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Amatic SC"/>
      <p:regular r:id="rId70"/>
      <p:bold r:id="rId71"/>
    </p:embeddedFont>
    <p:embeddedFont>
      <p:font typeface="Montserrat"/>
      <p:regular r:id="rId72"/>
      <p:bold r:id="rId73"/>
      <p:italic r:id="rId74"/>
      <p:boldItalic r:id="rId75"/>
    </p:embeddedFont>
    <p:embeddedFont>
      <p:font typeface="Lato"/>
      <p:regular r:id="rId76"/>
      <p:bold r:id="rId77"/>
      <p:italic r:id="rId78"/>
      <p:boldItalic r:id="rId79"/>
    </p:embeddedFont>
    <p:embeddedFont>
      <p:font typeface="Lora"/>
      <p:regular r:id="rId80"/>
      <p:bold r:id="rId81"/>
      <p:italic r:id="rId82"/>
      <p:boldItalic r:id="rId83"/>
    </p:embeddedFont>
    <p:embeddedFont>
      <p:font typeface="Proxima Nova Semibold"/>
      <p:regular r:id="rId84"/>
      <p:bold r:id="rId85"/>
      <p:boldItalic r:id="rId86"/>
    </p:embeddedFont>
    <p:embeddedFont>
      <p:font typeface="Barlow"/>
      <p:regular r:id="rId87"/>
      <p:bold r:id="rId88"/>
      <p:italic r:id="rId89"/>
      <p:boldItalic r:id="rId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5FA600-99AC-4DA9-A56E-D507D5A3754B}">
  <a:tblStyle styleId="{815FA600-99AC-4DA9-A56E-D507D5A3754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roximaNovaSemibold-regular.fntdata"/><Relationship Id="rId83" Type="http://schemas.openxmlformats.org/officeDocument/2006/relationships/font" Target="fonts/Lora-boldItalic.fntdata"/><Relationship Id="rId42" Type="http://schemas.openxmlformats.org/officeDocument/2006/relationships/slide" Target="slides/slide36.xml"/><Relationship Id="rId86" Type="http://schemas.openxmlformats.org/officeDocument/2006/relationships/font" Target="fonts/ProximaNovaSemibold-boldItalic.fntdata"/><Relationship Id="rId41" Type="http://schemas.openxmlformats.org/officeDocument/2006/relationships/slide" Target="slides/slide35.xml"/><Relationship Id="rId85" Type="http://schemas.openxmlformats.org/officeDocument/2006/relationships/font" Target="fonts/ProximaNovaSemibold-bold.fntdata"/><Relationship Id="rId44" Type="http://schemas.openxmlformats.org/officeDocument/2006/relationships/slide" Target="slides/slide38.xml"/><Relationship Id="rId88" Type="http://schemas.openxmlformats.org/officeDocument/2006/relationships/font" Target="fonts/Barlow-bold.fntdata"/><Relationship Id="rId43" Type="http://schemas.openxmlformats.org/officeDocument/2006/relationships/slide" Target="slides/slide37.xml"/><Relationship Id="rId87" Type="http://schemas.openxmlformats.org/officeDocument/2006/relationships/font" Target="fonts/Barlow-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Barlow-italic.fntdata"/><Relationship Id="rId80" Type="http://schemas.openxmlformats.org/officeDocument/2006/relationships/font" Target="fonts/Lora-regular.fntdata"/><Relationship Id="rId82" Type="http://schemas.openxmlformats.org/officeDocument/2006/relationships/font" Target="fonts/Lora-italic.fntdata"/><Relationship Id="rId81" Type="http://schemas.openxmlformats.org/officeDocument/2006/relationships/font" Target="fonts/Lora-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bold.fntdata"/><Relationship Id="rId72" Type="http://schemas.openxmlformats.org/officeDocument/2006/relationships/font" Target="fonts/Montserrat-regular.fntdata"/><Relationship Id="rId31" Type="http://schemas.openxmlformats.org/officeDocument/2006/relationships/slide" Target="slides/slide25.xml"/><Relationship Id="rId75" Type="http://schemas.openxmlformats.org/officeDocument/2006/relationships/font" Target="fonts/Montserrat-boldItalic.fntdata"/><Relationship Id="rId30" Type="http://schemas.openxmlformats.org/officeDocument/2006/relationships/slide" Target="slides/slide24.xml"/><Relationship Id="rId74" Type="http://schemas.openxmlformats.org/officeDocument/2006/relationships/font" Target="fonts/Montserrat-italic.fntdata"/><Relationship Id="rId33" Type="http://schemas.openxmlformats.org/officeDocument/2006/relationships/slide" Target="slides/slide27.xml"/><Relationship Id="rId77" Type="http://schemas.openxmlformats.org/officeDocument/2006/relationships/font" Target="fonts/Lato-bold.fntdata"/><Relationship Id="rId32" Type="http://schemas.openxmlformats.org/officeDocument/2006/relationships/slide" Target="slides/slide26.xml"/><Relationship Id="rId76" Type="http://schemas.openxmlformats.org/officeDocument/2006/relationships/font" Target="fonts/Lato-regular.fntdata"/><Relationship Id="rId35" Type="http://schemas.openxmlformats.org/officeDocument/2006/relationships/slide" Target="slides/slide29.xml"/><Relationship Id="rId79" Type="http://schemas.openxmlformats.org/officeDocument/2006/relationships/font" Target="fonts/Lato-boldItalic.fntdata"/><Relationship Id="rId34" Type="http://schemas.openxmlformats.org/officeDocument/2006/relationships/slide" Target="slides/slide28.xml"/><Relationship Id="rId78" Type="http://schemas.openxmlformats.org/officeDocument/2006/relationships/font" Target="fonts/Lato-italic.fntdata"/><Relationship Id="rId71" Type="http://schemas.openxmlformats.org/officeDocument/2006/relationships/font" Target="fonts/AmaticSC-bold.fntdata"/><Relationship Id="rId70" Type="http://schemas.openxmlformats.org/officeDocument/2006/relationships/font" Target="fonts/AmaticSC-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0" Type="http://schemas.openxmlformats.org/officeDocument/2006/relationships/font" Target="fonts/Barlow-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5f816bb4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5f816bb4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a1242414e1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a1242414e1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a1242414e1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a1242414e1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9" name="Shape 1449"/>
        <p:cNvGrpSpPr/>
        <p:nvPr/>
      </p:nvGrpSpPr>
      <p:grpSpPr>
        <a:xfrm>
          <a:off x="0" y="0"/>
          <a:ext cx="0" cy="0"/>
          <a:chOff x="0" y="0"/>
          <a:chExt cx="0" cy="0"/>
        </a:xfrm>
      </p:grpSpPr>
      <p:sp>
        <p:nvSpPr>
          <p:cNvPr id="1450" name="Google Shape;1450;ga1242414e1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1" name="Google Shape;1451;ga1242414e1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a1242414e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a1242414e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a1242414e1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a1242414e1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g8b385fd27f_2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g8b385fd27f_2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a1242414e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a1242414e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4" name="Shape 1594"/>
        <p:cNvGrpSpPr/>
        <p:nvPr/>
      </p:nvGrpSpPr>
      <p:grpSpPr>
        <a:xfrm>
          <a:off x="0" y="0"/>
          <a:ext cx="0" cy="0"/>
          <a:chOff x="0" y="0"/>
          <a:chExt cx="0" cy="0"/>
        </a:xfrm>
      </p:grpSpPr>
      <p:sp>
        <p:nvSpPr>
          <p:cNvPr id="1595" name="Google Shape;1595;ga1242414e1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6" name="Google Shape;1596;ga1242414e1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a1242414e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a1242414e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g8b385fd27f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 name="Google Shape;1625;g8b385fd27f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8b385fd2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8b385fd2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a1242414e1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a1242414e1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a1242414e1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a1242414e1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5" name="Shape 1815"/>
        <p:cNvGrpSpPr/>
        <p:nvPr/>
      </p:nvGrpSpPr>
      <p:grpSpPr>
        <a:xfrm>
          <a:off x="0" y="0"/>
          <a:ext cx="0" cy="0"/>
          <a:chOff x="0" y="0"/>
          <a:chExt cx="0" cy="0"/>
        </a:xfrm>
      </p:grpSpPr>
      <p:sp>
        <p:nvSpPr>
          <p:cNvPr id="1816" name="Google Shape;1816;ga1242414e1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7" name="Google Shape;1817;ga1242414e1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a1242414e1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a1242414e1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ga1242414e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1" name="Google Shape;1881;ga1242414e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0" name="Shape 1890"/>
        <p:cNvGrpSpPr/>
        <p:nvPr/>
      </p:nvGrpSpPr>
      <p:grpSpPr>
        <a:xfrm>
          <a:off x="0" y="0"/>
          <a:ext cx="0" cy="0"/>
          <a:chOff x="0" y="0"/>
          <a:chExt cx="0" cy="0"/>
        </a:xfrm>
      </p:grpSpPr>
      <p:sp>
        <p:nvSpPr>
          <p:cNvPr id="1891" name="Google Shape;1891;ga1242414e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2" name="Google Shape;1892;ga1242414e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9" name="Shape 1899"/>
        <p:cNvGrpSpPr/>
        <p:nvPr/>
      </p:nvGrpSpPr>
      <p:grpSpPr>
        <a:xfrm>
          <a:off x="0" y="0"/>
          <a:ext cx="0" cy="0"/>
          <a:chOff x="0" y="0"/>
          <a:chExt cx="0" cy="0"/>
        </a:xfrm>
      </p:grpSpPr>
      <p:sp>
        <p:nvSpPr>
          <p:cNvPr id="1900" name="Google Shape;1900;ga1242414e1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1" name="Google Shape;1901;ga1242414e1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a1242414e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a1242414e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a1242414e1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a1242414e1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97767bb796_0_1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97767bb796_0_1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8b385fd27f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8b385fd27f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a1242414e1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a1242414e1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3" name="Shape 2033"/>
        <p:cNvGrpSpPr/>
        <p:nvPr/>
      </p:nvGrpSpPr>
      <p:grpSpPr>
        <a:xfrm>
          <a:off x="0" y="0"/>
          <a:ext cx="0" cy="0"/>
          <a:chOff x="0" y="0"/>
          <a:chExt cx="0" cy="0"/>
        </a:xfrm>
      </p:grpSpPr>
      <p:sp>
        <p:nvSpPr>
          <p:cNvPr id="2034" name="Google Shape;2034;ga1242414e1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 name="Google Shape;2035;ga1242414e1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9" name="Shape 2069"/>
        <p:cNvGrpSpPr/>
        <p:nvPr/>
      </p:nvGrpSpPr>
      <p:grpSpPr>
        <a:xfrm>
          <a:off x="0" y="0"/>
          <a:ext cx="0" cy="0"/>
          <a:chOff x="0" y="0"/>
          <a:chExt cx="0" cy="0"/>
        </a:xfrm>
      </p:grpSpPr>
      <p:sp>
        <p:nvSpPr>
          <p:cNvPr id="2070" name="Google Shape;2070;ga1242414e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1" name="Google Shape;2071;ga1242414e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5" name="Shape 2085"/>
        <p:cNvGrpSpPr/>
        <p:nvPr/>
      </p:nvGrpSpPr>
      <p:grpSpPr>
        <a:xfrm>
          <a:off x="0" y="0"/>
          <a:ext cx="0" cy="0"/>
          <a:chOff x="0" y="0"/>
          <a:chExt cx="0" cy="0"/>
        </a:xfrm>
      </p:grpSpPr>
      <p:sp>
        <p:nvSpPr>
          <p:cNvPr id="2086" name="Google Shape;2086;ga1242414e1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7" name="Google Shape;2087;ga1242414e1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5" name="Shape 2105"/>
        <p:cNvGrpSpPr/>
        <p:nvPr/>
      </p:nvGrpSpPr>
      <p:grpSpPr>
        <a:xfrm>
          <a:off x="0" y="0"/>
          <a:ext cx="0" cy="0"/>
          <a:chOff x="0" y="0"/>
          <a:chExt cx="0" cy="0"/>
        </a:xfrm>
      </p:grpSpPr>
      <p:sp>
        <p:nvSpPr>
          <p:cNvPr id="2106" name="Google Shape;2106;ga1242414e1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7" name="Google Shape;2107;ga1242414e1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6" name="Shape 2116"/>
        <p:cNvGrpSpPr/>
        <p:nvPr/>
      </p:nvGrpSpPr>
      <p:grpSpPr>
        <a:xfrm>
          <a:off x="0" y="0"/>
          <a:ext cx="0" cy="0"/>
          <a:chOff x="0" y="0"/>
          <a:chExt cx="0" cy="0"/>
        </a:xfrm>
      </p:grpSpPr>
      <p:sp>
        <p:nvSpPr>
          <p:cNvPr id="2117" name="Google Shape;2117;g8b385fd27f_2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8" name="Google Shape;2118;g8b385fd27f_2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2" name="Shape 2192"/>
        <p:cNvGrpSpPr/>
        <p:nvPr/>
      </p:nvGrpSpPr>
      <p:grpSpPr>
        <a:xfrm>
          <a:off x="0" y="0"/>
          <a:ext cx="0" cy="0"/>
          <a:chOff x="0" y="0"/>
          <a:chExt cx="0" cy="0"/>
        </a:xfrm>
      </p:grpSpPr>
      <p:sp>
        <p:nvSpPr>
          <p:cNvPr id="2193" name="Google Shape;2193;g97767bb796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4" name="Google Shape;2194;g97767bb796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7" name="Shape 2397"/>
        <p:cNvGrpSpPr/>
        <p:nvPr/>
      </p:nvGrpSpPr>
      <p:grpSpPr>
        <a:xfrm>
          <a:off x="0" y="0"/>
          <a:ext cx="0" cy="0"/>
          <a:chOff x="0" y="0"/>
          <a:chExt cx="0" cy="0"/>
        </a:xfrm>
      </p:grpSpPr>
      <p:sp>
        <p:nvSpPr>
          <p:cNvPr id="2398" name="Google Shape;2398;g8b385fd27f_2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9" name="Google Shape;2399;g8b385fd27f_2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4" name="Shape 2404"/>
        <p:cNvGrpSpPr/>
        <p:nvPr/>
      </p:nvGrpSpPr>
      <p:grpSpPr>
        <a:xfrm>
          <a:off x="0" y="0"/>
          <a:ext cx="0" cy="0"/>
          <a:chOff x="0" y="0"/>
          <a:chExt cx="0" cy="0"/>
        </a:xfrm>
      </p:grpSpPr>
      <p:sp>
        <p:nvSpPr>
          <p:cNvPr id="2405" name="Google Shape;2405;g1556d6e771d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6" name="Google Shape;2406;g1556d6e771d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0" name="Shape 2410"/>
        <p:cNvGrpSpPr/>
        <p:nvPr/>
      </p:nvGrpSpPr>
      <p:grpSpPr>
        <a:xfrm>
          <a:off x="0" y="0"/>
          <a:ext cx="0" cy="0"/>
          <a:chOff x="0" y="0"/>
          <a:chExt cx="0" cy="0"/>
        </a:xfrm>
      </p:grpSpPr>
      <p:sp>
        <p:nvSpPr>
          <p:cNvPr id="2411" name="Google Shape;2411;g1556d6e771d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2" name="Google Shape;2412;g1556d6e771d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a1242414e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a1242414e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6" name="Shape 2416"/>
        <p:cNvGrpSpPr/>
        <p:nvPr/>
      </p:nvGrpSpPr>
      <p:grpSpPr>
        <a:xfrm>
          <a:off x="0" y="0"/>
          <a:ext cx="0" cy="0"/>
          <a:chOff x="0" y="0"/>
          <a:chExt cx="0" cy="0"/>
        </a:xfrm>
      </p:grpSpPr>
      <p:sp>
        <p:nvSpPr>
          <p:cNvPr id="2417" name="Google Shape;2417;g1556d6e771d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8" name="Google Shape;2418;g1556d6e771d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0" name="Shape 2440"/>
        <p:cNvGrpSpPr/>
        <p:nvPr/>
      </p:nvGrpSpPr>
      <p:grpSpPr>
        <a:xfrm>
          <a:off x="0" y="0"/>
          <a:ext cx="0" cy="0"/>
          <a:chOff x="0" y="0"/>
          <a:chExt cx="0" cy="0"/>
        </a:xfrm>
      </p:grpSpPr>
      <p:sp>
        <p:nvSpPr>
          <p:cNvPr id="2441" name="Google Shape;2441;g1556d6e771d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2" name="Google Shape;2442;g1556d6e771d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6" name="Shape 2456"/>
        <p:cNvGrpSpPr/>
        <p:nvPr/>
      </p:nvGrpSpPr>
      <p:grpSpPr>
        <a:xfrm>
          <a:off x="0" y="0"/>
          <a:ext cx="0" cy="0"/>
          <a:chOff x="0" y="0"/>
          <a:chExt cx="0" cy="0"/>
        </a:xfrm>
      </p:grpSpPr>
      <p:sp>
        <p:nvSpPr>
          <p:cNvPr id="2457" name="Google Shape;2457;g1556d6e771d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8" name="Google Shape;2458;g1556d6e771d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5" name="Shape 2795"/>
        <p:cNvGrpSpPr/>
        <p:nvPr/>
      </p:nvGrpSpPr>
      <p:grpSpPr>
        <a:xfrm>
          <a:off x="0" y="0"/>
          <a:ext cx="0" cy="0"/>
          <a:chOff x="0" y="0"/>
          <a:chExt cx="0" cy="0"/>
        </a:xfrm>
      </p:grpSpPr>
      <p:sp>
        <p:nvSpPr>
          <p:cNvPr id="2796" name="Google Shape;2796;g1556d6e771d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7" name="Google Shape;2797;g1556d6e771d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6" name="Shape 4996"/>
        <p:cNvGrpSpPr/>
        <p:nvPr/>
      </p:nvGrpSpPr>
      <p:grpSpPr>
        <a:xfrm>
          <a:off x="0" y="0"/>
          <a:ext cx="0" cy="0"/>
          <a:chOff x="0" y="0"/>
          <a:chExt cx="0" cy="0"/>
        </a:xfrm>
      </p:grpSpPr>
      <p:sp>
        <p:nvSpPr>
          <p:cNvPr id="4997" name="Google Shape;4997;g1556d6e771d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8" name="Google Shape;4998;g1556d6e771d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5" name="Shape 5415"/>
        <p:cNvGrpSpPr/>
        <p:nvPr/>
      </p:nvGrpSpPr>
      <p:grpSpPr>
        <a:xfrm>
          <a:off x="0" y="0"/>
          <a:ext cx="0" cy="0"/>
          <a:chOff x="0" y="0"/>
          <a:chExt cx="0" cy="0"/>
        </a:xfrm>
      </p:grpSpPr>
      <p:sp>
        <p:nvSpPr>
          <p:cNvPr id="5416" name="Google Shape;5416;g1556d6e771d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7" name="Google Shape;5417;g1556d6e771d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5" name="Shape 5585"/>
        <p:cNvGrpSpPr/>
        <p:nvPr/>
      </p:nvGrpSpPr>
      <p:grpSpPr>
        <a:xfrm>
          <a:off x="0" y="0"/>
          <a:ext cx="0" cy="0"/>
          <a:chOff x="0" y="0"/>
          <a:chExt cx="0" cy="0"/>
        </a:xfrm>
      </p:grpSpPr>
      <p:sp>
        <p:nvSpPr>
          <p:cNvPr id="5586" name="Google Shape;5586;g1556d6e771d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7" name="Google Shape;5587;g1556d6e771d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0" name="Shape 5990"/>
        <p:cNvGrpSpPr/>
        <p:nvPr/>
      </p:nvGrpSpPr>
      <p:grpSpPr>
        <a:xfrm>
          <a:off x="0" y="0"/>
          <a:ext cx="0" cy="0"/>
          <a:chOff x="0" y="0"/>
          <a:chExt cx="0" cy="0"/>
        </a:xfrm>
      </p:grpSpPr>
      <p:sp>
        <p:nvSpPr>
          <p:cNvPr id="5991" name="Google Shape;5991;g1556d6e771d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2" name="Google Shape;5992;g1556d6e771d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0" name="Shape 6370"/>
        <p:cNvGrpSpPr/>
        <p:nvPr/>
      </p:nvGrpSpPr>
      <p:grpSpPr>
        <a:xfrm>
          <a:off x="0" y="0"/>
          <a:ext cx="0" cy="0"/>
          <a:chOff x="0" y="0"/>
          <a:chExt cx="0" cy="0"/>
        </a:xfrm>
      </p:grpSpPr>
      <p:sp>
        <p:nvSpPr>
          <p:cNvPr id="6371" name="Google Shape;6371;g1556d6e771d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2" name="Google Shape;6372;g1556d6e771d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4" name="Shape 6784"/>
        <p:cNvGrpSpPr/>
        <p:nvPr/>
      </p:nvGrpSpPr>
      <p:grpSpPr>
        <a:xfrm>
          <a:off x="0" y="0"/>
          <a:ext cx="0" cy="0"/>
          <a:chOff x="0" y="0"/>
          <a:chExt cx="0" cy="0"/>
        </a:xfrm>
      </p:grpSpPr>
      <p:sp>
        <p:nvSpPr>
          <p:cNvPr id="6785" name="Google Shape;6785;g1556d6e771d_2_4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6" name="Google Shape;6786;g1556d6e771d_2_4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8b385fd27f_2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8b385fd27f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5" name="Shape 7145"/>
        <p:cNvGrpSpPr/>
        <p:nvPr/>
      </p:nvGrpSpPr>
      <p:grpSpPr>
        <a:xfrm>
          <a:off x="0" y="0"/>
          <a:ext cx="0" cy="0"/>
          <a:chOff x="0" y="0"/>
          <a:chExt cx="0" cy="0"/>
        </a:xfrm>
      </p:grpSpPr>
      <p:sp>
        <p:nvSpPr>
          <p:cNvPr id="7146" name="Google Shape;7146;g1556d6e771d_2_4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7" name="Google Shape;7147;g1556d6e771d_2_4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5" name="Shape 7655"/>
        <p:cNvGrpSpPr/>
        <p:nvPr/>
      </p:nvGrpSpPr>
      <p:grpSpPr>
        <a:xfrm>
          <a:off x="0" y="0"/>
          <a:ext cx="0" cy="0"/>
          <a:chOff x="0" y="0"/>
          <a:chExt cx="0" cy="0"/>
        </a:xfrm>
      </p:grpSpPr>
      <p:sp>
        <p:nvSpPr>
          <p:cNvPr id="7656" name="Google Shape;7656;g1556d6e771d_2_5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7" name="Google Shape;7657;g1556d6e771d_2_5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5" name="Shape 8275"/>
        <p:cNvGrpSpPr/>
        <p:nvPr/>
      </p:nvGrpSpPr>
      <p:grpSpPr>
        <a:xfrm>
          <a:off x="0" y="0"/>
          <a:ext cx="0" cy="0"/>
          <a:chOff x="0" y="0"/>
          <a:chExt cx="0" cy="0"/>
        </a:xfrm>
      </p:grpSpPr>
      <p:sp>
        <p:nvSpPr>
          <p:cNvPr id="8276" name="Google Shape;8276;g1556d6e771d_2_5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7" name="Google Shape;8277;g1556d6e771d_2_5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9" name="Shape 8869"/>
        <p:cNvGrpSpPr/>
        <p:nvPr/>
      </p:nvGrpSpPr>
      <p:grpSpPr>
        <a:xfrm>
          <a:off x="0" y="0"/>
          <a:ext cx="0" cy="0"/>
          <a:chOff x="0" y="0"/>
          <a:chExt cx="0" cy="0"/>
        </a:xfrm>
      </p:grpSpPr>
      <p:sp>
        <p:nvSpPr>
          <p:cNvPr id="8870" name="Google Shape;8870;g1556d6e771d_2_6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1" name="Google Shape;8871;g1556d6e771d_2_6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0" name="Shape 9190"/>
        <p:cNvGrpSpPr/>
        <p:nvPr/>
      </p:nvGrpSpPr>
      <p:grpSpPr>
        <a:xfrm>
          <a:off x="0" y="0"/>
          <a:ext cx="0" cy="0"/>
          <a:chOff x="0" y="0"/>
          <a:chExt cx="0" cy="0"/>
        </a:xfrm>
      </p:grpSpPr>
      <p:sp>
        <p:nvSpPr>
          <p:cNvPr id="9191" name="Google Shape;9191;g1556d6e771d_2_6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2" name="Google Shape;9192;g1556d6e771d_2_6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8" name="Shape 9498"/>
        <p:cNvGrpSpPr/>
        <p:nvPr/>
      </p:nvGrpSpPr>
      <p:grpSpPr>
        <a:xfrm>
          <a:off x="0" y="0"/>
          <a:ext cx="0" cy="0"/>
          <a:chOff x="0" y="0"/>
          <a:chExt cx="0" cy="0"/>
        </a:xfrm>
      </p:grpSpPr>
      <p:sp>
        <p:nvSpPr>
          <p:cNvPr id="9499" name="Google Shape;9499;g1556d6e771d_2_8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0" name="Google Shape;9500;g1556d6e771d_2_8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a1242414e1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 name="Google Shape;1144;ga1242414e1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a1242414e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a1242414e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a1242414e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a1242414e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2" name="Shape 1372"/>
        <p:cNvGrpSpPr/>
        <p:nvPr/>
      </p:nvGrpSpPr>
      <p:grpSpPr>
        <a:xfrm>
          <a:off x="0" y="0"/>
          <a:ext cx="0" cy="0"/>
          <a:chOff x="0" y="0"/>
          <a:chExt cx="0" cy="0"/>
        </a:xfrm>
      </p:grpSpPr>
      <p:sp>
        <p:nvSpPr>
          <p:cNvPr id="1373" name="Google Shape;1373;ga1242414e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4" name="Google Shape;1374;ga1242414e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100" y="1719450"/>
            <a:ext cx="4195500" cy="1299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800"/>
              <a:buNone/>
              <a:defRPr sz="3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713100" y="3093052"/>
            <a:ext cx="4195500" cy="417900"/>
          </a:xfrm>
          <a:prstGeom prst="rect">
            <a:avLst/>
          </a:prstGeom>
          <a:solidFill>
            <a:schemeClr val="dk2"/>
          </a:solidFill>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1" name="Google Shape;11;p2"/>
          <p:cNvGrpSpPr/>
          <p:nvPr/>
        </p:nvGrpSpPr>
        <p:grpSpPr>
          <a:xfrm>
            <a:off x="-788009" y="3724975"/>
            <a:ext cx="10542941" cy="2696471"/>
            <a:chOff x="-788009" y="3724975"/>
            <a:chExt cx="10542941" cy="2696471"/>
          </a:xfrm>
        </p:grpSpPr>
        <p:sp>
          <p:nvSpPr>
            <p:cNvPr id="12" name="Google Shape;12;p2"/>
            <p:cNvSpPr/>
            <p:nvPr/>
          </p:nvSpPr>
          <p:spPr>
            <a:xfrm flipH="1" rot="2008628">
              <a:off x="7900707" y="3890082"/>
              <a:ext cx="1310290" cy="2366258"/>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2700000">
              <a:off x="-124031" y="3833733"/>
              <a:ext cx="1310287" cy="2420752"/>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 name="Shape 68"/>
        <p:cNvGrpSpPr/>
        <p:nvPr/>
      </p:nvGrpSpPr>
      <p:grpSpPr>
        <a:xfrm>
          <a:off x="0" y="0"/>
          <a:ext cx="0" cy="0"/>
          <a:chOff x="0" y="0"/>
          <a:chExt cx="0" cy="0"/>
        </a:xfrm>
      </p:grpSpPr>
      <p:sp>
        <p:nvSpPr>
          <p:cNvPr id="69" name="Google Shape;69;p11"/>
          <p:cNvSpPr txBox="1"/>
          <p:nvPr>
            <p:ph hasCustomPrompt="1" type="title"/>
          </p:nvPr>
        </p:nvSpPr>
        <p:spPr>
          <a:xfrm>
            <a:off x="4182300" y="1512425"/>
            <a:ext cx="4241700" cy="1151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7200"/>
              <a:buNone/>
              <a:defRPr sz="6000">
                <a:solidFill>
                  <a:schemeClr val="l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0" name="Google Shape;70;p11"/>
          <p:cNvSpPr txBox="1"/>
          <p:nvPr>
            <p:ph idx="1" type="subTitle"/>
          </p:nvPr>
        </p:nvSpPr>
        <p:spPr>
          <a:xfrm>
            <a:off x="4182300" y="2821200"/>
            <a:ext cx="4241700" cy="417900"/>
          </a:xfrm>
          <a:prstGeom prst="rect">
            <a:avLst/>
          </a:prstGeom>
          <a:solidFill>
            <a:schemeClr val="dk2"/>
          </a:solidFill>
        </p:spPr>
        <p:txBody>
          <a:bodyPr anchorCtr="0" anchor="ctr" bIns="91425" lIns="91425" spcFirstLastPara="1" rIns="91425" wrap="square" tIns="91425">
            <a:noAutofit/>
          </a:bodyPr>
          <a:lstStyle>
            <a:lvl1pPr lvl="0" algn="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1" name="Google Shape;71;p11"/>
          <p:cNvGrpSpPr/>
          <p:nvPr/>
        </p:nvGrpSpPr>
        <p:grpSpPr>
          <a:xfrm flipH="1">
            <a:off x="-248334" y="-919418"/>
            <a:ext cx="9990234" cy="7126840"/>
            <a:chOff x="-406527" y="-919418"/>
            <a:chExt cx="9990234" cy="7126840"/>
          </a:xfrm>
        </p:grpSpPr>
        <p:sp>
          <p:nvSpPr>
            <p:cNvPr id="72" name="Google Shape;72;p11"/>
            <p:cNvSpPr/>
            <p:nvPr/>
          </p:nvSpPr>
          <p:spPr>
            <a:xfrm flipH="1" rot="2008628">
              <a:off x="7729482" y="3676057"/>
              <a:ext cx="1310290" cy="2366258"/>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rot="-7076062">
              <a:off x="5015296" y="-880593"/>
              <a:ext cx="1217211" cy="1877068"/>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2700000">
              <a:off x="164770" y="3931973"/>
              <a:ext cx="1127392" cy="2082853"/>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76" name="Shape 76"/>
        <p:cNvGrpSpPr/>
        <p:nvPr/>
      </p:nvGrpSpPr>
      <p:grpSpPr>
        <a:xfrm>
          <a:off x="0" y="0"/>
          <a:ext cx="0" cy="0"/>
          <a:chOff x="0" y="0"/>
          <a:chExt cx="0" cy="0"/>
        </a:xfrm>
      </p:grpSpPr>
      <p:sp>
        <p:nvSpPr>
          <p:cNvPr id="77" name="Google Shape;77;p13"/>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p:txBody>
      </p:sp>
      <p:sp>
        <p:nvSpPr>
          <p:cNvPr id="78" name="Google Shape;78;p13"/>
          <p:cNvSpPr txBox="1"/>
          <p:nvPr>
            <p:ph idx="1" type="subTitle"/>
          </p:nvPr>
        </p:nvSpPr>
        <p:spPr>
          <a:xfrm>
            <a:off x="2154913" y="2384014"/>
            <a:ext cx="21441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9" name="Google Shape;79;p13"/>
          <p:cNvSpPr txBox="1"/>
          <p:nvPr>
            <p:ph hasCustomPrompt="1" idx="2" type="title"/>
          </p:nvPr>
        </p:nvSpPr>
        <p:spPr>
          <a:xfrm>
            <a:off x="2154925" y="1400692"/>
            <a:ext cx="2144100" cy="59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3000">
                <a:solidFill>
                  <a:schemeClr val="lt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80" name="Google Shape;80;p13"/>
          <p:cNvSpPr txBox="1"/>
          <p:nvPr>
            <p:ph idx="3" type="subTitle"/>
          </p:nvPr>
        </p:nvSpPr>
        <p:spPr>
          <a:xfrm>
            <a:off x="4844798" y="2384023"/>
            <a:ext cx="21441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1" name="Google Shape;81;p13"/>
          <p:cNvSpPr txBox="1"/>
          <p:nvPr>
            <p:ph hasCustomPrompt="1" idx="4" type="title"/>
          </p:nvPr>
        </p:nvSpPr>
        <p:spPr>
          <a:xfrm>
            <a:off x="4844775" y="1400625"/>
            <a:ext cx="2144100" cy="59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3000">
                <a:solidFill>
                  <a:schemeClr val="lt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82" name="Google Shape;82;p13"/>
          <p:cNvSpPr txBox="1"/>
          <p:nvPr>
            <p:ph idx="5" type="subTitle"/>
          </p:nvPr>
        </p:nvSpPr>
        <p:spPr>
          <a:xfrm>
            <a:off x="2154913" y="3969123"/>
            <a:ext cx="21441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3" name="Google Shape;83;p13"/>
          <p:cNvSpPr txBox="1"/>
          <p:nvPr>
            <p:ph hasCustomPrompt="1" idx="6" type="title"/>
          </p:nvPr>
        </p:nvSpPr>
        <p:spPr>
          <a:xfrm>
            <a:off x="2154925" y="2985779"/>
            <a:ext cx="2144100" cy="59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3000">
                <a:solidFill>
                  <a:schemeClr val="lt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84" name="Google Shape;84;p13"/>
          <p:cNvSpPr txBox="1"/>
          <p:nvPr>
            <p:ph idx="7" type="subTitle"/>
          </p:nvPr>
        </p:nvSpPr>
        <p:spPr>
          <a:xfrm>
            <a:off x="4844775" y="3969125"/>
            <a:ext cx="2144100" cy="50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13"/>
          <p:cNvSpPr txBox="1"/>
          <p:nvPr>
            <p:ph hasCustomPrompt="1" idx="8" type="title"/>
          </p:nvPr>
        </p:nvSpPr>
        <p:spPr>
          <a:xfrm>
            <a:off x="4844785" y="2985787"/>
            <a:ext cx="2144100" cy="59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3000">
                <a:solidFill>
                  <a:schemeClr val="lt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86" name="Google Shape;86;p13"/>
          <p:cNvSpPr txBox="1"/>
          <p:nvPr>
            <p:ph idx="9" type="subTitle"/>
          </p:nvPr>
        </p:nvSpPr>
        <p:spPr>
          <a:xfrm>
            <a:off x="2154925" y="1991375"/>
            <a:ext cx="21441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87" name="Google Shape;87;p13"/>
          <p:cNvSpPr txBox="1"/>
          <p:nvPr>
            <p:ph idx="13" type="subTitle"/>
          </p:nvPr>
        </p:nvSpPr>
        <p:spPr>
          <a:xfrm>
            <a:off x="4844752" y="1991375"/>
            <a:ext cx="21441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88" name="Google Shape;88;p13"/>
          <p:cNvSpPr txBox="1"/>
          <p:nvPr>
            <p:ph idx="14" type="subTitle"/>
          </p:nvPr>
        </p:nvSpPr>
        <p:spPr>
          <a:xfrm>
            <a:off x="2155050" y="3576475"/>
            <a:ext cx="21441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89" name="Google Shape;89;p13"/>
          <p:cNvSpPr txBox="1"/>
          <p:nvPr>
            <p:ph idx="15" type="subTitle"/>
          </p:nvPr>
        </p:nvSpPr>
        <p:spPr>
          <a:xfrm>
            <a:off x="4844877" y="3576475"/>
            <a:ext cx="2144100" cy="43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90" name="Google Shape;90;p13"/>
          <p:cNvGrpSpPr/>
          <p:nvPr/>
        </p:nvGrpSpPr>
        <p:grpSpPr>
          <a:xfrm>
            <a:off x="-872453" y="-598096"/>
            <a:ext cx="10441031" cy="6346004"/>
            <a:chOff x="-872453" y="-598096"/>
            <a:chExt cx="10441031" cy="6346004"/>
          </a:xfrm>
        </p:grpSpPr>
        <p:sp>
          <p:nvSpPr>
            <p:cNvPr id="91" name="Google Shape;91;p13"/>
            <p:cNvSpPr/>
            <p:nvPr/>
          </p:nvSpPr>
          <p:spPr>
            <a:xfrm flipH="1" rot="-4891095">
              <a:off x="7515031" y="3931488"/>
              <a:ext cx="939660" cy="2355963"/>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flipH="1">
              <a:off x="8258279" y="2799900"/>
              <a:ext cx="1310300" cy="2366275"/>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rot="967018">
              <a:off x="-562198" y="-463799"/>
              <a:ext cx="1310304" cy="2420783"/>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_1">
    <p:spTree>
      <p:nvGrpSpPr>
        <p:cNvPr id="94" name="Shape 94"/>
        <p:cNvGrpSpPr/>
        <p:nvPr/>
      </p:nvGrpSpPr>
      <p:grpSpPr>
        <a:xfrm>
          <a:off x="0" y="0"/>
          <a:ext cx="0" cy="0"/>
          <a:chOff x="0" y="0"/>
          <a:chExt cx="0" cy="0"/>
        </a:xfrm>
      </p:grpSpPr>
      <p:sp>
        <p:nvSpPr>
          <p:cNvPr id="95" name="Google Shape;95;p14"/>
          <p:cNvSpPr txBox="1"/>
          <p:nvPr>
            <p:ph type="title"/>
          </p:nvPr>
        </p:nvSpPr>
        <p:spPr>
          <a:xfrm>
            <a:off x="720000" y="3621063"/>
            <a:ext cx="4115400" cy="398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14"/>
          <p:cNvSpPr txBox="1"/>
          <p:nvPr>
            <p:ph idx="1" type="subTitle"/>
          </p:nvPr>
        </p:nvSpPr>
        <p:spPr>
          <a:xfrm>
            <a:off x="720000" y="1087663"/>
            <a:ext cx="4115400" cy="246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97" name="Google Shape;97;p14"/>
          <p:cNvGrpSpPr/>
          <p:nvPr/>
        </p:nvGrpSpPr>
        <p:grpSpPr>
          <a:xfrm>
            <a:off x="4435809" y="-866251"/>
            <a:ext cx="5161204" cy="7066835"/>
            <a:chOff x="4435809" y="-866251"/>
            <a:chExt cx="5161204" cy="7066835"/>
          </a:xfrm>
        </p:grpSpPr>
        <p:sp>
          <p:nvSpPr>
            <p:cNvPr id="98" name="Google Shape;98;p14"/>
            <p:cNvSpPr/>
            <p:nvPr/>
          </p:nvSpPr>
          <p:spPr>
            <a:xfrm rot="-2993288">
              <a:off x="6991437" y="-492295"/>
              <a:ext cx="1496539" cy="1114992"/>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rot="10800000">
              <a:off x="8507763" y="-684075"/>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rot="-3791798">
              <a:off x="5132060" y="3899327"/>
              <a:ext cx="1310213" cy="2366118"/>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5_2_1_1_1_2">
    <p:spTree>
      <p:nvGrpSpPr>
        <p:cNvPr id="101" name="Shape 101"/>
        <p:cNvGrpSpPr/>
        <p:nvPr/>
      </p:nvGrpSpPr>
      <p:grpSpPr>
        <a:xfrm>
          <a:off x="0" y="0"/>
          <a:ext cx="0" cy="0"/>
          <a:chOff x="0" y="0"/>
          <a:chExt cx="0" cy="0"/>
        </a:xfrm>
      </p:grpSpPr>
      <p:grpSp>
        <p:nvGrpSpPr>
          <p:cNvPr id="102" name="Google Shape;102;p15"/>
          <p:cNvGrpSpPr/>
          <p:nvPr/>
        </p:nvGrpSpPr>
        <p:grpSpPr>
          <a:xfrm>
            <a:off x="-503992" y="-725817"/>
            <a:ext cx="10139113" cy="6632922"/>
            <a:chOff x="-503992" y="-725817"/>
            <a:chExt cx="10139113" cy="6632922"/>
          </a:xfrm>
        </p:grpSpPr>
        <p:sp>
          <p:nvSpPr>
            <p:cNvPr id="103" name="Google Shape;103;p15"/>
            <p:cNvSpPr/>
            <p:nvPr/>
          </p:nvSpPr>
          <p:spPr>
            <a:xfrm rot="-6677505">
              <a:off x="1447973" y="-957792"/>
              <a:ext cx="1089199" cy="2321941"/>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rot="1710153">
              <a:off x="8190324" y="3469797"/>
              <a:ext cx="939629" cy="2355886"/>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flipH="1" rot="-2576633">
              <a:off x="-74027" y="3880925"/>
              <a:ext cx="1068462" cy="1682497"/>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7146549" y="4603375"/>
              <a:ext cx="1138135" cy="847941"/>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5"/>
          <p:cNvSpPr txBox="1"/>
          <p:nvPr>
            <p:ph type="title"/>
          </p:nvPr>
        </p:nvSpPr>
        <p:spPr>
          <a:xfrm>
            <a:off x="4494300" y="2307625"/>
            <a:ext cx="3929700" cy="894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8" name="Google Shape;108;p15"/>
          <p:cNvSpPr txBox="1"/>
          <p:nvPr>
            <p:ph hasCustomPrompt="1" idx="2" type="title"/>
          </p:nvPr>
        </p:nvSpPr>
        <p:spPr>
          <a:xfrm>
            <a:off x="5674925" y="1218200"/>
            <a:ext cx="1568700" cy="1162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6000">
                <a:solidFill>
                  <a:schemeClr val="accen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09" name="Google Shape;109;p15"/>
          <p:cNvSpPr txBox="1"/>
          <p:nvPr>
            <p:ph idx="1" type="subTitle"/>
          </p:nvPr>
        </p:nvSpPr>
        <p:spPr>
          <a:xfrm>
            <a:off x="4494300" y="3382125"/>
            <a:ext cx="3929700" cy="4179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_1">
    <p:spTree>
      <p:nvGrpSpPr>
        <p:cNvPr id="110" name="Shape 110"/>
        <p:cNvGrpSpPr/>
        <p:nvPr/>
      </p:nvGrpSpPr>
      <p:grpSpPr>
        <a:xfrm>
          <a:off x="0" y="0"/>
          <a:ext cx="0" cy="0"/>
          <a:chOff x="0" y="0"/>
          <a:chExt cx="0" cy="0"/>
        </a:xfrm>
      </p:grpSpPr>
      <p:sp>
        <p:nvSpPr>
          <p:cNvPr id="111" name="Google Shape;111;p1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2" name="Google Shape;112;p16"/>
          <p:cNvGrpSpPr/>
          <p:nvPr/>
        </p:nvGrpSpPr>
        <p:grpSpPr>
          <a:xfrm>
            <a:off x="-408540" y="-1129116"/>
            <a:ext cx="10103468" cy="7162118"/>
            <a:chOff x="-408540" y="-1129116"/>
            <a:chExt cx="10103468" cy="7162118"/>
          </a:xfrm>
        </p:grpSpPr>
        <p:sp>
          <p:nvSpPr>
            <p:cNvPr id="113" name="Google Shape;113;p16"/>
            <p:cNvSpPr/>
            <p:nvPr/>
          </p:nvSpPr>
          <p:spPr>
            <a:xfrm rot="8784889">
              <a:off x="7839433" y="-964203"/>
              <a:ext cx="1310356" cy="2366377"/>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flipH="1" rot="-2165232">
              <a:off x="228899" y="3469974"/>
              <a:ext cx="721581" cy="2399486"/>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rot="5793989">
              <a:off x="817568" y="4767833"/>
              <a:ext cx="1387497" cy="1033728"/>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2">
    <p:spTree>
      <p:nvGrpSpPr>
        <p:cNvPr id="116" name="Shape 116"/>
        <p:cNvGrpSpPr/>
        <p:nvPr/>
      </p:nvGrpSpPr>
      <p:grpSpPr>
        <a:xfrm>
          <a:off x="0" y="0"/>
          <a:ext cx="0" cy="0"/>
          <a:chOff x="0" y="0"/>
          <a:chExt cx="0" cy="0"/>
        </a:xfrm>
      </p:grpSpPr>
      <p:sp>
        <p:nvSpPr>
          <p:cNvPr id="117" name="Google Shape;117;p1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8" name="Google Shape;118;p17"/>
          <p:cNvGrpSpPr/>
          <p:nvPr/>
        </p:nvGrpSpPr>
        <p:grpSpPr>
          <a:xfrm>
            <a:off x="-301323" y="-456073"/>
            <a:ext cx="10715433" cy="6591560"/>
            <a:chOff x="-301323" y="-456073"/>
            <a:chExt cx="10715433" cy="6591560"/>
          </a:xfrm>
        </p:grpSpPr>
        <p:sp>
          <p:nvSpPr>
            <p:cNvPr id="119" name="Google Shape;119;p17"/>
            <p:cNvSpPr/>
            <p:nvPr/>
          </p:nvSpPr>
          <p:spPr>
            <a:xfrm rot="-6947473">
              <a:off x="8384061" y="3808544"/>
              <a:ext cx="1310321" cy="2420814"/>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flipH="1" rot="4934802">
              <a:off x="304198" y="4027131"/>
              <a:ext cx="1310223" cy="2366136"/>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rot="7456750">
              <a:off x="8043764" y="-406161"/>
              <a:ext cx="683745" cy="1064982"/>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1_1">
    <p:spTree>
      <p:nvGrpSpPr>
        <p:cNvPr id="122" name="Shape 122"/>
        <p:cNvGrpSpPr/>
        <p:nvPr/>
      </p:nvGrpSpPr>
      <p:grpSpPr>
        <a:xfrm>
          <a:off x="0" y="0"/>
          <a:ext cx="0" cy="0"/>
          <a:chOff x="0" y="0"/>
          <a:chExt cx="0" cy="0"/>
        </a:xfrm>
      </p:grpSpPr>
      <p:sp>
        <p:nvSpPr>
          <p:cNvPr id="123" name="Google Shape;123;p1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4" name="Google Shape;124;p18"/>
          <p:cNvGrpSpPr/>
          <p:nvPr/>
        </p:nvGrpSpPr>
        <p:grpSpPr>
          <a:xfrm>
            <a:off x="-608129" y="-1228763"/>
            <a:ext cx="10254955" cy="7759370"/>
            <a:chOff x="-608129" y="-1228763"/>
            <a:chExt cx="10254955" cy="7759370"/>
          </a:xfrm>
        </p:grpSpPr>
        <p:sp>
          <p:nvSpPr>
            <p:cNvPr id="125" name="Google Shape;125;p18"/>
            <p:cNvSpPr/>
            <p:nvPr/>
          </p:nvSpPr>
          <p:spPr>
            <a:xfrm rot="-1974875">
              <a:off x="-64652" y="4098927"/>
              <a:ext cx="1089274" cy="2322101"/>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8535275" y="3543900"/>
              <a:ext cx="939625" cy="2355875"/>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rot="7923679">
              <a:off x="7674455" y="-1132888"/>
              <a:ext cx="1310250" cy="2366185"/>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8" name="Shape 128"/>
        <p:cNvGrpSpPr/>
        <p:nvPr/>
      </p:nvGrpSpPr>
      <p:grpSpPr>
        <a:xfrm>
          <a:off x="0" y="0"/>
          <a:ext cx="0" cy="0"/>
          <a:chOff x="0" y="0"/>
          <a:chExt cx="0" cy="0"/>
        </a:xfrm>
      </p:grpSpPr>
      <p:sp>
        <p:nvSpPr>
          <p:cNvPr id="129" name="Google Shape;129;p19"/>
          <p:cNvSpPr txBox="1"/>
          <p:nvPr>
            <p:ph type="title"/>
          </p:nvPr>
        </p:nvSpPr>
        <p:spPr>
          <a:xfrm>
            <a:off x="713100" y="1922400"/>
            <a:ext cx="3777300" cy="68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 name="Google Shape;130;p19"/>
          <p:cNvSpPr txBox="1"/>
          <p:nvPr>
            <p:ph idx="1" type="subTitle"/>
          </p:nvPr>
        </p:nvSpPr>
        <p:spPr>
          <a:xfrm>
            <a:off x="713100" y="2540987"/>
            <a:ext cx="3777300" cy="78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grpSp>
        <p:nvGrpSpPr>
          <p:cNvPr id="131" name="Google Shape;131;p19"/>
          <p:cNvGrpSpPr/>
          <p:nvPr/>
        </p:nvGrpSpPr>
        <p:grpSpPr>
          <a:xfrm>
            <a:off x="-621616" y="-475825"/>
            <a:ext cx="9940216" cy="6262338"/>
            <a:chOff x="-621616" y="-475825"/>
            <a:chExt cx="9940216" cy="6262338"/>
          </a:xfrm>
        </p:grpSpPr>
        <p:sp>
          <p:nvSpPr>
            <p:cNvPr id="132" name="Google Shape;132;p19"/>
            <p:cNvSpPr/>
            <p:nvPr/>
          </p:nvSpPr>
          <p:spPr>
            <a:xfrm rot="-6124845">
              <a:off x="1710256" y="-861314"/>
              <a:ext cx="1089302" cy="232216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flipH="1">
              <a:off x="8008300" y="3420238"/>
              <a:ext cx="1310300" cy="2366275"/>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rot="10064023">
              <a:off x="-435100" y="3157207"/>
              <a:ext cx="1223859" cy="1887320"/>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_1">
    <p:spTree>
      <p:nvGrpSpPr>
        <p:cNvPr id="135" name="Shape 135"/>
        <p:cNvGrpSpPr/>
        <p:nvPr/>
      </p:nvGrpSpPr>
      <p:grpSpPr>
        <a:xfrm>
          <a:off x="0" y="0"/>
          <a:ext cx="0" cy="0"/>
          <a:chOff x="0" y="0"/>
          <a:chExt cx="0" cy="0"/>
        </a:xfrm>
      </p:grpSpPr>
      <p:sp>
        <p:nvSpPr>
          <p:cNvPr id="136" name="Google Shape;136;p20"/>
          <p:cNvSpPr txBox="1"/>
          <p:nvPr>
            <p:ph type="title"/>
          </p:nvPr>
        </p:nvSpPr>
        <p:spPr>
          <a:xfrm>
            <a:off x="1241101" y="1918675"/>
            <a:ext cx="33309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 name="Google Shape;137;p20"/>
          <p:cNvSpPr txBox="1"/>
          <p:nvPr>
            <p:ph idx="1" type="subTitle"/>
          </p:nvPr>
        </p:nvSpPr>
        <p:spPr>
          <a:xfrm>
            <a:off x="1240975" y="2486525"/>
            <a:ext cx="3330900" cy="738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grpSp>
        <p:nvGrpSpPr>
          <p:cNvPr id="138" name="Google Shape;138;p20"/>
          <p:cNvGrpSpPr/>
          <p:nvPr/>
        </p:nvGrpSpPr>
        <p:grpSpPr>
          <a:xfrm>
            <a:off x="7419784" y="-555030"/>
            <a:ext cx="2125841" cy="6249530"/>
            <a:chOff x="7419784" y="-555030"/>
            <a:chExt cx="2125841" cy="6249530"/>
          </a:xfrm>
        </p:grpSpPr>
        <p:sp>
          <p:nvSpPr>
            <p:cNvPr id="139" name="Google Shape;139;p20"/>
            <p:cNvSpPr/>
            <p:nvPr/>
          </p:nvSpPr>
          <p:spPr>
            <a:xfrm>
              <a:off x="7938075" y="337245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flipH="1" rot="8335162">
              <a:off x="7881211" y="-388157"/>
              <a:ext cx="1202987" cy="1855133"/>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713100" y="2088850"/>
            <a:ext cx="4213200" cy="938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 name="Google Shape;16;p3"/>
          <p:cNvSpPr txBox="1"/>
          <p:nvPr>
            <p:ph hasCustomPrompt="1" idx="2" type="title"/>
          </p:nvPr>
        </p:nvSpPr>
        <p:spPr>
          <a:xfrm>
            <a:off x="713100" y="1253775"/>
            <a:ext cx="1061400" cy="938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800"/>
              <a:buNone/>
              <a:defRPr sz="4800">
                <a:solidFill>
                  <a:schemeClr val="lt2"/>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7" name="Google Shape;17;p3"/>
          <p:cNvSpPr txBox="1"/>
          <p:nvPr>
            <p:ph idx="1" type="subTitle"/>
          </p:nvPr>
        </p:nvSpPr>
        <p:spPr>
          <a:xfrm>
            <a:off x="713100" y="3213400"/>
            <a:ext cx="4213200" cy="4179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8" name="Google Shape;18;p3"/>
          <p:cNvGrpSpPr/>
          <p:nvPr/>
        </p:nvGrpSpPr>
        <p:grpSpPr>
          <a:xfrm>
            <a:off x="-1071415" y="-1151608"/>
            <a:ext cx="10408020" cy="7135572"/>
            <a:chOff x="-1071415" y="-1151608"/>
            <a:chExt cx="10408020" cy="7135572"/>
          </a:xfrm>
        </p:grpSpPr>
        <p:sp>
          <p:nvSpPr>
            <p:cNvPr id="19" name="Google Shape;19;p3"/>
            <p:cNvSpPr/>
            <p:nvPr/>
          </p:nvSpPr>
          <p:spPr>
            <a:xfrm rot="10800000">
              <a:off x="-482534" y="-252295"/>
              <a:ext cx="1496531" cy="1114986"/>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8308469">
              <a:off x="7406761" y="-1014654"/>
              <a:ext cx="1310194" cy="2366084"/>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8357173">
              <a:off x="-492342" y="3434322"/>
              <a:ext cx="1516170" cy="2338094"/>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_1">
    <p:spTree>
      <p:nvGrpSpPr>
        <p:cNvPr id="141" name="Shape 141"/>
        <p:cNvGrpSpPr/>
        <p:nvPr/>
      </p:nvGrpSpPr>
      <p:grpSpPr>
        <a:xfrm>
          <a:off x="0" y="0"/>
          <a:ext cx="0" cy="0"/>
          <a:chOff x="0" y="0"/>
          <a:chExt cx="0" cy="0"/>
        </a:xfrm>
      </p:grpSpPr>
      <p:sp>
        <p:nvSpPr>
          <p:cNvPr id="142" name="Google Shape;142;p21"/>
          <p:cNvSpPr txBox="1"/>
          <p:nvPr>
            <p:ph type="title"/>
          </p:nvPr>
        </p:nvSpPr>
        <p:spPr>
          <a:xfrm>
            <a:off x="4652050" y="1937900"/>
            <a:ext cx="3367800" cy="565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43" name="Google Shape;143;p21"/>
          <p:cNvSpPr txBox="1"/>
          <p:nvPr>
            <p:ph idx="1" type="subTitle"/>
          </p:nvPr>
        </p:nvSpPr>
        <p:spPr>
          <a:xfrm>
            <a:off x="4652050" y="2439700"/>
            <a:ext cx="3367800" cy="76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grpSp>
        <p:nvGrpSpPr>
          <p:cNvPr id="144" name="Google Shape;144;p21"/>
          <p:cNvGrpSpPr/>
          <p:nvPr/>
        </p:nvGrpSpPr>
        <p:grpSpPr>
          <a:xfrm>
            <a:off x="-571103" y="-840893"/>
            <a:ext cx="10939554" cy="6186072"/>
            <a:chOff x="-571103" y="-840893"/>
            <a:chExt cx="10939554" cy="6186072"/>
          </a:xfrm>
        </p:grpSpPr>
        <p:sp>
          <p:nvSpPr>
            <p:cNvPr id="145" name="Google Shape;145;p21"/>
            <p:cNvSpPr/>
            <p:nvPr/>
          </p:nvSpPr>
          <p:spPr>
            <a:xfrm flipH="1" rot="7590733">
              <a:off x="1441787" y="-866187"/>
              <a:ext cx="847976" cy="1807705"/>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21"/>
            <p:cNvGrpSpPr/>
            <p:nvPr/>
          </p:nvGrpSpPr>
          <p:grpSpPr>
            <a:xfrm>
              <a:off x="-571103" y="2669167"/>
              <a:ext cx="10939554" cy="2676012"/>
              <a:chOff x="-571103" y="2669167"/>
              <a:chExt cx="10939554" cy="2676012"/>
            </a:xfrm>
          </p:grpSpPr>
          <p:sp>
            <p:nvSpPr>
              <p:cNvPr id="147" name="Google Shape;147;p21"/>
              <p:cNvSpPr/>
              <p:nvPr/>
            </p:nvSpPr>
            <p:spPr>
              <a:xfrm rot="10064398">
                <a:off x="-381535" y="3315835"/>
                <a:ext cx="1244465" cy="1919097"/>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flipH="1" rot="-7200044">
                <a:off x="8337545" y="2631360"/>
                <a:ext cx="1310271" cy="2420722"/>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149" name="Shape 149"/>
        <p:cNvGrpSpPr/>
        <p:nvPr/>
      </p:nvGrpSpPr>
      <p:grpSpPr>
        <a:xfrm>
          <a:off x="0" y="0"/>
          <a:ext cx="0" cy="0"/>
          <a:chOff x="0" y="0"/>
          <a:chExt cx="0" cy="0"/>
        </a:xfrm>
      </p:grpSpPr>
      <p:sp>
        <p:nvSpPr>
          <p:cNvPr id="150" name="Google Shape;150;p22"/>
          <p:cNvSpPr txBox="1"/>
          <p:nvPr>
            <p:ph type="title"/>
          </p:nvPr>
        </p:nvSpPr>
        <p:spPr>
          <a:xfrm>
            <a:off x="713100" y="1468963"/>
            <a:ext cx="3594000" cy="1496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8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51" name="Google Shape;151;p22"/>
          <p:cNvSpPr txBox="1"/>
          <p:nvPr>
            <p:ph idx="1" type="subTitle"/>
          </p:nvPr>
        </p:nvSpPr>
        <p:spPr>
          <a:xfrm>
            <a:off x="713100" y="2914635"/>
            <a:ext cx="3594000" cy="759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2" name="Google Shape;152;p22"/>
          <p:cNvSpPr/>
          <p:nvPr>
            <p:ph idx="2" type="pic"/>
          </p:nvPr>
        </p:nvSpPr>
        <p:spPr>
          <a:xfrm>
            <a:off x="5131500" y="1011600"/>
            <a:ext cx="3115500" cy="3120300"/>
          </a:xfrm>
          <a:prstGeom prst="ellipse">
            <a:avLst/>
          </a:prstGeom>
          <a:noFill/>
          <a:ln>
            <a:noFill/>
          </a:ln>
        </p:spPr>
      </p:sp>
      <p:grpSp>
        <p:nvGrpSpPr>
          <p:cNvPr id="153" name="Google Shape;153;p22"/>
          <p:cNvGrpSpPr/>
          <p:nvPr/>
        </p:nvGrpSpPr>
        <p:grpSpPr>
          <a:xfrm>
            <a:off x="-249306" y="-1009204"/>
            <a:ext cx="10231698" cy="7067765"/>
            <a:chOff x="-249306" y="-1009204"/>
            <a:chExt cx="10231698" cy="7067765"/>
          </a:xfrm>
        </p:grpSpPr>
        <p:sp>
          <p:nvSpPr>
            <p:cNvPr id="154" name="Google Shape;154;p22"/>
            <p:cNvSpPr/>
            <p:nvPr/>
          </p:nvSpPr>
          <p:spPr>
            <a:xfrm rot="2381600">
              <a:off x="7991815" y="3543387"/>
              <a:ext cx="1440224" cy="2243251"/>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rot="4663559">
              <a:off x="5900467" y="3900169"/>
              <a:ext cx="1516215" cy="2338164"/>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22"/>
            <p:cNvGrpSpPr/>
            <p:nvPr/>
          </p:nvGrpSpPr>
          <p:grpSpPr>
            <a:xfrm>
              <a:off x="-249306" y="-1009204"/>
              <a:ext cx="4515477" cy="3028714"/>
              <a:chOff x="-249306" y="-1009204"/>
              <a:chExt cx="4515477" cy="3028714"/>
            </a:xfrm>
          </p:grpSpPr>
          <p:sp>
            <p:nvSpPr>
              <p:cNvPr id="157" name="Google Shape;157;p22"/>
              <p:cNvSpPr/>
              <p:nvPr/>
            </p:nvSpPr>
            <p:spPr>
              <a:xfrm rot="7489580">
                <a:off x="2265617" y="-978858"/>
                <a:ext cx="1310321" cy="2366313"/>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rot="-8999956">
                <a:off x="302242" y="-399643"/>
                <a:ext cx="721584" cy="2399497"/>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
    <p:spTree>
      <p:nvGrpSpPr>
        <p:cNvPr id="159" name="Shape 159"/>
        <p:cNvGrpSpPr/>
        <p:nvPr/>
      </p:nvGrpSpPr>
      <p:grpSpPr>
        <a:xfrm>
          <a:off x="0" y="0"/>
          <a:ext cx="0" cy="0"/>
          <a:chOff x="0" y="0"/>
          <a:chExt cx="0" cy="0"/>
        </a:xfrm>
      </p:grpSpPr>
      <p:sp>
        <p:nvSpPr>
          <p:cNvPr id="160" name="Google Shape;160;p23"/>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 name="Google Shape;161;p23"/>
          <p:cNvSpPr txBox="1"/>
          <p:nvPr>
            <p:ph idx="1" type="body"/>
          </p:nvPr>
        </p:nvSpPr>
        <p:spPr>
          <a:xfrm>
            <a:off x="720000" y="1152475"/>
            <a:ext cx="7704000" cy="99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00000"/>
              </a:lnSpc>
              <a:spcBef>
                <a:spcPts val="0"/>
              </a:spcBef>
              <a:spcAft>
                <a:spcPts val="0"/>
              </a:spcAft>
              <a:buClr>
                <a:srgbClr val="434343"/>
              </a:buClr>
              <a:buSzPts val="1400"/>
              <a:buFont typeface="Lato Light"/>
              <a:buChar char="○"/>
              <a:defRPr/>
            </a:lvl2pPr>
            <a:lvl3pPr indent="-317500" lvl="2" marL="1371600" rtl="0">
              <a:lnSpc>
                <a:spcPct val="100000"/>
              </a:lnSpc>
              <a:spcBef>
                <a:spcPts val="0"/>
              </a:spcBef>
              <a:spcAft>
                <a:spcPts val="0"/>
              </a:spcAft>
              <a:buClr>
                <a:srgbClr val="434343"/>
              </a:buClr>
              <a:buSzPts val="1400"/>
              <a:buFont typeface="Lato Light"/>
              <a:buChar char="■"/>
              <a:defRPr/>
            </a:lvl3pPr>
            <a:lvl4pPr indent="-317500" lvl="3" marL="1828800" rtl="0">
              <a:lnSpc>
                <a:spcPct val="100000"/>
              </a:lnSpc>
              <a:spcBef>
                <a:spcPts val="0"/>
              </a:spcBef>
              <a:spcAft>
                <a:spcPts val="0"/>
              </a:spcAft>
              <a:buClr>
                <a:srgbClr val="434343"/>
              </a:buClr>
              <a:buSzPts val="1400"/>
              <a:buFont typeface="Lato Light"/>
              <a:buChar char="●"/>
              <a:defRPr/>
            </a:lvl4pPr>
            <a:lvl5pPr indent="-317500" lvl="4" marL="2286000" rtl="0">
              <a:lnSpc>
                <a:spcPct val="100000"/>
              </a:lnSpc>
              <a:spcBef>
                <a:spcPts val="0"/>
              </a:spcBef>
              <a:spcAft>
                <a:spcPts val="0"/>
              </a:spcAft>
              <a:buClr>
                <a:srgbClr val="434343"/>
              </a:buClr>
              <a:buSzPts val="1400"/>
              <a:buFont typeface="Lato Light"/>
              <a:buChar char="○"/>
              <a:defRPr/>
            </a:lvl5pPr>
            <a:lvl6pPr indent="-317500" lvl="5" marL="2743200" rtl="0">
              <a:lnSpc>
                <a:spcPct val="100000"/>
              </a:lnSpc>
              <a:spcBef>
                <a:spcPts val="0"/>
              </a:spcBef>
              <a:spcAft>
                <a:spcPts val="0"/>
              </a:spcAft>
              <a:buClr>
                <a:srgbClr val="434343"/>
              </a:buClr>
              <a:buSzPts val="1400"/>
              <a:buFont typeface="Lato Light"/>
              <a:buChar char="■"/>
              <a:defRPr/>
            </a:lvl6pPr>
            <a:lvl7pPr indent="-317500" lvl="6" marL="3200400" rtl="0">
              <a:lnSpc>
                <a:spcPct val="100000"/>
              </a:lnSpc>
              <a:spcBef>
                <a:spcPts val="0"/>
              </a:spcBef>
              <a:spcAft>
                <a:spcPts val="0"/>
              </a:spcAft>
              <a:buClr>
                <a:srgbClr val="434343"/>
              </a:buClr>
              <a:buSzPts val="1400"/>
              <a:buFont typeface="Lato Light"/>
              <a:buChar char="●"/>
              <a:defRPr/>
            </a:lvl7pPr>
            <a:lvl8pPr indent="-317500" lvl="7" marL="3657600" rtl="0">
              <a:lnSpc>
                <a:spcPct val="100000"/>
              </a:lnSpc>
              <a:spcBef>
                <a:spcPts val="0"/>
              </a:spcBef>
              <a:spcAft>
                <a:spcPts val="0"/>
              </a:spcAft>
              <a:buClr>
                <a:srgbClr val="434343"/>
              </a:buClr>
              <a:buSzPts val="1400"/>
              <a:buFont typeface="Lato Light"/>
              <a:buChar char="○"/>
              <a:defRPr/>
            </a:lvl8pPr>
            <a:lvl9pPr indent="-317500" lvl="8" marL="4114800" rtl="0">
              <a:lnSpc>
                <a:spcPct val="100000"/>
              </a:lnSpc>
              <a:spcBef>
                <a:spcPts val="0"/>
              </a:spcBef>
              <a:spcAft>
                <a:spcPts val="0"/>
              </a:spcAft>
              <a:buClr>
                <a:srgbClr val="434343"/>
              </a:buClr>
              <a:buSzPts val="1400"/>
              <a:buFont typeface="Lato Light"/>
              <a:buChar char="■"/>
              <a:defRPr/>
            </a:lvl9pPr>
          </a:lstStyle>
          <a:p/>
        </p:txBody>
      </p:sp>
      <p:grpSp>
        <p:nvGrpSpPr>
          <p:cNvPr id="162" name="Google Shape;162;p23"/>
          <p:cNvGrpSpPr/>
          <p:nvPr/>
        </p:nvGrpSpPr>
        <p:grpSpPr>
          <a:xfrm flipH="1">
            <a:off x="-80467" y="-623490"/>
            <a:ext cx="9731212" cy="6604190"/>
            <a:chOff x="-256025" y="-623490"/>
            <a:chExt cx="9731212" cy="6604190"/>
          </a:xfrm>
        </p:grpSpPr>
        <p:grpSp>
          <p:nvGrpSpPr>
            <p:cNvPr id="163" name="Google Shape;163;p23"/>
            <p:cNvGrpSpPr/>
            <p:nvPr/>
          </p:nvGrpSpPr>
          <p:grpSpPr>
            <a:xfrm>
              <a:off x="-256025" y="-623490"/>
              <a:ext cx="9731212" cy="6604190"/>
              <a:chOff x="-256025" y="-623490"/>
              <a:chExt cx="9731212" cy="6604190"/>
            </a:xfrm>
          </p:grpSpPr>
          <p:sp>
            <p:nvSpPr>
              <p:cNvPr id="164" name="Google Shape;164;p23"/>
              <p:cNvSpPr/>
              <p:nvPr/>
            </p:nvSpPr>
            <p:spPr>
              <a:xfrm>
                <a:off x="-256025" y="365865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flipH="1" rot="-5249455">
                <a:off x="7626338" y="-1065743"/>
                <a:ext cx="1152334" cy="2128934"/>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flipH="1" rot="10580852">
                <a:off x="8677944" y="-472007"/>
                <a:ext cx="721550" cy="2399385"/>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3"/>
            <p:cNvSpPr/>
            <p:nvPr/>
          </p:nvSpPr>
          <p:spPr>
            <a:xfrm rot="4811011">
              <a:off x="1102325" y="3988993"/>
              <a:ext cx="939664" cy="2355973"/>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168" name="Shape 168"/>
        <p:cNvGrpSpPr/>
        <p:nvPr/>
      </p:nvGrpSpPr>
      <p:grpSpPr>
        <a:xfrm>
          <a:off x="0" y="0"/>
          <a:ext cx="0" cy="0"/>
          <a:chOff x="0" y="0"/>
          <a:chExt cx="0" cy="0"/>
        </a:xfrm>
      </p:grpSpPr>
      <p:sp>
        <p:nvSpPr>
          <p:cNvPr id="169" name="Google Shape;169;p2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 name="Google Shape;170;p24"/>
          <p:cNvSpPr txBox="1"/>
          <p:nvPr>
            <p:ph idx="1" type="subTitle"/>
          </p:nvPr>
        </p:nvSpPr>
        <p:spPr>
          <a:xfrm>
            <a:off x="1681213" y="3933299"/>
            <a:ext cx="2559900" cy="54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1" name="Google Shape;171;p24"/>
          <p:cNvSpPr txBox="1"/>
          <p:nvPr>
            <p:ph idx="2" type="subTitle"/>
          </p:nvPr>
        </p:nvSpPr>
        <p:spPr>
          <a:xfrm>
            <a:off x="4902888" y="3933299"/>
            <a:ext cx="2559900" cy="54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2" name="Google Shape;172;p24"/>
          <p:cNvSpPr txBox="1"/>
          <p:nvPr>
            <p:ph idx="3" type="subTitle"/>
          </p:nvPr>
        </p:nvSpPr>
        <p:spPr>
          <a:xfrm>
            <a:off x="1681212" y="3509175"/>
            <a:ext cx="2559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173" name="Google Shape;173;p24"/>
          <p:cNvSpPr txBox="1"/>
          <p:nvPr>
            <p:ph idx="4" type="subTitle"/>
          </p:nvPr>
        </p:nvSpPr>
        <p:spPr>
          <a:xfrm>
            <a:off x="4902887" y="3509175"/>
            <a:ext cx="2559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174" name="Google Shape;174;p24"/>
          <p:cNvGrpSpPr/>
          <p:nvPr/>
        </p:nvGrpSpPr>
        <p:grpSpPr>
          <a:xfrm>
            <a:off x="-943003" y="-770093"/>
            <a:ext cx="10600349" cy="7048780"/>
            <a:chOff x="-943003" y="-770093"/>
            <a:chExt cx="10600349" cy="7048780"/>
          </a:xfrm>
        </p:grpSpPr>
        <p:sp>
          <p:nvSpPr>
            <p:cNvPr id="175" name="Google Shape;175;p24"/>
            <p:cNvSpPr/>
            <p:nvPr/>
          </p:nvSpPr>
          <p:spPr>
            <a:xfrm rot="3938655">
              <a:off x="7521691" y="3936982"/>
              <a:ext cx="1516121" cy="2338019"/>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flipH="1" rot="7339307">
              <a:off x="-224978" y="3777375"/>
              <a:ext cx="1310364" cy="2420894"/>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p:nvPr/>
          </p:nvSpPr>
          <p:spPr>
            <a:xfrm rot="6440985">
              <a:off x="1083569" y="-513167"/>
              <a:ext cx="805561" cy="1254718"/>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p:nvPr/>
          </p:nvSpPr>
          <p:spPr>
            <a:xfrm rot="-9336037">
              <a:off x="226945" y="-728203"/>
              <a:ext cx="721609" cy="2399581"/>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_1">
    <p:spTree>
      <p:nvGrpSpPr>
        <p:cNvPr id="179" name="Shape 179"/>
        <p:cNvGrpSpPr/>
        <p:nvPr/>
      </p:nvGrpSpPr>
      <p:grpSpPr>
        <a:xfrm>
          <a:off x="0" y="0"/>
          <a:ext cx="0" cy="0"/>
          <a:chOff x="0" y="0"/>
          <a:chExt cx="0" cy="0"/>
        </a:xfrm>
      </p:grpSpPr>
      <p:sp>
        <p:nvSpPr>
          <p:cNvPr id="180" name="Google Shape;180;p25"/>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1" name="Google Shape;181;p25"/>
          <p:cNvSpPr txBox="1"/>
          <p:nvPr>
            <p:ph idx="1" type="subTitle"/>
          </p:nvPr>
        </p:nvSpPr>
        <p:spPr>
          <a:xfrm>
            <a:off x="720000" y="1570175"/>
            <a:ext cx="3598500" cy="23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82" name="Google Shape;182;p25"/>
          <p:cNvSpPr txBox="1"/>
          <p:nvPr>
            <p:ph idx="2" type="subTitle"/>
          </p:nvPr>
        </p:nvSpPr>
        <p:spPr>
          <a:xfrm>
            <a:off x="4825525" y="1570175"/>
            <a:ext cx="3598500" cy="23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grpSp>
        <p:nvGrpSpPr>
          <p:cNvPr id="183" name="Google Shape;183;p25"/>
          <p:cNvGrpSpPr/>
          <p:nvPr/>
        </p:nvGrpSpPr>
        <p:grpSpPr>
          <a:xfrm>
            <a:off x="-462350" y="-770093"/>
            <a:ext cx="10349103" cy="6696566"/>
            <a:chOff x="-462350" y="-770093"/>
            <a:chExt cx="10349103" cy="6696566"/>
          </a:xfrm>
        </p:grpSpPr>
        <p:sp>
          <p:nvSpPr>
            <p:cNvPr id="184" name="Google Shape;184;p25"/>
            <p:cNvSpPr/>
            <p:nvPr/>
          </p:nvSpPr>
          <p:spPr>
            <a:xfrm rot="-6310634">
              <a:off x="8079052" y="3687972"/>
              <a:ext cx="1089227" cy="232200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462350" y="3946024"/>
              <a:ext cx="1171055" cy="1805891"/>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flipH="1" rot="4846674">
              <a:off x="538904" y="4342069"/>
              <a:ext cx="1012187" cy="1870012"/>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flipH="1" rot="9336037">
              <a:off x="8262863" y="-728203"/>
              <a:ext cx="721609" cy="2399581"/>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7_2">
    <p:spTree>
      <p:nvGrpSpPr>
        <p:cNvPr id="188" name="Shape 188"/>
        <p:cNvGrpSpPr/>
        <p:nvPr/>
      </p:nvGrpSpPr>
      <p:grpSpPr>
        <a:xfrm>
          <a:off x="0" y="0"/>
          <a:ext cx="0" cy="0"/>
          <a:chOff x="0" y="0"/>
          <a:chExt cx="0" cy="0"/>
        </a:xfrm>
      </p:grpSpPr>
      <p:sp>
        <p:nvSpPr>
          <p:cNvPr id="189" name="Google Shape;189;p2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0" name="Google Shape;190;p26"/>
          <p:cNvSpPr txBox="1"/>
          <p:nvPr>
            <p:ph idx="1" type="subTitle"/>
          </p:nvPr>
        </p:nvSpPr>
        <p:spPr>
          <a:xfrm>
            <a:off x="1101075" y="3070900"/>
            <a:ext cx="2133900" cy="7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91" name="Google Shape;191;p26"/>
          <p:cNvSpPr txBox="1"/>
          <p:nvPr>
            <p:ph idx="2" type="subTitle"/>
          </p:nvPr>
        </p:nvSpPr>
        <p:spPr>
          <a:xfrm>
            <a:off x="5909175" y="3070900"/>
            <a:ext cx="2133900" cy="7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92" name="Google Shape;192;p26"/>
          <p:cNvSpPr txBox="1"/>
          <p:nvPr>
            <p:ph idx="3" type="subTitle"/>
          </p:nvPr>
        </p:nvSpPr>
        <p:spPr>
          <a:xfrm>
            <a:off x="3505120" y="3070900"/>
            <a:ext cx="2133900" cy="7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93" name="Google Shape;193;p26"/>
          <p:cNvSpPr txBox="1"/>
          <p:nvPr>
            <p:ph idx="4" type="subTitle"/>
          </p:nvPr>
        </p:nvSpPr>
        <p:spPr>
          <a:xfrm>
            <a:off x="1101062" y="2629900"/>
            <a:ext cx="2133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solidFill>
                  <a:schemeClr val="dk1"/>
                </a:solidFill>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194" name="Google Shape;194;p26"/>
          <p:cNvSpPr txBox="1"/>
          <p:nvPr>
            <p:ph idx="5" type="subTitle"/>
          </p:nvPr>
        </p:nvSpPr>
        <p:spPr>
          <a:xfrm>
            <a:off x="3505110" y="2629900"/>
            <a:ext cx="2133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solidFill>
                  <a:schemeClr val="dk1"/>
                </a:solidFill>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195" name="Google Shape;195;p26"/>
          <p:cNvSpPr txBox="1"/>
          <p:nvPr>
            <p:ph idx="6" type="subTitle"/>
          </p:nvPr>
        </p:nvSpPr>
        <p:spPr>
          <a:xfrm>
            <a:off x="5909171" y="2629900"/>
            <a:ext cx="21339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solidFill>
                  <a:schemeClr val="dk1"/>
                </a:solidFill>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196" name="Google Shape;196;p26"/>
          <p:cNvGrpSpPr/>
          <p:nvPr/>
        </p:nvGrpSpPr>
        <p:grpSpPr>
          <a:xfrm>
            <a:off x="-429675" y="1017612"/>
            <a:ext cx="10803935" cy="4932397"/>
            <a:chOff x="-429675" y="1017612"/>
            <a:chExt cx="10803935" cy="4932397"/>
          </a:xfrm>
        </p:grpSpPr>
        <p:sp>
          <p:nvSpPr>
            <p:cNvPr id="197" name="Google Shape;197;p26"/>
            <p:cNvSpPr/>
            <p:nvPr/>
          </p:nvSpPr>
          <p:spPr>
            <a:xfrm rot="4167120">
              <a:off x="647556" y="3918656"/>
              <a:ext cx="939647" cy="2355929"/>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6"/>
            <p:cNvSpPr/>
            <p:nvPr/>
          </p:nvSpPr>
          <p:spPr>
            <a:xfrm>
              <a:off x="-429675" y="2953975"/>
              <a:ext cx="1310300" cy="2366275"/>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6"/>
            <p:cNvSpPr/>
            <p:nvPr/>
          </p:nvSpPr>
          <p:spPr>
            <a:xfrm rot="-6831487">
              <a:off x="8709311" y="1015355"/>
              <a:ext cx="1182994" cy="1824301"/>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_1">
    <p:spTree>
      <p:nvGrpSpPr>
        <p:cNvPr id="200" name="Shape 200"/>
        <p:cNvGrpSpPr/>
        <p:nvPr/>
      </p:nvGrpSpPr>
      <p:grpSpPr>
        <a:xfrm>
          <a:off x="0" y="0"/>
          <a:ext cx="0" cy="0"/>
          <a:chOff x="0" y="0"/>
          <a:chExt cx="0" cy="0"/>
        </a:xfrm>
      </p:grpSpPr>
      <p:sp>
        <p:nvSpPr>
          <p:cNvPr id="201" name="Google Shape;201;p2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2" name="Google Shape;202;p27"/>
          <p:cNvSpPr txBox="1"/>
          <p:nvPr>
            <p:ph idx="1" type="subTitle"/>
          </p:nvPr>
        </p:nvSpPr>
        <p:spPr>
          <a:xfrm>
            <a:off x="2016055" y="2177982"/>
            <a:ext cx="2317200" cy="55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3" name="Google Shape;203;p27"/>
          <p:cNvSpPr txBox="1"/>
          <p:nvPr>
            <p:ph idx="2" type="subTitle"/>
          </p:nvPr>
        </p:nvSpPr>
        <p:spPr>
          <a:xfrm>
            <a:off x="5427246" y="2177982"/>
            <a:ext cx="2317200" cy="55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4" name="Google Shape;204;p27"/>
          <p:cNvSpPr txBox="1"/>
          <p:nvPr>
            <p:ph idx="3" type="subTitle"/>
          </p:nvPr>
        </p:nvSpPr>
        <p:spPr>
          <a:xfrm>
            <a:off x="2015955" y="3729395"/>
            <a:ext cx="2317200" cy="55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5" name="Google Shape;205;p27"/>
          <p:cNvSpPr txBox="1"/>
          <p:nvPr>
            <p:ph idx="4" type="subTitle"/>
          </p:nvPr>
        </p:nvSpPr>
        <p:spPr>
          <a:xfrm>
            <a:off x="5427106" y="3729395"/>
            <a:ext cx="2317200" cy="55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6" name="Google Shape;206;p27"/>
          <p:cNvSpPr txBox="1"/>
          <p:nvPr>
            <p:ph idx="5" type="subTitle"/>
          </p:nvPr>
        </p:nvSpPr>
        <p:spPr>
          <a:xfrm>
            <a:off x="2015900" y="1748125"/>
            <a:ext cx="23172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07" name="Google Shape;207;p27"/>
          <p:cNvSpPr txBox="1"/>
          <p:nvPr>
            <p:ph idx="6" type="subTitle"/>
          </p:nvPr>
        </p:nvSpPr>
        <p:spPr>
          <a:xfrm>
            <a:off x="5427020" y="1748125"/>
            <a:ext cx="23172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08" name="Google Shape;208;p27"/>
          <p:cNvSpPr txBox="1"/>
          <p:nvPr>
            <p:ph idx="7" type="subTitle"/>
          </p:nvPr>
        </p:nvSpPr>
        <p:spPr>
          <a:xfrm>
            <a:off x="2015900" y="3296503"/>
            <a:ext cx="23172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09" name="Google Shape;209;p27"/>
          <p:cNvSpPr txBox="1"/>
          <p:nvPr>
            <p:ph idx="8" type="subTitle"/>
          </p:nvPr>
        </p:nvSpPr>
        <p:spPr>
          <a:xfrm>
            <a:off x="5427020" y="3296503"/>
            <a:ext cx="23172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210" name="Google Shape;210;p27"/>
          <p:cNvGrpSpPr/>
          <p:nvPr/>
        </p:nvGrpSpPr>
        <p:grpSpPr>
          <a:xfrm>
            <a:off x="-747523" y="-447481"/>
            <a:ext cx="10785033" cy="6484683"/>
            <a:chOff x="-747523" y="-447481"/>
            <a:chExt cx="10785033" cy="6484683"/>
          </a:xfrm>
        </p:grpSpPr>
        <p:sp>
          <p:nvSpPr>
            <p:cNvPr id="211" name="Google Shape;211;p27"/>
            <p:cNvSpPr/>
            <p:nvPr/>
          </p:nvSpPr>
          <p:spPr>
            <a:xfrm rot="4905499">
              <a:off x="1005078" y="3719576"/>
              <a:ext cx="1352548" cy="2883346"/>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rot="10064146">
              <a:off x="-539688" y="2954314"/>
              <a:ext cx="1363953" cy="2103360"/>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rot="-2111239">
              <a:off x="8531011" y="-287961"/>
              <a:ext cx="1105813" cy="1741313"/>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214" name="Shape 214"/>
        <p:cNvGrpSpPr/>
        <p:nvPr/>
      </p:nvGrpSpPr>
      <p:grpSpPr>
        <a:xfrm>
          <a:off x="0" y="0"/>
          <a:ext cx="0" cy="0"/>
          <a:chOff x="0" y="0"/>
          <a:chExt cx="0" cy="0"/>
        </a:xfrm>
      </p:grpSpPr>
      <p:sp>
        <p:nvSpPr>
          <p:cNvPr id="215" name="Google Shape;215;p2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 name="Google Shape;216;p28"/>
          <p:cNvSpPr txBox="1"/>
          <p:nvPr>
            <p:ph idx="1" type="subTitle"/>
          </p:nvPr>
        </p:nvSpPr>
        <p:spPr>
          <a:xfrm>
            <a:off x="1031900" y="206737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7" name="Google Shape;217;p28"/>
          <p:cNvSpPr txBox="1"/>
          <p:nvPr>
            <p:ph idx="2" type="subTitle"/>
          </p:nvPr>
        </p:nvSpPr>
        <p:spPr>
          <a:xfrm>
            <a:off x="3506695" y="206737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8" name="Google Shape;218;p28"/>
          <p:cNvSpPr txBox="1"/>
          <p:nvPr>
            <p:ph idx="3" type="subTitle"/>
          </p:nvPr>
        </p:nvSpPr>
        <p:spPr>
          <a:xfrm>
            <a:off x="5981490" y="206737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9" name="Google Shape;219;p28"/>
          <p:cNvSpPr txBox="1"/>
          <p:nvPr>
            <p:ph idx="4" type="subTitle"/>
          </p:nvPr>
        </p:nvSpPr>
        <p:spPr>
          <a:xfrm>
            <a:off x="1031900" y="352442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0" name="Google Shape;220;p28"/>
          <p:cNvSpPr txBox="1"/>
          <p:nvPr>
            <p:ph idx="5" type="subTitle"/>
          </p:nvPr>
        </p:nvSpPr>
        <p:spPr>
          <a:xfrm>
            <a:off x="3506695" y="352442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1" name="Google Shape;221;p28"/>
          <p:cNvSpPr txBox="1"/>
          <p:nvPr>
            <p:ph idx="6" type="subTitle"/>
          </p:nvPr>
        </p:nvSpPr>
        <p:spPr>
          <a:xfrm>
            <a:off x="5981490" y="3524425"/>
            <a:ext cx="2130600" cy="5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2" name="Google Shape;222;p28"/>
          <p:cNvSpPr txBox="1"/>
          <p:nvPr>
            <p:ph idx="7" type="subTitle"/>
          </p:nvPr>
        </p:nvSpPr>
        <p:spPr>
          <a:xfrm>
            <a:off x="1031900" y="1624575"/>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23" name="Google Shape;223;p28"/>
          <p:cNvSpPr txBox="1"/>
          <p:nvPr>
            <p:ph idx="8" type="subTitle"/>
          </p:nvPr>
        </p:nvSpPr>
        <p:spPr>
          <a:xfrm>
            <a:off x="3506700" y="1624575"/>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24" name="Google Shape;224;p28"/>
          <p:cNvSpPr txBox="1"/>
          <p:nvPr>
            <p:ph idx="9" type="subTitle"/>
          </p:nvPr>
        </p:nvSpPr>
        <p:spPr>
          <a:xfrm>
            <a:off x="5981513" y="1624575"/>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25" name="Google Shape;225;p28"/>
          <p:cNvSpPr txBox="1"/>
          <p:nvPr>
            <p:ph idx="13" type="subTitle"/>
          </p:nvPr>
        </p:nvSpPr>
        <p:spPr>
          <a:xfrm>
            <a:off x="1031900" y="3076972"/>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26" name="Google Shape;226;p28"/>
          <p:cNvSpPr txBox="1"/>
          <p:nvPr>
            <p:ph idx="14" type="subTitle"/>
          </p:nvPr>
        </p:nvSpPr>
        <p:spPr>
          <a:xfrm>
            <a:off x="3506700" y="3076972"/>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227" name="Google Shape;227;p28"/>
          <p:cNvSpPr txBox="1"/>
          <p:nvPr>
            <p:ph idx="15" type="subTitle"/>
          </p:nvPr>
        </p:nvSpPr>
        <p:spPr>
          <a:xfrm>
            <a:off x="5981513" y="3076972"/>
            <a:ext cx="2130600" cy="47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228" name="Google Shape;228;p28"/>
          <p:cNvGrpSpPr/>
          <p:nvPr/>
        </p:nvGrpSpPr>
        <p:grpSpPr>
          <a:xfrm>
            <a:off x="-256025" y="3375966"/>
            <a:ext cx="9501871" cy="2604734"/>
            <a:chOff x="-256025" y="3375966"/>
            <a:chExt cx="9501871" cy="2604734"/>
          </a:xfrm>
        </p:grpSpPr>
        <p:grpSp>
          <p:nvGrpSpPr>
            <p:cNvPr id="229" name="Google Shape;229;p28"/>
            <p:cNvGrpSpPr/>
            <p:nvPr/>
          </p:nvGrpSpPr>
          <p:grpSpPr>
            <a:xfrm>
              <a:off x="-256025" y="3375966"/>
              <a:ext cx="9501871" cy="2604734"/>
              <a:chOff x="-256025" y="3375966"/>
              <a:chExt cx="9501871" cy="2604734"/>
            </a:xfrm>
          </p:grpSpPr>
          <p:sp>
            <p:nvSpPr>
              <p:cNvPr id="230" name="Google Shape;230;p28"/>
              <p:cNvSpPr/>
              <p:nvPr/>
            </p:nvSpPr>
            <p:spPr>
              <a:xfrm>
                <a:off x="-256025" y="365865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rot="-310514">
                <a:off x="8417514" y="3403619"/>
                <a:ext cx="721583" cy="2399493"/>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8"/>
            <p:cNvSpPr/>
            <p:nvPr/>
          </p:nvSpPr>
          <p:spPr>
            <a:xfrm rot="4810904">
              <a:off x="1053375" y="4094000"/>
              <a:ext cx="795677" cy="1994961"/>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3" name="Shape 233"/>
        <p:cNvGrpSpPr/>
        <p:nvPr/>
      </p:nvGrpSpPr>
      <p:grpSpPr>
        <a:xfrm>
          <a:off x="0" y="0"/>
          <a:ext cx="0" cy="0"/>
          <a:chOff x="0" y="0"/>
          <a:chExt cx="0" cy="0"/>
        </a:xfrm>
      </p:grpSpPr>
      <p:sp>
        <p:nvSpPr>
          <p:cNvPr id="234" name="Google Shape;234;p29"/>
          <p:cNvSpPr txBox="1"/>
          <p:nvPr>
            <p:ph hasCustomPrompt="1" type="title"/>
          </p:nvPr>
        </p:nvSpPr>
        <p:spPr>
          <a:xfrm>
            <a:off x="720070" y="553638"/>
            <a:ext cx="4210500" cy="868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7200"/>
              <a:buNone/>
              <a:defRPr sz="4800">
                <a:solidFill>
                  <a:schemeClr val="lt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35" name="Google Shape;235;p29"/>
          <p:cNvSpPr txBox="1"/>
          <p:nvPr>
            <p:ph idx="1" type="subTitle"/>
          </p:nvPr>
        </p:nvSpPr>
        <p:spPr>
          <a:xfrm>
            <a:off x="720025" y="1472550"/>
            <a:ext cx="4210500" cy="4179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236" name="Google Shape;236;p29"/>
          <p:cNvSpPr txBox="1"/>
          <p:nvPr>
            <p:ph hasCustomPrompt="1" idx="2" type="title"/>
          </p:nvPr>
        </p:nvSpPr>
        <p:spPr>
          <a:xfrm>
            <a:off x="720117" y="1895781"/>
            <a:ext cx="4210500" cy="868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7200"/>
              <a:buNone/>
              <a:defRPr sz="4800">
                <a:solidFill>
                  <a:schemeClr val="lt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37" name="Google Shape;237;p29"/>
          <p:cNvSpPr txBox="1"/>
          <p:nvPr>
            <p:ph idx="3" type="subTitle"/>
          </p:nvPr>
        </p:nvSpPr>
        <p:spPr>
          <a:xfrm>
            <a:off x="720000" y="2814751"/>
            <a:ext cx="4210500" cy="4179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sp>
        <p:nvSpPr>
          <p:cNvPr id="238" name="Google Shape;238;p29"/>
          <p:cNvSpPr txBox="1"/>
          <p:nvPr>
            <p:ph hasCustomPrompt="1" idx="4" type="title"/>
          </p:nvPr>
        </p:nvSpPr>
        <p:spPr>
          <a:xfrm>
            <a:off x="720117" y="3237995"/>
            <a:ext cx="4210500" cy="868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7200"/>
              <a:buNone/>
              <a:defRPr sz="4800">
                <a:solidFill>
                  <a:schemeClr val="lt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39" name="Google Shape;239;p29"/>
          <p:cNvSpPr txBox="1"/>
          <p:nvPr>
            <p:ph idx="5" type="subTitle"/>
          </p:nvPr>
        </p:nvSpPr>
        <p:spPr>
          <a:xfrm>
            <a:off x="720025" y="4156974"/>
            <a:ext cx="4210500" cy="4179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p:txBody>
      </p:sp>
      <p:grpSp>
        <p:nvGrpSpPr>
          <p:cNvPr id="240" name="Google Shape;240;p29"/>
          <p:cNvGrpSpPr/>
          <p:nvPr/>
        </p:nvGrpSpPr>
        <p:grpSpPr>
          <a:xfrm>
            <a:off x="5072295" y="-734831"/>
            <a:ext cx="4994774" cy="6717658"/>
            <a:chOff x="5072295" y="-734831"/>
            <a:chExt cx="4994774" cy="6717658"/>
          </a:xfrm>
        </p:grpSpPr>
        <p:sp>
          <p:nvSpPr>
            <p:cNvPr id="241" name="Google Shape;241;p29"/>
            <p:cNvSpPr/>
            <p:nvPr/>
          </p:nvSpPr>
          <p:spPr>
            <a:xfrm rot="-4777497">
              <a:off x="5767829" y="4076895"/>
              <a:ext cx="1089305" cy="2322168"/>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rot="10064191">
              <a:off x="7768407" y="-633824"/>
              <a:ext cx="1139908" cy="1757859"/>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rot="-8933390">
              <a:off x="8225553" y="3279128"/>
              <a:ext cx="1310338" cy="2420844"/>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244" name="Shape 244"/>
        <p:cNvGrpSpPr/>
        <p:nvPr/>
      </p:nvGrpSpPr>
      <p:grpSpPr>
        <a:xfrm>
          <a:off x="0" y="0"/>
          <a:ext cx="0" cy="0"/>
          <a:chOff x="0" y="0"/>
          <a:chExt cx="0" cy="0"/>
        </a:xfrm>
      </p:grpSpPr>
      <p:sp>
        <p:nvSpPr>
          <p:cNvPr id="245" name="Google Shape;245;p30"/>
          <p:cNvSpPr txBox="1"/>
          <p:nvPr>
            <p:ph idx="1" type="subTitle"/>
          </p:nvPr>
        </p:nvSpPr>
        <p:spPr>
          <a:xfrm>
            <a:off x="713100" y="1624375"/>
            <a:ext cx="3852000" cy="107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6" name="Google Shape;246;p30"/>
          <p:cNvSpPr txBox="1"/>
          <p:nvPr>
            <p:ph type="ctrTitle"/>
          </p:nvPr>
        </p:nvSpPr>
        <p:spPr>
          <a:xfrm flipH="1">
            <a:off x="719450" y="906274"/>
            <a:ext cx="3852000" cy="835500"/>
          </a:xfrm>
          <a:prstGeom prst="rect">
            <a:avLst/>
          </a:prstGeom>
        </p:spPr>
        <p:txBody>
          <a:bodyPr anchorCtr="0" anchor="b" bIns="91425" lIns="91425" spcFirstLastPara="1" rIns="91425" wrap="square" tIns="91425">
            <a:noAutofit/>
          </a:bodyPr>
          <a:lstStyle>
            <a:lvl1pPr lvl="0" rtl="0" algn="l">
              <a:spcBef>
                <a:spcPts val="0"/>
              </a:spcBef>
              <a:spcAft>
                <a:spcPts val="0"/>
              </a:spcAft>
              <a:buSzPts val="52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7" name="Google Shape;247;p30"/>
          <p:cNvSpPr txBox="1"/>
          <p:nvPr/>
        </p:nvSpPr>
        <p:spPr>
          <a:xfrm>
            <a:off x="713100" y="3228750"/>
            <a:ext cx="3322500" cy="728700"/>
          </a:xfrm>
          <a:prstGeom prst="rect">
            <a:avLst/>
          </a:prstGeom>
          <a:noFill/>
          <a:ln>
            <a:noFill/>
          </a:ln>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lang="en" sz="1100">
                <a:solidFill>
                  <a:schemeClr val="dk1"/>
                </a:solidFill>
                <a:latin typeface="Barlow"/>
                <a:ea typeface="Barlow"/>
                <a:cs typeface="Barlow"/>
                <a:sym typeface="Barlow"/>
              </a:rPr>
              <a:t>CREDITS: This presentation template was created by </a:t>
            </a:r>
            <a:r>
              <a:rPr b="1" lang="en" sz="1100" u="sng">
                <a:solidFill>
                  <a:schemeClr val="dk1"/>
                </a:solidFill>
                <a:latin typeface="Barlow"/>
                <a:ea typeface="Barlow"/>
                <a:cs typeface="Barlow"/>
                <a:sym typeface="Barlow"/>
                <a:hlinkClick r:id="rId2">
                  <a:extLst>
                    <a:ext uri="{A12FA001-AC4F-418D-AE19-62706E023703}">
                      <ahyp:hlinkClr val="tx"/>
                    </a:ext>
                  </a:extLst>
                </a:hlinkClick>
              </a:rPr>
              <a:t>Slidesgo</a:t>
            </a:r>
            <a:r>
              <a:rPr b="1" lang="en" sz="1100">
                <a:solidFill>
                  <a:schemeClr val="dk1"/>
                </a:solidFill>
                <a:latin typeface="Barlow"/>
                <a:ea typeface="Barlow"/>
                <a:cs typeface="Barlow"/>
                <a:sym typeface="Barlow"/>
              </a:rPr>
              <a:t>,</a:t>
            </a:r>
            <a:r>
              <a:rPr lang="en" sz="1100">
                <a:solidFill>
                  <a:schemeClr val="dk1"/>
                </a:solidFill>
                <a:latin typeface="Barlow"/>
                <a:ea typeface="Barlow"/>
                <a:cs typeface="Barlow"/>
                <a:sym typeface="Barlow"/>
              </a:rPr>
              <a:t> including icons by </a:t>
            </a:r>
            <a:r>
              <a:rPr b="1" lang="en" sz="1100" u="sng">
                <a:solidFill>
                  <a:schemeClr val="dk1"/>
                </a:solidFill>
                <a:latin typeface="Barlow"/>
                <a:ea typeface="Barlow"/>
                <a:cs typeface="Barlow"/>
                <a:sym typeface="Barlow"/>
                <a:hlinkClick r:id="rId3">
                  <a:extLst>
                    <a:ext uri="{A12FA001-AC4F-418D-AE19-62706E023703}">
                      <ahyp:hlinkClr val="tx"/>
                    </a:ext>
                  </a:extLst>
                </a:hlinkClick>
              </a:rPr>
              <a:t>Flaticon</a:t>
            </a:r>
            <a:r>
              <a:rPr lang="en" sz="1100">
                <a:solidFill>
                  <a:schemeClr val="dk1"/>
                </a:solidFill>
                <a:latin typeface="Barlow"/>
                <a:ea typeface="Barlow"/>
                <a:cs typeface="Barlow"/>
                <a:sym typeface="Barlow"/>
              </a:rPr>
              <a:t>, infographics &amp; images by </a:t>
            </a:r>
            <a:r>
              <a:rPr b="1" lang="en" sz="1100" u="sng">
                <a:solidFill>
                  <a:schemeClr val="dk1"/>
                </a:solidFill>
                <a:latin typeface="Barlow"/>
                <a:ea typeface="Barlow"/>
                <a:cs typeface="Barlow"/>
                <a:sym typeface="Barlow"/>
                <a:hlinkClick r:id="rId4">
                  <a:extLst>
                    <a:ext uri="{A12FA001-AC4F-418D-AE19-62706E023703}">
                      <ahyp:hlinkClr val="tx"/>
                    </a:ext>
                  </a:extLst>
                </a:hlinkClick>
              </a:rPr>
              <a:t>Freepik</a:t>
            </a:r>
            <a:r>
              <a:rPr lang="en" sz="1100" u="sng">
                <a:solidFill>
                  <a:schemeClr val="dk1"/>
                </a:solidFill>
                <a:latin typeface="Barlow"/>
                <a:ea typeface="Barlow"/>
                <a:cs typeface="Barlow"/>
                <a:sym typeface="Barlow"/>
              </a:rPr>
              <a:t> </a:t>
            </a:r>
            <a:endParaRPr sz="1100" u="sng">
              <a:solidFill>
                <a:schemeClr val="dk1"/>
              </a:solidFill>
              <a:latin typeface="Barlow"/>
              <a:ea typeface="Barlow"/>
              <a:cs typeface="Barlow"/>
              <a:sym typeface="Barlow"/>
            </a:endParaRPr>
          </a:p>
        </p:txBody>
      </p:sp>
      <p:grpSp>
        <p:nvGrpSpPr>
          <p:cNvPr id="248" name="Google Shape;248;p30"/>
          <p:cNvGrpSpPr/>
          <p:nvPr/>
        </p:nvGrpSpPr>
        <p:grpSpPr>
          <a:xfrm>
            <a:off x="-180413" y="-399045"/>
            <a:ext cx="10177450" cy="6601597"/>
            <a:chOff x="-180413" y="-399045"/>
            <a:chExt cx="10177450" cy="6601597"/>
          </a:xfrm>
        </p:grpSpPr>
        <p:sp>
          <p:nvSpPr>
            <p:cNvPr id="249" name="Google Shape;249;p30"/>
            <p:cNvSpPr/>
            <p:nvPr/>
          </p:nvSpPr>
          <p:spPr>
            <a:xfrm rot="10800000">
              <a:off x="5900966" y="-399045"/>
              <a:ext cx="1496531" cy="1114986"/>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flipH="1" rot="2370595">
              <a:off x="8293600" y="3717346"/>
              <a:ext cx="1089230" cy="2322007"/>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rot="4151670">
              <a:off x="6856656" y="3917190"/>
              <a:ext cx="939633" cy="2355896"/>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rot="-3651682">
              <a:off x="516815" y="3871197"/>
              <a:ext cx="1310234" cy="2366156"/>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 name="Google Shape;24;p4"/>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00000"/>
              </a:lnSpc>
              <a:spcBef>
                <a:spcPts val="0"/>
              </a:spcBef>
              <a:spcAft>
                <a:spcPts val="0"/>
              </a:spcAft>
              <a:buClr>
                <a:srgbClr val="434343"/>
              </a:buClr>
              <a:buSzPts val="1400"/>
              <a:buChar char="○"/>
              <a:defRPr/>
            </a:lvl2pPr>
            <a:lvl3pPr indent="-317500" lvl="2" marL="1371600" rtl="0">
              <a:lnSpc>
                <a:spcPct val="100000"/>
              </a:lnSpc>
              <a:spcBef>
                <a:spcPts val="0"/>
              </a:spcBef>
              <a:spcAft>
                <a:spcPts val="0"/>
              </a:spcAft>
              <a:buClr>
                <a:srgbClr val="434343"/>
              </a:buClr>
              <a:buSzPts val="1400"/>
              <a:buChar char="■"/>
              <a:defRPr/>
            </a:lvl3pPr>
            <a:lvl4pPr indent="-317500" lvl="3" marL="1828800" rtl="0">
              <a:lnSpc>
                <a:spcPct val="100000"/>
              </a:lnSpc>
              <a:spcBef>
                <a:spcPts val="0"/>
              </a:spcBef>
              <a:spcAft>
                <a:spcPts val="0"/>
              </a:spcAft>
              <a:buClr>
                <a:srgbClr val="434343"/>
              </a:buClr>
              <a:buSzPts val="1400"/>
              <a:buChar char="●"/>
              <a:defRPr/>
            </a:lvl4pPr>
            <a:lvl5pPr indent="-317500" lvl="4" marL="2286000" rtl="0">
              <a:lnSpc>
                <a:spcPct val="100000"/>
              </a:lnSpc>
              <a:spcBef>
                <a:spcPts val="0"/>
              </a:spcBef>
              <a:spcAft>
                <a:spcPts val="0"/>
              </a:spcAft>
              <a:buClr>
                <a:srgbClr val="434343"/>
              </a:buClr>
              <a:buSzPts val="1400"/>
              <a:buChar char="○"/>
              <a:defRPr/>
            </a:lvl5pPr>
            <a:lvl6pPr indent="-317500" lvl="5" marL="2743200" rtl="0">
              <a:lnSpc>
                <a:spcPct val="100000"/>
              </a:lnSpc>
              <a:spcBef>
                <a:spcPts val="0"/>
              </a:spcBef>
              <a:spcAft>
                <a:spcPts val="0"/>
              </a:spcAft>
              <a:buClr>
                <a:srgbClr val="434343"/>
              </a:buClr>
              <a:buSzPts val="1400"/>
              <a:buChar char="■"/>
              <a:defRPr/>
            </a:lvl6pPr>
            <a:lvl7pPr indent="-317500" lvl="6" marL="3200400" rtl="0">
              <a:lnSpc>
                <a:spcPct val="100000"/>
              </a:lnSpc>
              <a:spcBef>
                <a:spcPts val="0"/>
              </a:spcBef>
              <a:spcAft>
                <a:spcPts val="0"/>
              </a:spcAft>
              <a:buClr>
                <a:srgbClr val="434343"/>
              </a:buClr>
              <a:buSzPts val="1400"/>
              <a:buChar char="●"/>
              <a:defRPr/>
            </a:lvl7pPr>
            <a:lvl8pPr indent="-317500" lvl="7" marL="3657600" rtl="0">
              <a:lnSpc>
                <a:spcPct val="100000"/>
              </a:lnSpc>
              <a:spcBef>
                <a:spcPts val="0"/>
              </a:spcBef>
              <a:spcAft>
                <a:spcPts val="0"/>
              </a:spcAft>
              <a:buClr>
                <a:srgbClr val="434343"/>
              </a:buClr>
              <a:buSzPts val="1400"/>
              <a:buChar char="○"/>
              <a:defRPr/>
            </a:lvl8pPr>
            <a:lvl9pPr indent="-317500" lvl="8" marL="4114800" rtl="0">
              <a:lnSpc>
                <a:spcPct val="100000"/>
              </a:lnSpc>
              <a:spcBef>
                <a:spcPts val="0"/>
              </a:spcBef>
              <a:spcAft>
                <a:spcPts val="0"/>
              </a:spcAft>
              <a:buClr>
                <a:srgbClr val="434343"/>
              </a:buClr>
              <a:buSzPts val="1400"/>
              <a:buChar char="■"/>
              <a:defRPr/>
            </a:lvl9pPr>
          </a:lstStyle>
          <a:p/>
        </p:txBody>
      </p:sp>
      <p:grpSp>
        <p:nvGrpSpPr>
          <p:cNvPr id="25" name="Google Shape;25;p4"/>
          <p:cNvGrpSpPr/>
          <p:nvPr/>
        </p:nvGrpSpPr>
        <p:grpSpPr>
          <a:xfrm>
            <a:off x="-643508" y="-1239658"/>
            <a:ext cx="10342264" cy="7164749"/>
            <a:chOff x="-643508" y="-1239658"/>
            <a:chExt cx="10342264" cy="7164749"/>
          </a:xfrm>
        </p:grpSpPr>
        <p:sp>
          <p:nvSpPr>
            <p:cNvPr id="26" name="Google Shape;26;p4"/>
            <p:cNvSpPr/>
            <p:nvPr/>
          </p:nvSpPr>
          <p:spPr>
            <a:xfrm rot="-3207327">
              <a:off x="6191334" y="-582664"/>
              <a:ext cx="1286084" cy="958193"/>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870696">
              <a:off x="-412399" y="3480744"/>
              <a:ext cx="920257" cy="1961792"/>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8308469">
              <a:off x="7768911" y="-1102704"/>
              <a:ext cx="1310194" cy="2366084"/>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7589317">
              <a:off x="-166287" y="4059031"/>
              <a:ext cx="1143729" cy="1763752"/>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2">
    <p:spTree>
      <p:nvGrpSpPr>
        <p:cNvPr id="253" name="Shape 253"/>
        <p:cNvGrpSpPr/>
        <p:nvPr/>
      </p:nvGrpSpPr>
      <p:grpSpPr>
        <a:xfrm>
          <a:off x="0" y="0"/>
          <a:ext cx="0" cy="0"/>
          <a:chOff x="0" y="0"/>
          <a:chExt cx="0" cy="0"/>
        </a:xfrm>
      </p:grpSpPr>
      <p:grpSp>
        <p:nvGrpSpPr>
          <p:cNvPr id="254" name="Google Shape;254;p31"/>
          <p:cNvGrpSpPr/>
          <p:nvPr/>
        </p:nvGrpSpPr>
        <p:grpSpPr>
          <a:xfrm rot="10800000">
            <a:off x="4975237" y="1159306"/>
            <a:ext cx="3052556" cy="2993824"/>
            <a:chOff x="5342466" y="1853534"/>
            <a:chExt cx="619016" cy="607119"/>
          </a:xfrm>
        </p:grpSpPr>
        <p:sp>
          <p:nvSpPr>
            <p:cNvPr id="255" name="Google Shape;255;p31"/>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31"/>
          <p:cNvGrpSpPr/>
          <p:nvPr/>
        </p:nvGrpSpPr>
        <p:grpSpPr>
          <a:xfrm>
            <a:off x="5189054" y="1428837"/>
            <a:ext cx="2624924" cy="2285819"/>
            <a:chOff x="4294204" y="644974"/>
            <a:chExt cx="2624924" cy="2285819"/>
          </a:xfrm>
        </p:grpSpPr>
        <p:grpSp>
          <p:nvGrpSpPr>
            <p:cNvPr id="258" name="Google Shape;258;p31"/>
            <p:cNvGrpSpPr/>
            <p:nvPr/>
          </p:nvGrpSpPr>
          <p:grpSpPr>
            <a:xfrm>
              <a:off x="4294204" y="644974"/>
              <a:ext cx="2624924" cy="1805620"/>
              <a:chOff x="4294204" y="644974"/>
              <a:chExt cx="2624924" cy="1805620"/>
            </a:xfrm>
          </p:grpSpPr>
          <p:sp>
            <p:nvSpPr>
              <p:cNvPr id="259" name="Google Shape;259;p31"/>
              <p:cNvSpPr/>
              <p:nvPr/>
            </p:nvSpPr>
            <p:spPr>
              <a:xfrm>
                <a:off x="5942525" y="986795"/>
                <a:ext cx="976603" cy="1181105"/>
              </a:xfrm>
              <a:custGeom>
                <a:rect b="b" l="l" r="r" t="t"/>
                <a:pathLst>
                  <a:path extrusionOk="0" h="10010" w="8277">
                    <a:moveTo>
                      <a:pt x="3011" y="141"/>
                    </a:moveTo>
                    <a:cubicBezTo>
                      <a:pt x="3011" y="168"/>
                      <a:pt x="2985" y="222"/>
                      <a:pt x="2951" y="282"/>
                    </a:cubicBezTo>
                    <a:cubicBezTo>
                      <a:pt x="2844" y="449"/>
                      <a:pt x="2617" y="643"/>
                      <a:pt x="2563" y="757"/>
                    </a:cubicBezTo>
                    <a:cubicBezTo>
                      <a:pt x="2282" y="1198"/>
                      <a:pt x="2035" y="1647"/>
                      <a:pt x="1780" y="2095"/>
                    </a:cubicBezTo>
                    <a:cubicBezTo>
                      <a:pt x="1647" y="2289"/>
                      <a:pt x="1533" y="2483"/>
                      <a:pt x="1419" y="2650"/>
                    </a:cubicBezTo>
                    <a:cubicBezTo>
                      <a:pt x="1312" y="2844"/>
                      <a:pt x="1198" y="3038"/>
                      <a:pt x="1085" y="3206"/>
                    </a:cubicBezTo>
                    <a:cubicBezTo>
                      <a:pt x="1031" y="3293"/>
                      <a:pt x="978" y="3373"/>
                      <a:pt x="917" y="3460"/>
                    </a:cubicBezTo>
                    <a:cubicBezTo>
                      <a:pt x="864" y="3540"/>
                      <a:pt x="810" y="3600"/>
                      <a:pt x="810" y="3627"/>
                    </a:cubicBezTo>
                    <a:lnTo>
                      <a:pt x="777" y="3654"/>
                    </a:lnTo>
                    <a:cubicBezTo>
                      <a:pt x="777" y="3707"/>
                      <a:pt x="810" y="3707"/>
                      <a:pt x="837" y="3707"/>
                    </a:cubicBezTo>
                    <a:cubicBezTo>
                      <a:pt x="864" y="3707"/>
                      <a:pt x="978" y="3681"/>
                      <a:pt x="1111" y="3627"/>
                    </a:cubicBezTo>
                    <a:cubicBezTo>
                      <a:pt x="1479" y="3487"/>
                      <a:pt x="2088" y="3206"/>
                      <a:pt x="2202" y="3179"/>
                    </a:cubicBezTo>
                    <a:lnTo>
                      <a:pt x="5460" y="2175"/>
                    </a:lnTo>
                    <a:cubicBezTo>
                      <a:pt x="5661" y="2122"/>
                      <a:pt x="5828" y="2061"/>
                      <a:pt x="5995" y="2008"/>
                    </a:cubicBezTo>
                    <a:cubicBezTo>
                      <a:pt x="6163" y="1954"/>
                      <a:pt x="6357" y="1894"/>
                      <a:pt x="6524" y="1867"/>
                    </a:cubicBezTo>
                    <a:cubicBezTo>
                      <a:pt x="6551" y="1841"/>
                      <a:pt x="6604" y="1841"/>
                      <a:pt x="6665" y="1814"/>
                    </a:cubicBezTo>
                    <a:cubicBezTo>
                      <a:pt x="6604" y="1867"/>
                      <a:pt x="6524" y="1894"/>
                      <a:pt x="6437" y="1954"/>
                    </a:cubicBezTo>
                    <a:cubicBezTo>
                      <a:pt x="6243" y="2095"/>
                      <a:pt x="5995" y="2262"/>
                      <a:pt x="5935" y="2289"/>
                    </a:cubicBezTo>
                    <a:cubicBezTo>
                      <a:pt x="5661" y="2483"/>
                      <a:pt x="5380" y="2704"/>
                      <a:pt x="5072" y="2931"/>
                    </a:cubicBezTo>
                    <a:cubicBezTo>
                      <a:pt x="4430" y="3400"/>
                      <a:pt x="3761" y="3901"/>
                      <a:pt x="3092" y="4403"/>
                    </a:cubicBezTo>
                    <a:lnTo>
                      <a:pt x="2282" y="5019"/>
                    </a:lnTo>
                    <a:lnTo>
                      <a:pt x="2008" y="5239"/>
                    </a:lnTo>
                    <a:cubicBezTo>
                      <a:pt x="1981" y="5273"/>
                      <a:pt x="1867" y="5300"/>
                      <a:pt x="1841" y="5326"/>
                    </a:cubicBezTo>
                    <a:cubicBezTo>
                      <a:pt x="1814" y="5353"/>
                      <a:pt x="1814" y="5380"/>
                      <a:pt x="1814" y="5407"/>
                    </a:cubicBezTo>
                    <a:cubicBezTo>
                      <a:pt x="1814" y="5407"/>
                      <a:pt x="1814" y="5440"/>
                      <a:pt x="1841" y="5440"/>
                    </a:cubicBezTo>
                    <a:cubicBezTo>
                      <a:pt x="1894" y="5467"/>
                      <a:pt x="3788" y="5300"/>
                      <a:pt x="5293" y="5239"/>
                    </a:cubicBezTo>
                    <a:cubicBezTo>
                      <a:pt x="5882" y="5213"/>
                      <a:pt x="6410" y="5186"/>
                      <a:pt x="6745" y="5213"/>
                    </a:cubicBezTo>
                    <a:cubicBezTo>
                      <a:pt x="6939" y="5213"/>
                      <a:pt x="7133" y="5239"/>
                      <a:pt x="7334" y="5239"/>
                    </a:cubicBezTo>
                    <a:lnTo>
                      <a:pt x="7722" y="5239"/>
                    </a:lnTo>
                    <a:lnTo>
                      <a:pt x="8029" y="5239"/>
                    </a:lnTo>
                    <a:cubicBezTo>
                      <a:pt x="7722" y="5326"/>
                      <a:pt x="7247" y="5440"/>
                      <a:pt x="7193" y="5440"/>
                    </a:cubicBezTo>
                    <a:cubicBezTo>
                      <a:pt x="6859" y="5520"/>
                      <a:pt x="6551" y="5607"/>
                      <a:pt x="6216" y="5715"/>
                    </a:cubicBezTo>
                    <a:cubicBezTo>
                      <a:pt x="5494" y="5942"/>
                      <a:pt x="4791" y="6243"/>
                      <a:pt x="4042" y="6471"/>
                    </a:cubicBezTo>
                    <a:cubicBezTo>
                      <a:pt x="3848" y="6524"/>
                      <a:pt x="3620" y="6611"/>
                      <a:pt x="3426" y="6665"/>
                    </a:cubicBezTo>
                    <a:cubicBezTo>
                      <a:pt x="3286" y="6718"/>
                      <a:pt x="3152" y="6745"/>
                      <a:pt x="3011" y="6805"/>
                    </a:cubicBezTo>
                    <a:lnTo>
                      <a:pt x="2510" y="6946"/>
                    </a:lnTo>
                    <a:cubicBezTo>
                      <a:pt x="2483" y="6946"/>
                      <a:pt x="2449" y="6972"/>
                      <a:pt x="2423" y="6972"/>
                    </a:cubicBezTo>
                    <a:cubicBezTo>
                      <a:pt x="2396" y="6972"/>
                      <a:pt x="2396" y="6999"/>
                      <a:pt x="2369" y="6999"/>
                    </a:cubicBezTo>
                    <a:lnTo>
                      <a:pt x="2369" y="7053"/>
                    </a:lnTo>
                    <a:cubicBezTo>
                      <a:pt x="2369" y="7053"/>
                      <a:pt x="2369" y="7079"/>
                      <a:pt x="2396" y="7079"/>
                    </a:cubicBezTo>
                    <a:cubicBezTo>
                      <a:pt x="2563" y="7140"/>
                      <a:pt x="3373" y="7501"/>
                      <a:pt x="4182" y="7862"/>
                    </a:cubicBezTo>
                    <a:cubicBezTo>
                      <a:pt x="4932" y="8197"/>
                      <a:pt x="5714" y="8558"/>
                      <a:pt x="5935" y="8672"/>
                    </a:cubicBezTo>
                    <a:lnTo>
                      <a:pt x="7193" y="9341"/>
                    </a:lnTo>
                    <a:cubicBezTo>
                      <a:pt x="7273" y="9368"/>
                      <a:pt x="7387" y="9421"/>
                      <a:pt x="7467" y="9508"/>
                    </a:cubicBezTo>
                    <a:cubicBezTo>
                      <a:pt x="7360" y="9455"/>
                      <a:pt x="7247" y="9421"/>
                      <a:pt x="7133" y="9394"/>
                    </a:cubicBezTo>
                    <a:cubicBezTo>
                      <a:pt x="6859" y="9314"/>
                      <a:pt x="6604" y="9254"/>
                      <a:pt x="6330" y="9174"/>
                    </a:cubicBezTo>
                    <a:cubicBezTo>
                      <a:pt x="5882" y="9060"/>
                      <a:pt x="5407" y="8953"/>
                      <a:pt x="4958" y="8866"/>
                    </a:cubicBezTo>
                    <a:cubicBezTo>
                      <a:pt x="4263" y="8725"/>
                      <a:pt x="3567" y="8618"/>
                      <a:pt x="2871" y="8531"/>
                    </a:cubicBezTo>
                    <a:cubicBezTo>
                      <a:pt x="2617" y="8478"/>
                      <a:pt x="2369" y="8391"/>
                      <a:pt x="2115" y="8310"/>
                    </a:cubicBezTo>
                    <a:cubicBezTo>
                      <a:pt x="1981" y="8284"/>
                      <a:pt x="1867" y="8250"/>
                      <a:pt x="1754" y="8250"/>
                    </a:cubicBezTo>
                    <a:cubicBezTo>
                      <a:pt x="1754" y="8250"/>
                      <a:pt x="1700" y="8310"/>
                      <a:pt x="1727" y="8337"/>
                    </a:cubicBezTo>
                    <a:cubicBezTo>
                      <a:pt x="1727" y="8337"/>
                      <a:pt x="1727" y="8364"/>
                      <a:pt x="1754" y="8364"/>
                    </a:cubicBezTo>
                    <a:cubicBezTo>
                      <a:pt x="1780" y="8418"/>
                      <a:pt x="1894" y="8531"/>
                      <a:pt x="1921" y="8531"/>
                    </a:cubicBezTo>
                    <a:cubicBezTo>
                      <a:pt x="1981" y="8585"/>
                      <a:pt x="2035" y="8672"/>
                      <a:pt x="2115" y="8725"/>
                    </a:cubicBezTo>
                    <a:cubicBezTo>
                      <a:pt x="2175" y="8785"/>
                      <a:pt x="2255" y="8839"/>
                      <a:pt x="2316" y="8919"/>
                    </a:cubicBezTo>
                    <a:cubicBezTo>
                      <a:pt x="2563" y="9174"/>
                      <a:pt x="2871" y="9394"/>
                      <a:pt x="3119" y="9649"/>
                    </a:cubicBezTo>
                    <a:cubicBezTo>
                      <a:pt x="3232" y="9756"/>
                      <a:pt x="3346" y="9869"/>
                      <a:pt x="3453" y="9983"/>
                    </a:cubicBezTo>
                    <a:cubicBezTo>
                      <a:pt x="3487" y="10010"/>
                      <a:pt x="3513" y="10010"/>
                      <a:pt x="3513" y="9983"/>
                    </a:cubicBezTo>
                    <a:cubicBezTo>
                      <a:pt x="3540" y="9983"/>
                      <a:pt x="3540" y="9956"/>
                      <a:pt x="3540" y="9923"/>
                    </a:cubicBezTo>
                    <a:cubicBezTo>
                      <a:pt x="3426" y="9816"/>
                      <a:pt x="3319" y="9702"/>
                      <a:pt x="3205" y="9588"/>
                    </a:cubicBezTo>
                    <a:cubicBezTo>
                      <a:pt x="2924" y="9341"/>
                      <a:pt x="2650" y="9120"/>
                      <a:pt x="2369" y="8839"/>
                    </a:cubicBezTo>
                    <a:cubicBezTo>
                      <a:pt x="2316" y="8785"/>
                      <a:pt x="2255" y="8725"/>
                      <a:pt x="2175" y="8645"/>
                    </a:cubicBezTo>
                    <a:cubicBezTo>
                      <a:pt x="2115" y="8585"/>
                      <a:pt x="2035" y="8531"/>
                      <a:pt x="1981" y="8478"/>
                    </a:cubicBezTo>
                    <a:cubicBezTo>
                      <a:pt x="1981" y="8478"/>
                      <a:pt x="1921" y="8418"/>
                      <a:pt x="1894" y="8364"/>
                    </a:cubicBezTo>
                    <a:cubicBezTo>
                      <a:pt x="1948" y="8391"/>
                      <a:pt x="2008" y="8391"/>
                      <a:pt x="2088" y="8418"/>
                    </a:cubicBezTo>
                    <a:cubicBezTo>
                      <a:pt x="2342" y="8478"/>
                      <a:pt x="2590" y="8585"/>
                      <a:pt x="2844" y="8618"/>
                    </a:cubicBezTo>
                    <a:cubicBezTo>
                      <a:pt x="3540" y="8725"/>
                      <a:pt x="4236" y="8839"/>
                      <a:pt x="4932" y="8980"/>
                    </a:cubicBezTo>
                    <a:cubicBezTo>
                      <a:pt x="5380" y="9060"/>
                      <a:pt x="5855" y="9174"/>
                      <a:pt x="6297" y="9287"/>
                    </a:cubicBezTo>
                    <a:cubicBezTo>
                      <a:pt x="6578" y="9368"/>
                      <a:pt x="6832" y="9421"/>
                      <a:pt x="7106" y="9508"/>
                    </a:cubicBezTo>
                    <a:cubicBezTo>
                      <a:pt x="7273" y="9535"/>
                      <a:pt x="7467" y="9588"/>
                      <a:pt x="7635" y="9649"/>
                    </a:cubicBezTo>
                    <a:cubicBezTo>
                      <a:pt x="7635" y="9649"/>
                      <a:pt x="7722" y="9675"/>
                      <a:pt x="7748" y="9675"/>
                    </a:cubicBezTo>
                    <a:lnTo>
                      <a:pt x="7802" y="9675"/>
                    </a:lnTo>
                    <a:cubicBezTo>
                      <a:pt x="7802" y="9675"/>
                      <a:pt x="7835" y="9622"/>
                      <a:pt x="7775" y="9588"/>
                    </a:cubicBezTo>
                    <a:cubicBezTo>
                      <a:pt x="7775" y="9588"/>
                      <a:pt x="7775" y="9562"/>
                      <a:pt x="7748" y="9562"/>
                    </a:cubicBezTo>
                    <a:cubicBezTo>
                      <a:pt x="7635" y="9481"/>
                      <a:pt x="7387" y="9314"/>
                      <a:pt x="7247" y="9227"/>
                    </a:cubicBezTo>
                    <a:lnTo>
                      <a:pt x="5995" y="8585"/>
                    </a:lnTo>
                    <a:cubicBezTo>
                      <a:pt x="5741" y="8478"/>
                      <a:pt x="4992" y="8116"/>
                      <a:pt x="4209" y="7782"/>
                    </a:cubicBezTo>
                    <a:cubicBezTo>
                      <a:pt x="3540" y="7474"/>
                      <a:pt x="2871" y="7166"/>
                      <a:pt x="2563" y="7026"/>
                    </a:cubicBezTo>
                    <a:lnTo>
                      <a:pt x="3038" y="6885"/>
                    </a:lnTo>
                    <a:cubicBezTo>
                      <a:pt x="3179" y="6859"/>
                      <a:pt x="3319" y="6805"/>
                      <a:pt x="3453" y="6778"/>
                    </a:cubicBezTo>
                    <a:cubicBezTo>
                      <a:pt x="3654" y="6691"/>
                      <a:pt x="3875" y="6638"/>
                      <a:pt x="4069" y="6578"/>
                    </a:cubicBezTo>
                    <a:cubicBezTo>
                      <a:pt x="4825" y="6330"/>
                      <a:pt x="5520" y="6049"/>
                      <a:pt x="6243" y="5801"/>
                    </a:cubicBezTo>
                    <a:cubicBezTo>
                      <a:pt x="6578" y="5688"/>
                      <a:pt x="6885" y="5607"/>
                      <a:pt x="7193" y="5520"/>
                    </a:cubicBezTo>
                    <a:cubicBezTo>
                      <a:pt x="7273" y="5520"/>
                      <a:pt x="7889" y="5380"/>
                      <a:pt x="8136" y="5326"/>
                    </a:cubicBezTo>
                    <a:cubicBezTo>
                      <a:pt x="8197" y="5300"/>
                      <a:pt x="8223" y="5300"/>
                      <a:pt x="8250" y="5300"/>
                    </a:cubicBezTo>
                    <a:cubicBezTo>
                      <a:pt x="8250" y="5273"/>
                      <a:pt x="8277" y="5273"/>
                      <a:pt x="8277" y="5273"/>
                    </a:cubicBezTo>
                    <a:cubicBezTo>
                      <a:pt x="8277" y="5239"/>
                      <a:pt x="8277" y="5213"/>
                      <a:pt x="8250" y="5213"/>
                    </a:cubicBezTo>
                    <a:cubicBezTo>
                      <a:pt x="8250" y="5186"/>
                      <a:pt x="8223" y="5186"/>
                      <a:pt x="8197" y="5186"/>
                    </a:cubicBezTo>
                    <a:cubicBezTo>
                      <a:pt x="8083" y="5186"/>
                      <a:pt x="7835" y="5159"/>
                      <a:pt x="7722" y="5159"/>
                    </a:cubicBezTo>
                    <a:lnTo>
                      <a:pt x="7334" y="5159"/>
                    </a:lnTo>
                    <a:cubicBezTo>
                      <a:pt x="7133" y="5159"/>
                      <a:pt x="6939" y="5132"/>
                      <a:pt x="6745" y="5132"/>
                    </a:cubicBezTo>
                    <a:cubicBezTo>
                      <a:pt x="6410" y="5132"/>
                      <a:pt x="5882" y="5132"/>
                      <a:pt x="5266" y="5159"/>
                    </a:cubicBezTo>
                    <a:cubicBezTo>
                      <a:pt x="3955" y="5213"/>
                      <a:pt x="2342" y="5353"/>
                      <a:pt x="1981" y="5353"/>
                    </a:cubicBezTo>
                    <a:cubicBezTo>
                      <a:pt x="2008" y="5353"/>
                      <a:pt x="2035" y="5326"/>
                      <a:pt x="2061" y="5300"/>
                    </a:cubicBezTo>
                    <a:lnTo>
                      <a:pt x="2342" y="5072"/>
                    </a:lnTo>
                    <a:lnTo>
                      <a:pt x="3179" y="4490"/>
                    </a:lnTo>
                    <a:cubicBezTo>
                      <a:pt x="3821" y="3988"/>
                      <a:pt x="4490" y="3487"/>
                      <a:pt x="5126" y="2985"/>
                    </a:cubicBezTo>
                    <a:cubicBezTo>
                      <a:pt x="5407" y="2764"/>
                      <a:pt x="5714" y="2563"/>
                      <a:pt x="5995" y="2342"/>
                    </a:cubicBezTo>
                    <a:cubicBezTo>
                      <a:pt x="6049" y="2316"/>
                      <a:pt x="6437" y="2061"/>
                      <a:pt x="6665" y="1894"/>
                    </a:cubicBezTo>
                    <a:cubicBezTo>
                      <a:pt x="6718" y="1841"/>
                      <a:pt x="6772" y="1814"/>
                      <a:pt x="6798" y="1787"/>
                    </a:cubicBezTo>
                    <a:cubicBezTo>
                      <a:pt x="6798" y="1760"/>
                      <a:pt x="6832" y="1760"/>
                      <a:pt x="6832" y="1727"/>
                    </a:cubicBezTo>
                    <a:cubicBezTo>
                      <a:pt x="6832" y="1727"/>
                      <a:pt x="6798" y="1700"/>
                      <a:pt x="6772" y="1700"/>
                    </a:cubicBezTo>
                    <a:lnTo>
                      <a:pt x="6745" y="1727"/>
                    </a:lnTo>
                    <a:cubicBezTo>
                      <a:pt x="6691" y="1727"/>
                      <a:pt x="6578" y="1787"/>
                      <a:pt x="6497" y="1814"/>
                    </a:cubicBezTo>
                    <a:cubicBezTo>
                      <a:pt x="6330" y="1841"/>
                      <a:pt x="6163" y="1894"/>
                      <a:pt x="5962" y="1954"/>
                    </a:cubicBezTo>
                    <a:cubicBezTo>
                      <a:pt x="5795" y="2008"/>
                      <a:pt x="5628" y="2061"/>
                      <a:pt x="5460" y="2122"/>
                    </a:cubicBezTo>
                    <a:lnTo>
                      <a:pt x="2202" y="3098"/>
                    </a:lnTo>
                    <a:cubicBezTo>
                      <a:pt x="2061" y="3152"/>
                      <a:pt x="1446" y="3400"/>
                      <a:pt x="1085" y="3540"/>
                    </a:cubicBezTo>
                    <a:cubicBezTo>
                      <a:pt x="1031" y="3567"/>
                      <a:pt x="944" y="3600"/>
                      <a:pt x="917" y="3627"/>
                    </a:cubicBezTo>
                    <a:cubicBezTo>
                      <a:pt x="917" y="3600"/>
                      <a:pt x="944" y="3540"/>
                      <a:pt x="1004" y="3487"/>
                    </a:cubicBezTo>
                    <a:cubicBezTo>
                      <a:pt x="1058" y="3433"/>
                      <a:pt x="1111" y="3346"/>
                      <a:pt x="1145" y="3266"/>
                    </a:cubicBezTo>
                    <a:cubicBezTo>
                      <a:pt x="1279" y="3065"/>
                      <a:pt x="1366" y="2871"/>
                      <a:pt x="1506" y="2704"/>
                    </a:cubicBezTo>
                    <a:cubicBezTo>
                      <a:pt x="1613" y="2510"/>
                      <a:pt x="1727" y="2316"/>
                      <a:pt x="1841" y="2122"/>
                    </a:cubicBezTo>
                    <a:cubicBezTo>
                      <a:pt x="2115" y="1673"/>
                      <a:pt x="2369" y="1225"/>
                      <a:pt x="2617" y="784"/>
                    </a:cubicBezTo>
                    <a:cubicBezTo>
                      <a:pt x="2704" y="670"/>
                      <a:pt x="2898" y="503"/>
                      <a:pt x="3011" y="308"/>
                    </a:cubicBezTo>
                    <a:cubicBezTo>
                      <a:pt x="3092" y="222"/>
                      <a:pt x="3119" y="114"/>
                      <a:pt x="3119" y="27"/>
                    </a:cubicBezTo>
                    <a:cubicBezTo>
                      <a:pt x="3092" y="1"/>
                      <a:pt x="3092" y="1"/>
                      <a:pt x="3065" y="1"/>
                    </a:cubicBezTo>
                    <a:lnTo>
                      <a:pt x="3038" y="1"/>
                    </a:lnTo>
                    <a:cubicBezTo>
                      <a:pt x="3011" y="27"/>
                      <a:pt x="2985" y="54"/>
                      <a:pt x="2985" y="54"/>
                    </a:cubicBezTo>
                    <a:cubicBezTo>
                      <a:pt x="2924" y="114"/>
                      <a:pt x="2871" y="141"/>
                      <a:pt x="2817" y="195"/>
                    </a:cubicBezTo>
                    <a:cubicBezTo>
                      <a:pt x="2757" y="255"/>
                      <a:pt x="2704" y="308"/>
                      <a:pt x="2677" y="335"/>
                    </a:cubicBezTo>
                    <a:cubicBezTo>
                      <a:pt x="2563" y="449"/>
                      <a:pt x="2423" y="589"/>
                      <a:pt x="2316" y="697"/>
                    </a:cubicBezTo>
                    <a:cubicBezTo>
                      <a:pt x="2202" y="784"/>
                      <a:pt x="2088" y="891"/>
                      <a:pt x="1981" y="1004"/>
                    </a:cubicBezTo>
                    <a:cubicBezTo>
                      <a:pt x="1841" y="1118"/>
                      <a:pt x="1700" y="1259"/>
                      <a:pt x="1533" y="1366"/>
                    </a:cubicBezTo>
                    <a:cubicBezTo>
                      <a:pt x="1198" y="1620"/>
                      <a:pt x="837" y="1894"/>
                      <a:pt x="529" y="2175"/>
                    </a:cubicBezTo>
                    <a:cubicBezTo>
                      <a:pt x="362" y="2316"/>
                      <a:pt x="221" y="2483"/>
                      <a:pt x="81" y="2623"/>
                    </a:cubicBezTo>
                    <a:cubicBezTo>
                      <a:pt x="54" y="2677"/>
                      <a:pt x="1" y="2704"/>
                      <a:pt x="1" y="2730"/>
                    </a:cubicBezTo>
                    <a:lnTo>
                      <a:pt x="1" y="2764"/>
                    </a:lnTo>
                    <a:lnTo>
                      <a:pt x="1" y="2764"/>
                    </a:lnTo>
                    <a:lnTo>
                      <a:pt x="1" y="2764"/>
                    </a:lnTo>
                    <a:lnTo>
                      <a:pt x="27" y="2764"/>
                    </a:lnTo>
                    <a:cubicBezTo>
                      <a:pt x="54" y="2730"/>
                      <a:pt x="81" y="2704"/>
                      <a:pt x="108" y="2650"/>
                    </a:cubicBezTo>
                    <a:cubicBezTo>
                      <a:pt x="248" y="2510"/>
                      <a:pt x="416" y="2369"/>
                      <a:pt x="583" y="2229"/>
                    </a:cubicBezTo>
                    <a:cubicBezTo>
                      <a:pt x="891" y="1954"/>
                      <a:pt x="1252" y="1700"/>
                      <a:pt x="1586" y="1426"/>
                    </a:cubicBezTo>
                    <a:cubicBezTo>
                      <a:pt x="1754" y="1312"/>
                      <a:pt x="1894" y="1198"/>
                      <a:pt x="2035" y="1091"/>
                    </a:cubicBezTo>
                    <a:cubicBezTo>
                      <a:pt x="2148" y="978"/>
                      <a:pt x="2255" y="864"/>
                      <a:pt x="2369" y="757"/>
                    </a:cubicBezTo>
                    <a:cubicBezTo>
                      <a:pt x="2510" y="643"/>
                      <a:pt x="2617" y="529"/>
                      <a:pt x="2730" y="389"/>
                    </a:cubicBezTo>
                    <a:cubicBezTo>
                      <a:pt x="2757" y="362"/>
                      <a:pt x="2817" y="308"/>
                      <a:pt x="2871" y="255"/>
                    </a:cubicBezTo>
                    <a:cubicBezTo>
                      <a:pt x="2924" y="222"/>
                      <a:pt x="2985" y="168"/>
                      <a:pt x="3011" y="141"/>
                    </a:cubicBezTo>
                    <a:close/>
                    <a:moveTo>
                      <a:pt x="8197" y="5213"/>
                    </a:moveTo>
                    <a:lnTo>
                      <a:pt x="8197" y="521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1"/>
              <p:cNvSpPr/>
              <p:nvPr/>
            </p:nvSpPr>
            <p:spPr>
              <a:xfrm>
                <a:off x="5843886" y="980541"/>
                <a:ext cx="174507" cy="253448"/>
              </a:xfrm>
              <a:custGeom>
                <a:rect b="b" l="l" r="r" t="t"/>
                <a:pathLst>
                  <a:path extrusionOk="0" h="2148" w="1479">
                    <a:moveTo>
                      <a:pt x="27" y="2088"/>
                    </a:moveTo>
                    <a:lnTo>
                      <a:pt x="27" y="2088"/>
                    </a:lnTo>
                    <a:cubicBezTo>
                      <a:pt x="0" y="2088"/>
                      <a:pt x="0" y="2088"/>
                      <a:pt x="27" y="2088"/>
                    </a:cubicBezTo>
                    <a:cubicBezTo>
                      <a:pt x="54" y="2088"/>
                      <a:pt x="54" y="2061"/>
                      <a:pt x="81" y="2061"/>
                    </a:cubicBezTo>
                    <a:cubicBezTo>
                      <a:pt x="107" y="2034"/>
                      <a:pt x="107" y="2007"/>
                      <a:pt x="141" y="1981"/>
                    </a:cubicBezTo>
                    <a:lnTo>
                      <a:pt x="362" y="1646"/>
                    </a:lnTo>
                    <a:cubicBezTo>
                      <a:pt x="529" y="1419"/>
                      <a:pt x="669" y="1171"/>
                      <a:pt x="837" y="944"/>
                    </a:cubicBezTo>
                    <a:cubicBezTo>
                      <a:pt x="890" y="837"/>
                      <a:pt x="977" y="750"/>
                      <a:pt x="1031" y="642"/>
                    </a:cubicBezTo>
                    <a:cubicBezTo>
                      <a:pt x="1144" y="502"/>
                      <a:pt x="1225" y="388"/>
                      <a:pt x="1338" y="248"/>
                    </a:cubicBezTo>
                    <a:cubicBezTo>
                      <a:pt x="1338" y="221"/>
                      <a:pt x="1365" y="194"/>
                      <a:pt x="1392" y="167"/>
                    </a:cubicBezTo>
                    <a:cubicBezTo>
                      <a:pt x="1365" y="248"/>
                      <a:pt x="1338" y="335"/>
                      <a:pt x="1312" y="442"/>
                    </a:cubicBezTo>
                    <a:cubicBezTo>
                      <a:pt x="1225" y="723"/>
                      <a:pt x="1084" y="1111"/>
                      <a:pt x="944" y="1419"/>
                    </a:cubicBezTo>
                    <a:cubicBezTo>
                      <a:pt x="890" y="1586"/>
                      <a:pt x="837" y="1753"/>
                      <a:pt x="776" y="1894"/>
                    </a:cubicBezTo>
                    <a:cubicBezTo>
                      <a:pt x="750" y="1981"/>
                      <a:pt x="750" y="2034"/>
                      <a:pt x="723" y="2088"/>
                    </a:cubicBezTo>
                    <a:cubicBezTo>
                      <a:pt x="723" y="2114"/>
                      <a:pt x="750" y="2148"/>
                      <a:pt x="750" y="2148"/>
                    </a:cubicBezTo>
                    <a:cubicBezTo>
                      <a:pt x="776" y="2148"/>
                      <a:pt x="810" y="2148"/>
                      <a:pt x="810" y="2114"/>
                    </a:cubicBezTo>
                    <a:cubicBezTo>
                      <a:pt x="810" y="2061"/>
                      <a:pt x="837" y="2007"/>
                      <a:pt x="863" y="1947"/>
                    </a:cubicBezTo>
                    <a:cubicBezTo>
                      <a:pt x="890" y="1867"/>
                      <a:pt x="917" y="1780"/>
                      <a:pt x="977" y="1700"/>
                    </a:cubicBezTo>
                    <a:cubicBezTo>
                      <a:pt x="1004" y="1586"/>
                      <a:pt x="1031" y="1506"/>
                      <a:pt x="1084" y="1392"/>
                    </a:cubicBezTo>
                    <a:cubicBezTo>
                      <a:pt x="1171" y="1171"/>
                      <a:pt x="1252" y="917"/>
                      <a:pt x="1338" y="696"/>
                    </a:cubicBezTo>
                    <a:cubicBezTo>
                      <a:pt x="1365" y="582"/>
                      <a:pt x="1392" y="502"/>
                      <a:pt x="1419" y="442"/>
                    </a:cubicBezTo>
                    <a:cubicBezTo>
                      <a:pt x="1446" y="248"/>
                      <a:pt x="1479" y="80"/>
                      <a:pt x="1446" y="27"/>
                    </a:cubicBezTo>
                    <a:cubicBezTo>
                      <a:pt x="1446" y="27"/>
                      <a:pt x="1419" y="0"/>
                      <a:pt x="1392" y="27"/>
                    </a:cubicBezTo>
                    <a:lnTo>
                      <a:pt x="1392" y="54"/>
                    </a:lnTo>
                    <a:cubicBezTo>
                      <a:pt x="1338" y="107"/>
                      <a:pt x="1312" y="167"/>
                      <a:pt x="1278" y="221"/>
                    </a:cubicBezTo>
                    <a:cubicBezTo>
                      <a:pt x="1171" y="361"/>
                      <a:pt x="1084" y="475"/>
                      <a:pt x="977" y="609"/>
                    </a:cubicBezTo>
                    <a:cubicBezTo>
                      <a:pt x="917" y="696"/>
                      <a:pt x="837" y="810"/>
                      <a:pt x="776" y="890"/>
                    </a:cubicBezTo>
                    <a:cubicBezTo>
                      <a:pt x="609" y="1144"/>
                      <a:pt x="475" y="1365"/>
                      <a:pt x="308" y="1613"/>
                    </a:cubicBezTo>
                    <a:lnTo>
                      <a:pt x="81" y="1947"/>
                    </a:lnTo>
                    <a:cubicBezTo>
                      <a:pt x="81" y="1981"/>
                      <a:pt x="54" y="2007"/>
                      <a:pt x="54" y="2034"/>
                    </a:cubicBezTo>
                    <a:cubicBezTo>
                      <a:pt x="27" y="2034"/>
                      <a:pt x="27" y="2061"/>
                      <a:pt x="27" y="20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1"/>
              <p:cNvSpPr/>
              <p:nvPr/>
            </p:nvSpPr>
            <p:spPr>
              <a:xfrm>
                <a:off x="5787840" y="772877"/>
                <a:ext cx="59349" cy="303241"/>
              </a:xfrm>
              <a:custGeom>
                <a:rect b="b" l="l" r="r" t="t"/>
                <a:pathLst>
                  <a:path extrusionOk="0" h="2570" w="503">
                    <a:moveTo>
                      <a:pt x="415" y="27"/>
                    </a:moveTo>
                    <a:lnTo>
                      <a:pt x="415" y="27"/>
                    </a:lnTo>
                    <a:lnTo>
                      <a:pt x="415" y="27"/>
                    </a:lnTo>
                    <a:cubicBezTo>
                      <a:pt x="388" y="61"/>
                      <a:pt x="388" y="114"/>
                      <a:pt x="388" y="141"/>
                    </a:cubicBezTo>
                    <a:cubicBezTo>
                      <a:pt x="362" y="255"/>
                      <a:pt x="335" y="362"/>
                      <a:pt x="308" y="476"/>
                    </a:cubicBezTo>
                    <a:cubicBezTo>
                      <a:pt x="248" y="757"/>
                      <a:pt x="194" y="1004"/>
                      <a:pt x="168" y="1285"/>
                    </a:cubicBezTo>
                    <a:cubicBezTo>
                      <a:pt x="114" y="1479"/>
                      <a:pt x="81" y="1700"/>
                      <a:pt x="54" y="1901"/>
                    </a:cubicBezTo>
                    <a:cubicBezTo>
                      <a:pt x="27" y="2121"/>
                      <a:pt x="27" y="2342"/>
                      <a:pt x="0" y="2536"/>
                    </a:cubicBezTo>
                    <a:cubicBezTo>
                      <a:pt x="0" y="2570"/>
                      <a:pt x="0" y="2570"/>
                      <a:pt x="27" y="2570"/>
                    </a:cubicBezTo>
                    <a:lnTo>
                      <a:pt x="54" y="2570"/>
                    </a:lnTo>
                    <a:cubicBezTo>
                      <a:pt x="81" y="2402"/>
                      <a:pt x="114" y="2235"/>
                      <a:pt x="141" y="2068"/>
                    </a:cubicBezTo>
                    <a:cubicBezTo>
                      <a:pt x="141" y="2008"/>
                      <a:pt x="168" y="1954"/>
                      <a:pt x="168" y="1867"/>
                    </a:cubicBezTo>
                    <a:cubicBezTo>
                      <a:pt x="221" y="1566"/>
                      <a:pt x="281" y="1232"/>
                      <a:pt x="335" y="924"/>
                    </a:cubicBezTo>
                    <a:cubicBezTo>
                      <a:pt x="362" y="696"/>
                      <a:pt x="388" y="502"/>
                      <a:pt x="449" y="282"/>
                    </a:cubicBezTo>
                    <a:cubicBezTo>
                      <a:pt x="449" y="195"/>
                      <a:pt x="475" y="141"/>
                      <a:pt x="475" y="61"/>
                    </a:cubicBezTo>
                    <a:lnTo>
                      <a:pt x="475" y="27"/>
                    </a:lnTo>
                    <a:lnTo>
                      <a:pt x="475" y="27"/>
                    </a:lnTo>
                    <a:cubicBezTo>
                      <a:pt x="449" y="1"/>
                      <a:pt x="502" y="27"/>
                      <a:pt x="449" y="27"/>
                    </a:cubicBezTo>
                    <a:lnTo>
                      <a:pt x="449" y="27"/>
                    </a:lnTo>
                    <a:lnTo>
                      <a:pt x="449" y="27"/>
                    </a:lnTo>
                    <a:cubicBezTo>
                      <a:pt x="388" y="27"/>
                      <a:pt x="449" y="1"/>
                      <a:pt x="415"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6126472" y="839188"/>
                <a:ext cx="95690" cy="167431"/>
              </a:xfrm>
              <a:custGeom>
                <a:rect b="b" l="l" r="r" t="t"/>
                <a:pathLst>
                  <a:path extrusionOk="0" h="1419" w="811">
                    <a:moveTo>
                      <a:pt x="810" y="1"/>
                    </a:moveTo>
                    <a:lnTo>
                      <a:pt x="783" y="1"/>
                    </a:lnTo>
                    <a:cubicBezTo>
                      <a:pt x="783" y="27"/>
                      <a:pt x="757" y="27"/>
                      <a:pt x="757" y="27"/>
                    </a:cubicBezTo>
                    <a:cubicBezTo>
                      <a:pt x="757" y="54"/>
                      <a:pt x="723" y="81"/>
                      <a:pt x="723" y="108"/>
                    </a:cubicBezTo>
                    <a:cubicBezTo>
                      <a:pt x="696" y="134"/>
                      <a:pt x="696" y="168"/>
                      <a:pt x="670" y="168"/>
                    </a:cubicBezTo>
                    <a:cubicBezTo>
                      <a:pt x="556" y="442"/>
                      <a:pt x="362" y="670"/>
                      <a:pt x="221" y="944"/>
                    </a:cubicBezTo>
                    <a:cubicBezTo>
                      <a:pt x="195" y="1004"/>
                      <a:pt x="168" y="1058"/>
                      <a:pt x="141" y="1111"/>
                    </a:cubicBezTo>
                    <a:cubicBezTo>
                      <a:pt x="88" y="1198"/>
                      <a:pt x="54" y="1278"/>
                      <a:pt x="27" y="1365"/>
                    </a:cubicBezTo>
                    <a:cubicBezTo>
                      <a:pt x="1" y="1392"/>
                      <a:pt x="27" y="1392"/>
                      <a:pt x="27" y="1392"/>
                    </a:cubicBezTo>
                    <a:cubicBezTo>
                      <a:pt x="54" y="1419"/>
                      <a:pt x="54" y="1392"/>
                      <a:pt x="88" y="1392"/>
                    </a:cubicBezTo>
                    <a:cubicBezTo>
                      <a:pt x="141" y="1278"/>
                      <a:pt x="195" y="1171"/>
                      <a:pt x="255" y="1058"/>
                    </a:cubicBezTo>
                    <a:cubicBezTo>
                      <a:pt x="389" y="803"/>
                      <a:pt x="556" y="556"/>
                      <a:pt x="696" y="302"/>
                    </a:cubicBezTo>
                    <a:cubicBezTo>
                      <a:pt x="723" y="248"/>
                      <a:pt x="757" y="195"/>
                      <a:pt x="783" y="134"/>
                    </a:cubicBezTo>
                    <a:cubicBezTo>
                      <a:pt x="783" y="108"/>
                      <a:pt x="810" y="81"/>
                      <a:pt x="810" y="27"/>
                    </a:cubicBezTo>
                    <a:lnTo>
                      <a:pt x="810" y="27"/>
                    </a:lnTo>
                    <a:lnTo>
                      <a:pt x="810" y="1"/>
                    </a:lnTo>
                    <a:lnTo>
                      <a:pt x="8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6468289" y="2177325"/>
                <a:ext cx="157989" cy="95574"/>
              </a:xfrm>
              <a:custGeom>
                <a:rect b="b" l="l" r="r" t="t"/>
                <a:pathLst>
                  <a:path extrusionOk="0" h="810" w="1339">
                    <a:moveTo>
                      <a:pt x="1" y="60"/>
                    </a:moveTo>
                    <a:lnTo>
                      <a:pt x="1" y="60"/>
                    </a:lnTo>
                    <a:lnTo>
                      <a:pt x="1" y="60"/>
                    </a:lnTo>
                    <a:cubicBezTo>
                      <a:pt x="61" y="87"/>
                      <a:pt x="88" y="114"/>
                      <a:pt x="141" y="141"/>
                    </a:cubicBezTo>
                    <a:cubicBezTo>
                      <a:pt x="228" y="201"/>
                      <a:pt x="308" y="254"/>
                      <a:pt x="422" y="308"/>
                    </a:cubicBezTo>
                    <a:cubicBezTo>
                      <a:pt x="670" y="422"/>
                      <a:pt x="924" y="535"/>
                      <a:pt x="1118" y="642"/>
                    </a:cubicBezTo>
                    <a:cubicBezTo>
                      <a:pt x="1145" y="703"/>
                      <a:pt x="1205" y="729"/>
                      <a:pt x="1232" y="756"/>
                    </a:cubicBezTo>
                    <a:cubicBezTo>
                      <a:pt x="1285" y="756"/>
                      <a:pt x="1312" y="783"/>
                      <a:pt x="1312" y="810"/>
                    </a:cubicBezTo>
                    <a:lnTo>
                      <a:pt x="1339" y="810"/>
                    </a:lnTo>
                    <a:lnTo>
                      <a:pt x="1339" y="783"/>
                    </a:lnTo>
                    <a:cubicBezTo>
                      <a:pt x="1339" y="756"/>
                      <a:pt x="1285" y="729"/>
                      <a:pt x="1258" y="669"/>
                    </a:cubicBezTo>
                    <a:cubicBezTo>
                      <a:pt x="1172" y="616"/>
                      <a:pt x="1091" y="562"/>
                      <a:pt x="977" y="502"/>
                    </a:cubicBezTo>
                    <a:cubicBezTo>
                      <a:pt x="837" y="422"/>
                      <a:pt x="670" y="335"/>
                      <a:pt x="536" y="254"/>
                    </a:cubicBezTo>
                    <a:cubicBezTo>
                      <a:pt x="422" y="201"/>
                      <a:pt x="308" y="141"/>
                      <a:pt x="228" y="114"/>
                    </a:cubicBezTo>
                    <a:cubicBezTo>
                      <a:pt x="141" y="87"/>
                      <a:pt x="88" y="60"/>
                      <a:pt x="61" y="34"/>
                    </a:cubicBezTo>
                    <a:lnTo>
                      <a:pt x="34" y="34"/>
                    </a:lnTo>
                    <a:cubicBezTo>
                      <a:pt x="1" y="34"/>
                      <a:pt x="34" y="0"/>
                      <a:pt x="1" y="34"/>
                    </a:cubicBezTo>
                    <a:lnTo>
                      <a:pt x="1" y="34"/>
                    </a:lnTo>
                    <a:lnTo>
                      <a:pt x="1"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6330123" y="2312307"/>
                <a:ext cx="132031" cy="98760"/>
              </a:xfrm>
              <a:custGeom>
                <a:rect b="b" l="l" r="r" t="t"/>
                <a:pathLst>
                  <a:path extrusionOk="0" h="837" w="1119">
                    <a:moveTo>
                      <a:pt x="1" y="0"/>
                    </a:moveTo>
                    <a:lnTo>
                      <a:pt x="34" y="27"/>
                    </a:lnTo>
                    <a:lnTo>
                      <a:pt x="34" y="27"/>
                    </a:lnTo>
                    <a:cubicBezTo>
                      <a:pt x="141" y="114"/>
                      <a:pt x="255" y="168"/>
                      <a:pt x="335" y="228"/>
                    </a:cubicBezTo>
                    <a:cubicBezTo>
                      <a:pt x="449" y="335"/>
                      <a:pt x="590" y="449"/>
                      <a:pt x="703" y="529"/>
                    </a:cubicBezTo>
                    <a:cubicBezTo>
                      <a:pt x="810" y="643"/>
                      <a:pt x="924" y="730"/>
                      <a:pt x="1065" y="837"/>
                    </a:cubicBezTo>
                    <a:lnTo>
                      <a:pt x="1091" y="837"/>
                    </a:lnTo>
                    <a:cubicBezTo>
                      <a:pt x="1118" y="810"/>
                      <a:pt x="1118" y="783"/>
                      <a:pt x="1091" y="783"/>
                    </a:cubicBezTo>
                    <a:cubicBezTo>
                      <a:pt x="978" y="669"/>
                      <a:pt x="871" y="589"/>
                      <a:pt x="757" y="475"/>
                    </a:cubicBezTo>
                    <a:cubicBezTo>
                      <a:pt x="616" y="362"/>
                      <a:pt x="503" y="281"/>
                      <a:pt x="369" y="168"/>
                    </a:cubicBezTo>
                    <a:cubicBezTo>
                      <a:pt x="282" y="114"/>
                      <a:pt x="168" y="60"/>
                      <a:pt x="61" y="0"/>
                    </a:cubicBezTo>
                    <a:lnTo>
                      <a:pt x="61"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5603894" y="822669"/>
                <a:ext cx="19822" cy="177697"/>
              </a:xfrm>
              <a:custGeom>
                <a:rect b="b" l="l" r="r" t="t"/>
                <a:pathLst>
                  <a:path extrusionOk="0" h="1506" w="168">
                    <a:moveTo>
                      <a:pt x="81" y="0"/>
                    </a:moveTo>
                    <a:cubicBezTo>
                      <a:pt x="81" y="27"/>
                      <a:pt x="81" y="27"/>
                      <a:pt x="54" y="54"/>
                    </a:cubicBezTo>
                    <a:lnTo>
                      <a:pt x="54" y="80"/>
                    </a:lnTo>
                    <a:lnTo>
                      <a:pt x="54" y="361"/>
                    </a:lnTo>
                    <a:cubicBezTo>
                      <a:pt x="54" y="642"/>
                      <a:pt x="0" y="917"/>
                      <a:pt x="0" y="1198"/>
                    </a:cubicBezTo>
                    <a:lnTo>
                      <a:pt x="0" y="1338"/>
                    </a:lnTo>
                    <a:lnTo>
                      <a:pt x="0" y="1418"/>
                    </a:lnTo>
                    <a:cubicBezTo>
                      <a:pt x="0" y="1445"/>
                      <a:pt x="27" y="1479"/>
                      <a:pt x="27" y="1479"/>
                    </a:cubicBezTo>
                    <a:cubicBezTo>
                      <a:pt x="27" y="1505"/>
                      <a:pt x="27" y="1505"/>
                      <a:pt x="54" y="1505"/>
                    </a:cubicBezTo>
                    <a:cubicBezTo>
                      <a:pt x="54" y="1505"/>
                      <a:pt x="81" y="1505"/>
                      <a:pt x="81" y="1479"/>
                    </a:cubicBezTo>
                    <a:lnTo>
                      <a:pt x="81" y="1418"/>
                    </a:lnTo>
                    <a:lnTo>
                      <a:pt x="81" y="1311"/>
                    </a:lnTo>
                    <a:lnTo>
                      <a:pt x="81" y="1251"/>
                    </a:lnTo>
                    <a:cubicBezTo>
                      <a:pt x="81" y="1030"/>
                      <a:pt x="107" y="810"/>
                      <a:pt x="134" y="582"/>
                    </a:cubicBezTo>
                    <a:cubicBezTo>
                      <a:pt x="134" y="502"/>
                      <a:pt x="168" y="388"/>
                      <a:pt x="168" y="308"/>
                    </a:cubicBezTo>
                    <a:cubicBezTo>
                      <a:pt x="134" y="221"/>
                      <a:pt x="168" y="141"/>
                      <a:pt x="134" y="54"/>
                    </a:cubicBezTo>
                    <a:cubicBezTo>
                      <a:pt x="107" y="27"/>
                      <a:pt x="107" y="27"/>
                      <a:pt x="81" y="0"/>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5432572" y="921310"/>
                <a:ext cx="19822" cy="82241"/>
              </a:xfrm>
              <a:custGeom>
                <a:rect b="b" l="l" r="r" t="t"/>
                <a:pathLst>
                  <a:path extrusionOk="0" h="697" w="168">
                    <a:moveTo>
                      <a:pt x="27" y="0"/>
                    </a:moveTo>
                    <a:lnTo>
                      <a:pt x="27" y="0"/>
                    </a:lnTo>
                    <a:lnTo>
                      <a:pt x="27" y="0"/>
                    </a:lnTo>
                    <a:lnTo>
                      <a:pt x="1" y="0"/>
                    </a:lnTo>
                    <a:lnTo>
                      <a:pt x="1" y="27"/>
                    </a:lnTo>
                    <a:lnTo>
                      <a:pt x="1" y="54"/>
                    </a:lnTo>
                    <a:cubicBezTo>
                      <a:pt x="1" y="168"/>
                      <a:pt x="1" y="275"/>
                      <a:pt x="27" y="415"/>
                    </a:cubicBezTo>
                    <a:cubicBezTo>
                      <a:pt x="27" y="502"/>
                      <a:pt x="54" y="582"/>
                      <a:pt x="81" y="669"/>
                    </a:cubicBezTo>
                    <a:cubicBezTo>
                      <a:pt x="81" y="696"/>
                      <a:pt x="114" y="696"/>
                      <a:pt x="141" y="696"/>
                    </a:cubicBezTo>
                    <a:cubicBezTo>
                      <a:pt x="168" y="669"/>
                      <a:pt x="168" y="669"/>
                      <a:pt x="168" y="643"/>
                    </a:cubicBezTo>
                    <a:cubicBezTo>
                      <a:pt x="141" y="556"/>
                      <a:pt x="141" y="502"/>
                      <a:pt x="114" y="415"/>
                    </a:cubicBezTo>
                    <a:cubicBezTo>
                      <a:pt x="114" y="362"/>
                      <a:pt x="114" y="335"/>
                      <a:pt x="81" y="275"/>
                    </a:cubicBezTo>
                    <a:cubicBezTo>
                      <a:pt x="81" y="221"/>
                      <a:pt x="54" y="141"/>
                      <a:pt x="54" y="81"/>
                    </a:cubicBezTo>
                    <a:cubicBezTo>
                      <a:pt x="54" y="54"/>
                      <a:pt x="54" y="27"/>
                      <a:pt x="27" y="0"/>
                    </a:cubicBez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6011195" y="1480234"/>
                <a:ext cx="141470" cy="69616"/>
              </a:xfrm>
              <a:custGeom>
                <a:rect b="b" l="l" r="r" t="t"/>
                <a:pathLst>
                  <a:path extrusionOk="0" h="590" w="1199">
                    <a:moveTo>
                      <a:pt x="1198" y="0"/>
                    </a:moveTo>
                    <a:cubicBezTo>
                      <a:pt x="1172" y="0"/>
                      <a:pt x="1145" y="0"/>
                      <a:pt x="1145" y="27"/>
                    </a:cubicBezTo>
                    <a:cubicBezTo>
                      <a:pt x="1091" y="27"/>
                      <a:pt x="1065" y="54"/>
                      <a:pt x="1031" y="87"/>
                    </a:cubicBezTo>
                    <a:cubicBezTo>
                      <a:pt x="897" y="168"/>
                      <a:pt x="730" y="221"/>
                      <a:pt x="563" y="281"/>
                    </a:cubicBezTo>
                    <a:cubicBezTo>
                      <a:pt x="503" y="308"/>
                      <a:pt x="449" y="335"/>
                      <a:pt x="362" y="362"/>
                    </a:cubicBezTo>
                    <a:cubicBezTo>
                      <a:pt x="255" y="422"/>
                      <a:pt x="141" y="475"/>
                      <a:pt x="28" y="556"/>
                    </a:cubicBezTo>
                    <a:cubicBezTo>
                      <a:pt x="1" y="556"/>
                      <a:pt x="1" y="556"/>
                      <a:pt x="1" y="589"/>
                    </a:cubicBezTo>
                    <a:lnTo>
                      <a:pt x="28" y="589"/>
                    </a:lnTo>
                    <a:cubicBezTo>
                      <a:pt x="168" y="502"/>
                      <a:pt x="309" y="475"/>
                      <a:pt x="449" y="422"/>
                    </a:cubicBezTo>
                    <a:cubicBezTo>
                      <a:pt x="590" y="362"/>
                      <a:pt x="730" y="281"/>
                      <a:pt x="864" y="221"/>
                    </a:cubicBezTo>
                    <a:cubicBezTo>
                      <a:pt x="978" y="168"/>
                      <a:pt x="1065" y="141"/>
                      <a:pt x="1145" y="54"/>
                    </a:cubicBezTo>
                    <a:cubicBezTo>
                      <a:pt x="1172" y="54"/>
                      <a:pt x="1198" y="27"/>
                      <a:pt x="1198" y="0"/>
                    </a:cubicBezTo>
                    <a:lnTo>
                      <a:pt x="11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5948897" y="1660996"/>
                <a:ext cx="98758" cy="36460"/>
              </a:xfrm>
              <a:custGeom>
                <a:rect b="b" l="l" r="r" t="t"/>
                <a:pathLst>
                  <a:path extrusionOk="0" h="309" w="837">
                    <a:moveTo>
                      <a:pt x="0" y="308"/>
                    </a:moveTo>
                    <a:lnTo>
                      <a:pt x="27" y="308"/>
                    </a:lnTo>
                    <a:lnTo>
                      <a:pt x="27" y="308"/>
                    </a:lnTo>
                    <a:cubicBezTo>
                      <a:pt x="114" y="282"/>
                      <a:pt x="167" y="255"/>
                      <a:pt x="254" y="228"/>
                    </a:cubicBezTo>
                    <a:cubicBezTo>
                      <a:pt x="362" y="168"/>
                      <a:pt x="475" y="168"/>
                      <a:pt x="589" y="141"/>
                    </a:cubicBezTo>
                    <a:cubicBezTo>
                      <a:pt x="669" y="114"/>
                      <a:pt x="756" y="87"/>
                      <a:pt x="837" y="61"/>
                    </a:cubicBezTo>
                    <a:lnTo>
                      <a:pt x="837" y="27"/>
                    </a:lnTo>
                    <a:cubicBezTo>
                      <a:pt x="837" y="27"/>
                      <a:pt x="837" y="1"/>
                      <a:pt x="810" y="1"/>
                    </a:cubicBezTo>
                    <a:cubicBezTo>
                      <a:pt x="756" y="27"/>
                      <a:pt x="669" y="61"/>
                      <a:pt x="589" y="87"/>
                    </a:cubicBezTo>
                    <a:cubicBezTo>
                      <a:pt x="475" y="114"/>
                      <a:pt x="335" y="141"/>
                      <a:pt x="221" y="168"/>
                    </a:cubicBezTo>
                    <a:cubicBezTo>
                      <a:pt x="167" y="195"/>
                      <a:pt x="87" y="255"/>
                      <a:pt x="27" y="282"/>
                    </a:cubicBezTo>
                    <a:cubicBezTo>
                      <a:pt x="27" y="308"/>
                      <a:pt x="27" y="308"/>
                      <a:pt x="0" y="308"/>
                    </a:cubicBezTo>
                    <a:lnTo>
                      <a:pt x="0" y="308"/>
                    </a:lnTo>
                    <a:lnTo>
                      <a:pt x="0" y="30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5909370" y="1832319"/>
                <a:ext cx="115394" cy="9557"/>
              </a:xfrm>
              <a:custGeom>
                <a:rect b="b" l="l" r="r" t="t"/>
                <a:pathLst>
                  <a:path extrusionOk="0" h="81" w="978">
                    <a:moveTo>
                      <a:pt x="1" y="54"/>
                    </a:moveTo>
                    <a:lnTo>
                      <a:pt x="1" y="54"/>
                    </a:lnTo>
                    <a:lnTo>
                      <a:pt x="1" y="54"/>
                    </a:lnTo>
                    <a:lnTo>
                      <a:pt x="1" y="54"/>
                    </a:lnTo>
                    <a:cubicBezTo>
                      <a:pt x="1" y="81"/>
                      <a:pt x="1" y="54"/>
                      <a:pt x="1" y="54"/>
                    </a:cubicBezTo>
                    <a:lnTo>
                      <a:pt x="1" y="81"/>
                    </a:lnTo>
                    <a:lnTo>
                      <a:pt x="27" y="81"/>
                    </a:lnTo>
                    <a:lnTo>
                      <a:pt x="54" y="81"/>
                    </a:lnTo>
                    <a:cubicBezTo>
                      <a:pt x="168" y="54"/>
                      <a:pt x="255" y="54"/>
                      <a:pt x="362" y="81"/>
                    </a:cubicBezTo>
                    <a:lnTo>
                      <a:pt x="670" y="81"/>
                    </a:lnTo>
                    <a:cubicBezTo>
                      <a:pt x="757" y="81"/>
                      <a:pt x="837" y="81"/>
                      <a:pt x="951" y="54"/>
                    </a:cubicBezTo>
                    <a:cubicBezTo>
                      <a:pt x="951" y="54"/>
                      <a:pt x="978" y="54"/>
                      <a:pt x="978" y="27"/>
                    </a:cubicBezTo>
                    <a:lnTo>
                      <a:pt x="951" y="27"/>
                    </a:lnTo>
                    <a:cubicBezTo>
                      <a:pt x="837" y="27"/>
                      <a:pt x="723" y="27"/>
                      <a:pt x="616" y="0"/>
                    </a:cubicBezTo>
                    <a:lnTo>
                      <a:pt x="282" y="0"/>
                    </a:lnTo>
                    <a:cubicBezTo>
                      <a:pt x="195" y="0"/>
                      <a:pt x="114" y="0"/>
                      <a:pt x="27" y="27"/>
                    </a:cubicBezTo>
                    <a:lnTo>
                      <a:pt x="1"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6146176" y="1730493"/>
                <a:ext cx="138284" cy="12743"/>
              </a:xfrm>
              <a:custGeom>
                <a:rect b="b" l="l" r="r" t="t"/>
                <a:pathLst>
                  <a:path extrusionOk="0" h="108" w="1172">
                    <a:moveTo>
                      <a:pt x="1" y="81"/>
                    </a:moveTo>
                    <a:cubicBezTo>
                      <a:pt x="28" y="81"/>
                      <a:pt x="28" y="107"/>
                      <a:pt x="54" y="107"/>
                    </a:cubicBezTo>
                    <a:lnTo>
                      <a:pt x="88" y="107"/>
                    </a:lnTo>
                    <a:lnTo>
                      <a:pt x="362" y="107"/>
                    </a:lnTo>
                    <a:lnTo>
                      <a:pt x="590" y="107"/>
                    </a:lnTo>
                    <a:cubicBezTo>
                      <a:pt x="784" y="81"/>
                      <a:pt x="978" y="54"/>
                      <a:pt x="1145" y="54"/>
                    </a:cubicBezTo>
                    <a:cubicBezTo>
                      <a:pt x="1172" y="54"/>
                      <a:pt x="1172" y="27"/>
                      <a:pt x="1172" y="27"/>
                    </a:cubicBezTo>
                    <a:cubicBezTo>
                      <a:pt x="1172" y="0"/>
                      <a:pt x="1172" y="0"/>
                      <a:pt x="1145" y="0"/>
                    </a:cubicBezTo>
                    <a:cubicBezTo>
                      <a:pt x="951" y="0"/>
                      <a:pt x="723" y="27"/>
                      <a:pt x="529" y="27"/>
                    </a:cubicBezTo>
                    <a:cubicBezTo>
                      <a:pt x="389" y="54"/>
                      <a:pt x="255" y="54"/>
                      <a:pt x="115" y="54"/>
                    </a:cubicBezTo>
                    <a:lnTo>
                      <a:pt x="54" y="54"/>
                    </a:lnTo>
                    <a:cubicBezTo>
                      <a:pt x="28" y="54"/>
                      <a:pt x="28" y="81"/>
                      <a:pt x="1" y="81"/>
                    </a:cubicBezTo>
                    <a:lnTo>
                      <a:pt x="1" y="8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4294204" y="644974"/>
                <a:ext cx="974243" cy="1233258"/>
              </a:xfrm>
              <a:custGeom>
                <a:rect b="b" l="l" r="r" t="t"/>
                <a:pathLst>
                  <a:path extrusionOk="0" h="10452" w="8257">
                    <a:moveTo>
                      <a:pt x="6718" y="5494"/>
                    </a:moveTo>
                    <a:lnTo>
                      <a:pt x="6303" y="5293"/>
                    </a:lnTo>
                    <a:cubicBezTo>
                      <a:pt x="6163" y="5213"/>
                      <a:pt x="6022" y="5159"/>
                      <a:pt x="5915" y="5099"/>
                    </a:cubicBezTo>
                    <a:cubicBezTo>
                      <a:pt x="5714" y="4992"/>
                      <a:pt x="5520" y="4905"/>
                      <a:pt x="5300" y="4791"/>
                    </a:cubicBezTo>
                    <a:cubicBezTo>
                      <a:pt x="4631" y="4457"/>
                      <a:pt x="3908" y="4182"/>
                      <a:pt x="3205" y="3875"/>
                    </a:cubicBezTo>
                    <a:cubicBezTo>
                      <a:pt x="2904" y="3734"/>
                      <a:pt x="2623" y="3567"/>
                      <a:pt x="2342" y="3400"/>
                    </a:cubicBezTo>
                    <a:cubicBezTo>
                      <a:pt x="2289" y="3373"/>
                      <a:pt x="1734" y="3038"/>
                      <a:pt x="1506" y="2924"/>
                    </a:cubicBezTo>
                    <a:cubicBezTo>
                      <a:pt x="1453" y="2898"/>
                      <a:pt x="1426" y="2871"/>
                      <a:pt x="1426" y="2871"/>
                    </a:cubicBezTo>
                    <a:lnTo>
                      <a:pt x="1366" y="2871"/>
                    </a:lnTo>
                    <a:cubicBezTo>
                      <a:pt x="1366" y="2871"/>
                      <a:pt x="1339" y="2898"/>
                      <a:pt x="1339" y="2924"/>
                    </a:cubicBezTo>
                    <a:cubicBezTo>
                      <a:pt x="1339" y="2924"/>
                      <a:pt x="1366" y="2951"/>
                      <a:pt x="1399" y="2985"/>
                    </a:cubicBezTo>
                    <a:cubicBezTo>
                      <a:pt x="1453" y="3065"/>
                      <a:pt x="1620" y="3232"/>
                      <a:pt x="1700" y="3319"/>
                    </a:cubicBezTo>
                    <a:cubicBezTo>
                      <a:pt x="1814" y="3400"/>
                      <a:pt x="1901" y="3486"/>
                      <a:pt x="1981" y="3594"/>
                    </a:cubicBezTo>
                    <a:cubicBezTo>
                      <a:pt x="2122" y="3734"/>
                      <a:pt x="2262" y="3875"/>
                      <a:pt x="2403" y="4015"/>
                    </a:cubicBezTo>
                    <a:cubicBezTo>
                      <a:pt x="2623" y="4236"/>
                      <a:pt x="3011" y="4597"/>
                      <a:pt x="3486" y="4992"/>
                    </a:cubicBezTo>
                    <a:cubicBezTo>
                      <a:pt x="4463" y="5855"/>
                      <a:pt x="5714" y="6885"/>
                      <a:pt x="6022" y="7133"/>
                    </a:cubicBezTo>
                    <a:cubicBezTo>
                      <a:pt x="5969" y="7133"/>
                      <a:pt x="5942" y="7106"/>
                      <a:pt x="5915" y="7106"/>
                    </a:cubicBezTo>
                    <a:lnTo>
                      <a:pt x="5547" y="7053"/>
                    </a:lnTo>
                    <a:lnTo>
                      <a:pt x="4544" y="6939"/>
                    </a:lnTo>
                    <a:cubicBezTo>
                      <a:pt x="3707" y="6859"/>
                      <a:pt x="2904" y="6772"/>
                      <a:pt x="2095" y="6665"/>
                    </a:cubicBezTo>
                    <a:cubicBezTo>
                      <a:pt x="1734" y="6631"/>
                      <a:pt x="1366" y="6604"/>
                      <a:pt x="1031" y="6551"/>
                    </a:cubicBezTo>
                    <a:cubicBezTo>
                      <a:pt x="951" y="6551"/>
                      <a:pt x="502" y="6464"/>
                      <a:pt x="228" y="6437"/>
                    </a:cubicBezTo>
                    <a:cubicBezTo>
                      <a:pt x="141" y="6410"/>
                      <a:pt x="88" y="6410"/>
                      <a:pt x="61" y="6410"/>
                    </a:cubicBezTo>
                    <a:lnTo>
                      <a:pt x="1" y="6410"/>
                    </a:lnTo>
                    <a:lnTo>
                      <a:pt x="1" y="6464"/>
                    </a:lnTo>
                    <a:cubicBezTo>
                      <a:pt x="1" y="6464"/>
                      <a:pt x="27" y="6464"/>
                      <a:pt x="27" y="6497"/>
                    </a:cubicBezTo>
                    <a:cubicBezTo>
                      <a:pt x="88" y="6524"/>
                      <a:pt x="195" y="6551"/>
                      <a:pt x="282" y="6604"/>
                    </a:cubicBezTo>
                    <a:cubicBezTo>
                      <a:pt x="449" y="6691"/>
                      <a:pt x="589" y="6772"/>
                      <a:pt x="757" y="6859"/>
                    </a:cubicBezTo>
                    <a:lnTo>
                      <a:pt x="1258" y="7106"/>
                    </a:lnTo>
                    <a:lnTo>
                      <a:pt x="4296" y="8612"/>
                    </a:lnTo>
                    <a:cubicBezTo>
                      <a:pt x="4437" y="8672"/>
                      <a:pt x="5045" y="8893"/>
                      <a:pt x="5413" y="9060"/>
                    </a:cubicBezTo>
                    <a:cubicBezTo>
                      <a:pt x="5467" y="9087"/>
                      <a:pt x="5547" y="9113"/>
                      <a:pt x="5581" y="9113"/>
                    </a:cubicBezTo>
                    <a:cubicBezTo>
                      <a:pt x="5547" y="9140"/>
                      <a:pt x="5494" y="9140"/>
                      <a:pt x="5440" y="9140"/>
                    </a:cubicBezTo>
                    <a:cubicBezTo>
                      <a:pt x="5353" y="9174"/>
                      <a:pt x="5246" y="9200"/>
                      <a:pt x="5159" y="9227"/>
                    </a:cubicBezTo>
                    <a:cubicBezTo>
                      <a:pt x="4965" y="9281"/>
                      <a:pt x="4744" y="9341"/>
                      <a:pt x="4544" y="9394"/>
                    </a:cubicBezTo>
                    <a:cubicBezTo>
                      <a:pt x="4323" y="9448"/>
                      <a:pt x="4102" y="9508"/>
                      <a:pt x="3875" y="9562"/>
                    </a:cubicBezTo>
                    <a:cubicBezTo>
                      <a:pt x="3373" y="9702"/>
                      <a:pt x="2904" y="9869"/>
                      <a:pt x="2403" y="10010"/>
                    </a:cubicBezTo>
                    <a:cubicBezTo>
                      <a:pt x="2262" y="10037"/>
                      <a:pt x="1981" y="10037"/>
                      <a:pt x="1787" y="10063"/>
                    </a:cubicBezTo>
                    <a:cubicBezTo>
                      <a:pt x="1673" y="10090"/>
                      <a:pt x="1566" y="10144"/>
                      <a:pt x="1533" y="10204"/>
                    </a:cubicBezTo>
                    <a:cubicBezTo>
                      <a:pt x="1506" y="10231"/>
                      <a:pt x="1506" y="10257"/>
                      <a:pt x="1533" y="10284"/>
                    </a:cubicBezTo>
                    <a:lnTo>
                      <a:pt x="1566" y="10284"/>
                    </a:lnTo>
                    <a:lnTo>
                      <a:pt x="1647" y="10284"/>
                    </a:lnTo>
                    <a:lnTo>
                      <a:pt x="1841" y="10284"/>
                    </a:lnTo>
                    <a:lnTo>
                      <a:pt x="2068" y="10284"/>
                    </a:lnTo>
                    <a:lnTo>
                      <a:pt x="2536" y="10284"/>
                    </a:lnTo>
                    <a:lnTo>
                      <a:pt x="3011" y="10284"/>
                    </a:lnTo>
                    <a:cubicBezTo>
                      <a:pt x="3205" y="10284"/>
                      <a:pt x="3406" y="10311"/>
                      <a:pt x="3573" y="10344"/>
                    </a:cubicBezTo>
                    <a:cubicBezTo>
                      <a:pt x="4015" y="10371"/>
                      <a:pt x="4437" y="10425"/>
                      <a:pt x="4878" y="10425"/>
                    </a:cubicBezTo>
                    <a:cubicBezTo>
                      <a:pt x="5079" y="10451"/>
                      <a:pt x="5300" y="10425"/>
                      <a:pt x="5520" y="10398"/>
                    </a:cubicBezTo>
                    <a:lnTo>
                      <a:pt x="5661" y="10398"/>
                    </a:lnTo>
                    <a:lnTo>
                      <a:pt x="5661" y="10371"/>
                    </a:lnTo>
                    <a:lnTo>
                      <a:pt x="5661" y="10371"/>
                    </a:lnTo>
                    <a:lnTo>
                      <a:pt x="5661" y="10371"/>
                    </a:lnTo>
                    <a:lnTo>
                      <a:pt x="5661" y="10371"/>
                    </a:lnTo>
                    <a:cubicBezTo>
                      <a:pt x="5607" y="10344"/>
                      <a:pt x="5547" y="10371"/>
                      <a:pt x="5520" y="10371"/>
                    </a:cubicBezTo>
                    <a:lnTo>
                      <a:pt x="4878" y="10371"/>
                    </a:lnTo>
                    <a:cubicBezTo>
                      <a:pt x="4437" y="10344"/>
                      <a:pt x="4015" y="10284"/>
                      <a:pt x="3600" y="10231"/>
                    </a:cubicBezTo>
                    <a:cubicBezTo>
                      <a:pt x="3406" y="10231"/>
                      <a:pt x="3205" y="10204"/>
                      <a:pt x="3038" y="10204"/>
                    </a:cubicBezTo>
                    <a:lnTo>
                      <a:pt x="2536" y="10204"/>
                    </a:lnTo>
                    <a:lnTo>
                      <a:pt x="2068" y="10204"/>
                    </a:lnTo>
                    <a:lnTo>
                      <a:pt x="1841" y="10204"/>
                    </a:lnTo>
                    <a:lnTo>
                      <a:pt x="1647" y="10204"/>
                    </a:lnTo>
                    <a:cubicBezTo>
                      <a:pt x="1700" y="10177"/>
                      <a:pt x="1760" y="10177"/>
                      <a:pt x="1787" y="10144"/>
                    </a:cubicBezTo>
                    <a:cubicBezTo>
                      <a:pt x="2008" y="10090"/>
                      <a:pt x="2289" y="10117"/>
                      <a:pt x="2429" y="10063"/>
                    </a:cubicBezTo>
                    <a:cubicBezTo>
                      <a:pt x="2904" y="9923"/>
                      <a:pt x="3406" y="9782"/>
                      <a:pt x="3908" y="9642"/>
                    </a:cubicBezTo>
                    <a:cubicBezTo>
                      <a:pt x="4129" y="9588"/>
                      <a:pt x="4350" y="9535"/>
                      <a:pt x="4544" y="9475"/>
                    </a:cubicBezTo>
                    <a:cubicBezTo>
                      <a:pt x="4771" y="9421"/>
                      <a:pt x="4965" y="9368"/>
                      <a:pt x="5186" y="9307"/>
                    </a:cubicBezTo>
                    <a:cubicBezTo>
                      <a:pt x="5273" y="9281"/>
                      <a:pt x="5353" y="9254"/>
                      <a:pt x="5467" y="9227"/>
                    </a:cubicBezTo>
                    <a:cubicBezTo>
                      <a:pt x="5581" y="9200"/>
                      <a:pt x="5634" y="9200"/>
                      <a:pt x="5688" y="9200"/>
                    </a:cubicBezTo>
                    <a:cubicBezTo>
                      <a:pt x="5688" y="9174"/>
                      <a:pt x="5688" y="9174"/>
                      <a:pt x="5714" y="9174"/>
                    </a:cubicBezTo>
                    <a:cubicBezTo>
                      <a:pt x="5748" y="9140"/>
                      <a:pt x="5714" y="9113"/>
                      <a:pt x="5714" y="9113"/>
                    </a:cubicBezTo>
                    <a:cubicBezTo>
                      <a:pt x="5688" y="9087"/>
                      <a:pt x="5581" y="9033"/>
                      <a:pt x="5440" y="8973"/>
                    </a:cubicBezTo>
                    <a:cubicBezTo>
                      <a:pt x="5079" y="8839"/>
                      <a:pt x="4463" y="8612"/>
                      <a:pt x="4350" y="8558"/>
                    </a:cubicBezTo>
                    <a:lnTo>
                      <a:pt x="1285" y="7026"/>
                    </a:lnTo>
                    <a:cubicBezTo>
                      <a:pt x="1118" y="6966"/>
                      <a:pt x="951" y="6885"/>
                      <a:pt x="783" y="6798"/>
                    </a:cubicBezTo>
                    <a:cubicBezTo>
                      <a:pt x="616" y="6718"/>
                      <a:pt x="476" y="6631"/>
                      <a:pt x="308" y="6551"/>
                    </a:cubicBezTo>
                    <a:cubicBezTo>
                      <a:pt x="255" y="6524"/>
                      <a:pt x="228" y="6497"/>
                      <a:pt x="168" y="6497"/>
                    </a:cubicBezTo>
                    <a:cubicBezTo>
                      <a:pt x="255" y="6497"/>
                      <a:pt x="335" y="6524"/>
                      <a:pt x="422" y="6524"/>
                    </a:cubicBezTo>
                    <a:cubicBezTo>
                      <a:pt x="670" y="6578"/>
                      <a:pt x="977" y="6631"/>
                      <a:pt x="1004" y="6631"/>
                    </a:cubicBezTo>
                    <a:cubicBezTo>
                      <a:pt x="1366" y="6691"/>
                      <a:pt x="1734" y="6718"/>
                      <a:pt x="2068" y="6772"/>
                    </a:cubicBezTo>
                    <a:cubicBezTo>
                      <a:pt x="2904" y="6859"/>
                      <a:pt x="3707" y="6939"/>
                      <a:pt x="4517" y="7053"/>
                    </a:cubicBezTo>
                    <a:lnTo>
                      <a:pt x="5547" y="7166"/>
                    </a:lnTo>
                    <a:lnTo>
                      <a:pt x="5915" y="7193"/>
                    </a:lnTo>
                    <a:cubicBezTo>
                      <a:pt x="5942" y="7193"/>
                      <a:pt x="6049" y="7247"/>
                      <a:pt x="6082" y="7247"/>
                    </a:cubicBezTo>
                    <a:cubicBezTo>
                      <a:pt x="6136" y="7247"/>
                      <a:pt x="6136" y="7220"/>
                      <a:pt x="6163" y="7220"/>
                    </a:cubicBezTo>
                    <a:lnTo>
                      <a:pt x="6163" y="7166"/>
                    </a:lnTo>
                    <a:cubicBezTo>
                      <a:pt x="6136" y="7106"/>
                      <a:pt x="4657" y="5908"/>
                      <a:pt x="3513" y="4932"/>
                    </a:cubicBezTo>
                    <a:cubicBezTo>
                      <a:pt x="3072" y="4544"/>
                      <a:pt x="2677" y="4182"/>
                      <a:pt x="2456" y="3955"/>
                    </a:cubicBezTo>
                    <a:cubicBezTo>
                      <a:pt x="2316" y="3821"/>
                      <a:pt x="2175" y="3681"/>
                      <a:pt x="2035" y="3540"/>
                    </a:cubicBezTo>
                    <a:cubicBezTo>
                      <a:pt x="1954" y="3426"/>
                      <a:pt x="1841" y="3346"/>
                      <a:pt x="1760" y="3259"/>
                    </a:cubicBezTo>
                    <a:cubicBezTo>
                      <a:pt x="1700" y="3205"/>
                      <a:pt x="1620" y="3119"/>
                      <a:pt x="1533" y="3038"/>
                    </a:cubicBezTo>
                    <a:cubicBezTo>
                      <a:pt x="1814" y="3205"/>
                      <a:pt x="2235" y="3453"/>
                      <a:pt x="2289" y="3486"/>
                    </a:cubicBezTo>
                    <a:cubicBezTo>
                      <a:pt x="2570" y="3654"/>
                      <a:pt x="2871" y="3821"/>
                      <a:pt x="3152" y="3955"/>
                    </a:cubicBezTo>
                    <a:cubicBezTo>
                      <a:pt x="3848" y="4289"/>
                      <a:pt x="4577" y="4544"/>
                      <a:pt x="5273" y="4905"/>
                    </a:cubicBezTo>
                    <a:cubicBezTo>
                      <a:pt x="5467" y="4992"/>
                      <a:pt x="5661" y="5072"/>
                      <a:pt x="5855" y="5186"/>
                    </a:cubicBezTo>
                    <a:cubicBezTo>
                      <a:pt x="5995" y="5239"/>
                      <a:pt x="6109" y="5326"/>
                      <a:pt x="6250" y="5380"/>
                    </a:cubicBezTo>
                    <a:lnTo>
                      <a:pt x="6718" y="5601"/>
                    </a:lnTo>
                    <a:cubicBezTo>
                      <a:pt x="6718" y="5601"/>
                      <a:pt x="6778" y="5627"/>
                      <a:pt x="6805" y="5661"/>
                    </a:cubicBezTo>
                    <a:lnTo>
                      <a:pt x="6832" y="5661"/>
                    </a:lnTo>
                    <a:cubicBezTo>
                      <a:pt x="6859" y="5661"/>
                      <a:pt x="6885" y="5661"/>
                      <a:pt x="6885" y="5627"/>
                    </a:cubicBezTo>
                    <a:lnTo>
                      <a:pt x="6885" y="5574"/>
                    </a:lnTo>
                    <a:cubicBezTo>
                      <a:pt x="6805" y="5433"/>
                      <a:pt x="6470" y="4624"/>
                      <a:pt x="6136" y="3788"/>
                    </a:cubicBezTo>
                    <a:cubicBezTo>
                      <a:pt x="5801" y="3038"/>
                      <a:pt x="5494" y="2229"/>
                      <a:pt x="5413" y="2008"/>
                    </a:cubicBezTo>
                    <a:lnTo>
                      <a:pt x="4938" y="643"/>
                    </a:lnTo>
                    <a:cubicBezTo>
                      <a:pt x="4912" y="583"/>
                      <a:pt x="4878" y="442"/>
                      <a:pt x="4851" y="335"/>
                    </a:cubicBezTo>
                    <a:cubicBezTo>
                      <a:pt x="4912" y="442"/>
                      <a:pt x="4965" y="556"/>
                      <a:pt x="5045" y="643"/>
                    </a:cubicBezTo>
                    <a:cubicBezTo>
                      <a:pt x="5186" y="891"/>
                      <a:pt x="5326" y="1111"/>
                      <a:pt x="5467" y="1366"/>
                    </a:cubicBezTo>
                    <a:cubicBezTo>
                      <a:pt x="5714" y="1754"/>
                      <a:pt x="5995" y="2148"/>
                      <a:pt x="6276" y="2536"/>
                    </a:cubicBezTo>
                    <a:cubicBezTo>
                      <a:pt x="6665" y="3092"/>
                      <a:pt x="7113" y="3654"/>
                      <a:pt x="7528" y="4209"/>
                    </a:cubicBezTo>
                    <a:cubicBezTo>
                      <a:pt x="7695" y="4403"/>
                      <a:pt x="7809" y="4657"/>
                      <a:pt x="7949" y="4878"/>
                    </a:cubicBezTo>
                    <a:cubicBezTo>
                      <a:pt x="8003" y="4992"/>
                      <a:pt x="8090" y="5072"/>
                      <a:pt x="8170" y="5159"/>
                    </a:cubicBezTo>
                    <a:cubicBezTo>
                      <a:pt x="8170" y="5159"/>
                      <a:pt x="8223" y="5186"/>
                      <a:pt x="8257" y="5126"/>
                    </a:cubicBezTo>
                    <a:lnTo>
                      <a:pt x="8257" y="5099"/>
                    </a:lnTo>
                    <a:lnTo>
                      <a:pt x="8257" y="4851"/>
                    </a:lnTo>
                    <a:cubicBezTo>
                      <a:pt x="8223" y="4764"/>
                      <a:pt x="8223" y="4684"/>
                      <a:pt x="8223" y="4597"/>
                    </a:cubicBezTo>
                    <a:cubicBezTo>
                      <a:pt x="8223" y="4490"/>
                      <a:pt x="8197" y="4403"/>
                      <a:pt x="8197" y="4323"/>
                    </a:cubicBezTo>
                    <a:cubicBezTo>
                      <a:pt x="8197" y="3955"/>
                      <a:pt x="8143" y="3594"/>
                      <a:pt x="8116" y="3205"/>
                    </a:cubicBezTo>
                    <a:lnTo>
                      <a:pt x="8116" y="2757"/>
                    </a:lnTo>
                    <a:cubicBezTo>
                      <a:pt x="8116" y="2730"/>
                      <a:pt x="8090" y="2704"/>
                      <a:pt x="8056" y="2704"/>
                    </a:cubicBezTo>
                    <a:cubicBezTo>
                      <a:pt x="8029" y="2704"/>
                      <a:pt x="8029" y="2730"/>
                      <a:pt x="8029" y="2757"/>
                    </a:cubicBezTo>
                    <a:cubicBezTo>
                      <a:pt x="8003" y="2898"/>
                      <a:pt x="8029" y="3065"/>
                      <a:pt x="8029" y="3232"/>
                    </a:cubicBezTo>
                    <a:cubicBezTo>
                      <a:pt x="8056" y="3594"/>
                      <a:pt x="8116" y="3955"/>
                      <a:pt x="8116" y="4323"/>
                    </a:cubicBezTo>
                    <a:lnTo>
                      <a:pt x="8116" y="4597"/>
                    </a:lnTo>
                    <a:cubicBezTo>
                      <a:pt x="8143" y="4684"/>
                      <a:pt x="8143" y="4764"/>
                      <a:pt x="8143" y="4878"/>
                    </a:cubicBezTo>
                    <a:lnTo>
                      <a:pt x="8143" y="5019"/>
                    </a:lnTo>
                    <a:cubicBezTo>
                      <a:pt x="8116" y="4958"/>
                      <a:pt x="8056" y="4905"/>
                      <a:pt x="8029" y="4825"/>
                    </a:cubicBezTo>
                    <a:cubicBezTo>
                      <a:pt x="7889" y="4624"/>
                      <a:pt x="7782" y="4350"/>
                      <a:pt x="7615" y="4156"/>
                    </a:cubicBezTo>
                    <a:cubicBezTo>
                      <a:pt x="7193" y="3594"/>
                      <a:pt x="6752" y="3038"/>
                      <a:pt x="6357" y="2483"/>
                    </a:cubicBezTo>
                    <a:cubicBezTo>
                      <a:pt x="6082" y="2088"/>
                      <a:pt x="5801" y="1700"/>
                      <a:pt x="5581" y="1312"/>
                    </a:cubicBezTo>
                    <a:cubicBezTo>
                      <a:pt x="5413" y="1058"/>
                      <a:pt x="5273" y="837"/>
                      <a:pt x="5132" y="583"/>
                    </a:cubicBezTo>
                    <a:cubicBezTo>
                      <a:pt x="5019" y="442"/>
                      <a:pt x="4938" y="275"/>
                      <a:pt x="4851" y="108"/>
                    </a:cubicBezTo>
                    <a:cubicBezTo>
                      <a:pt x="4851" y="108"/>
                      <a:pt x="4798" y="54"/>
                      <a:pt x="4798" y="27"/>
                    </a:cubicBezTo>
                    <a:cubicBezTo>
                      <a:pt x="4771" y="1"/>
                      <a:pt x="4771" y="1"/>
                      <a:pt x="4744" y="1"/>
                    </a:cubicBezTo>
                    <a:cubicBezTo>
                      <a:pt x="4744" y="1"/>
                      <a:pt x="4684" y="1"/>
                      <a:pt x="4684" y="54"/>
                    </a:cubicBezTo>
                    <a:cubicBezTo>
                      <a:pt x="4684" y="54"/>
                      <a:pt x="4684" y="81"/>
                      <a:pt x="4711" y="108"/>
                    </a:cubicBezTo>
                    <a:cubicBezTo>
                      <a:pt x="4744" y="248"/>
                      <a:pt x="4798" y="529"/>
                      <a:pt x="4851" y="697"/>
                    </a:cubicBezTo>
                    <a:lnTo>
                      <a:pt x="5326" y="2035"/>
                    </a:lnTo>
                    <a:cubicBezTo>
                      <a:pt x="5413" y="2282"/>
                      <a:pt x="5714" y="3065"/>
                      <a:pt x="6022" y="3848"/>
                    </a:cubicBezTo>
                    <a:cubicBezTo>
                      <a:pt x="6330" y="4517"/>
                      <a:pt x="6611" y="5213"/>
                      <a:pt x="6718" y="5494"/>
                    </a:cubicBezTo>
                    <a:close/>
                    <a:moveTo>
                      <a:pt x="1399" y="2951"/>
                    </a:moveTo>
                    <a:lnTo>
                      <a:pt x="1399" y="2951"/>
                    </a:lnTo>
                    <a:cubicBezTo>
                      <a:pt x="1366" y="2951"/>
                      <a:pt x="1399" y="2951"/>
                      <a:pt x="1399" y="295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4682627" y="1930960"/>
                <a:ext cx="292969" cy="132034"/>
              </a:xfrm>
              <a:custGeom>
                <a:rect b="b" l="l" r="r" t="t"/>
                <a:pathLst>
                  <a:path extrusionOk="0" h="1119" w="2483">
                    <a:moveTo>
                      <a:pt x="2456" y="556"/>
                    </a:moveTo>
                    <a:lnTo>
                      <a:pt x="2456" y="556"/>
                    </a:lnTo>
                    <a:cubicBezTo>
                      <a:pt x="2483" y="556"/>
                      <a:pt x="2483" y="556"/>
                      <a:pt x="2456" y="529"/>
                    </a:cubicBezTo>
                    <a:cubicBezTo>
                      <a:pt x="2456" y="529"/>
                      <a:pt x="2422" y="529"/>
                      <a:pt x="2396" y="556"/>
                    </a:cubicBezTo>
                    <a:lnTo>
                      <a:pt x="2315" y="556"/>
                    </a:lnTo>
                    <a:lnTo>
                      <a:pt x="1894" y="643"/>
                    </a:lnTo>
                    <a:cubicBezTo>
                      <a:pt x="1620" y="697"/>
                      <a:pt x="1365" y="783"/>
                      <a:pt x="1084" y="837"/>
                    </a:cubicBezTo>
                    <a:cubicBezTo>
                      <a:pt x="977" y="864"/>
                      <a:pt x="837" y="891"/>
                      <a:pt x="723" y="917"/>
                    </a:cubicBezTo>
                    <a:cubicBezTo>
                      <a:pt x="583" y="951"/>
                      <a:pt x="415" y="978"/>
                      <a:pt x="248" y="1004"/>
                    </a:cubicBezTo>
                    <a:lnTo>
                      <a:pt x="141" y="1004"/>
                    </a:lnTo>
                    <a:cubicBezTo>
                      <a:pt x="221" y="978"/>
                      <a:pt x="308" y="917"/>
                      <a:pt x="389" y="864"/>
                    </a:cubicBezTo>
                    <a:cubicBezTo>
                      <a:pt x="670" y="723"/>
                      <a:pt x="1004" y="556"/>
                      <a:pt x="1339" y="389"/>
                    </a:cubicBezTo>
                    <a:cubicBezTo>
                      <a:pt x="1506" y="308"/>
                      <a:pt x="1646" y="248"/>
                      <a:pt x="1753" y="168"/>
                    </a:cubicBezTo>
                    <a:cubicBezTo>
                      <a:pt x="1840" y="141"/>
                      <a:pt x="1894" y="81"/>
                      <a:pt x="1954" y="54"/>
                    </a:cubicBezTo>
                    <a:cubicBezTo>
                      <a:pt x="1954" y="54"/>
                      <a:pt x="1981" y="27"/>
                      <a:pt x="1954" y="27"/>
                    </a:cubicBezTo>
                    <a:cubicBezTo>
                      <a:pt x="1954" y="1"/>
                      <a:pt x="1921" y="1"/>
                      <a:pt x="1894" y="1"/>
                    </a:cubicBezTo>
                    <a:cubicBezTo>
                      <a:pt x="1867" y="27"/>
                      <a:pt x="1814" y="54"/>
                      <a:pt x="1727" y="81"/>
                    </a:cubicBezTo>
                    <a:cubicBezTo>
                      <a:pt x="1673" y="114"/>
                      <a:pt x="1586" y="168"/>
                      <a:pt x="1506" y="195"/>
                    </a:cubicBezTo>
                    <a:cubicBezTo>
                      <a:pt x="1392" y="248"/>
                      <a:pt x="1312" y="282"/>
                      <a:pt x="1198" y="335"/>
                    </a:cubicBezTo>
                    <a:cubicBezTo>
                      <a:pt x="977" y="449"/>
                      <a:pt x="750" y="556"/>
                      <a:pt x="529" y="670"/>
                    </a:cubicBezTo>
                    <a:cubicBezTo>
                      <a:pt x="475" y="723"/>
                      <a:pt x="389" y="783"/>
                      <a:pt x="308" y="810"/>
                    </a:cubicBezTo>
                    <a:cubicBezTo>
                      <a:pt x="141" y="917"/>
                      <a:pt x="27" y="1004"/>
                      <a:pt x="0" y="1058"/>
                    </a:cubicBezTo>
                    <a:cubicBezTo>
                      <a:pt x="0" y="1058"/>
                      <a:pt x="0" y="1118"/>
                      <a:pt x="27" y="1118"/>
                    </a:cubicBezTo>
                    <a:lnTo>
                      <a:pt x="54" y="1118"/>
                    </a:lnTo>
                    <a:cubicBezTo>
                      <a:pt x="141" y="1085"/>
                      <a:pt x="194" y="1058"/>
                      <a:pt x="248" y="1058"/>
                    </a:cubicBezTo>
                    <a:cubicBezTo>
                      <a:pt x="415" y="1031"/>
                      <a:pt x="583" y="1004"/>
                      <a:pt x="750" y="978"/>
                    </a:cubicBezTo>
                    <a:cubicBezTo>
                      <a:pt x="864" y="951"/>
                      <a:pt x="977" y="917"/>
                      <a:pt x="1084" y="891"/>
                    </a:cubicBezTo>
                    <a:cubicBezTo>
                      <a:pt x="1365" y="837"/>
                      <a:pt x="1646" y="750"/>
                      <a:pt x="1921" y="697"/>
                    </a:cubicBezTo>
                    <a:lnTo>
                      <a:pt x="2315" y="616"/>
                    </a:lnTo>
                    <a:cubicBezTo>
                      <a:pt x="2342" y="616"/>
                      <a:pt x="2369" y="583"/>
                      <a:pt x="2396" y="583"/>
                    </a:cubicBezTo>
                    <a:lnTo>
                      <a:pt x="2456" y="58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4662923" y="2144877"/>
                <a:ext cx="250375" cy="187254"/>
              </a:xfrm>
              <a:custGeom>
                <a:rect b="b" l="l" r="r" t="t"/>
                <a:pathLst>
                  <a:path extrusionOk="0" h="1587" w="2122">
                    <a:moveTo>
                      <a:pt x="27" y="1533"/>
                    </a:moveTo>
                    <a:cubicBezTo>
                      <a:pt x="0" y="1587"/>
                      <a:pt x="27" y="1506"/>
                      <a:pt x="27" y="1560"/>
                    </a:cubicBezTo>
                    <a:lnTo>
                      <a:pt x="27" y="1560"/>
                    </a:lnTo>
                    <a:lnTo>
                      <a:pt x="27" y="1560"/>
                    </a:lnTo>
                    <a:cubicBezTo>
                      <a:pt x="80" y="1587"/>
                      <a:pt x="27" y="1587"/>
                      <a:pt x="54" y="1587"/>
                    </a:cubicBezTo>
                    <a:lnTo>
                      <a:pt x="54" y="1587"/>
                    </a:lnTo>
                    <a:lnTo>
                      <a:pt x="54" y="1587"/>
                    </a:lnTo>
                    <a:cubicBezTo>
                      <a:pt x="114" y="1560"/>
                      <a:pt x="141" y="1533"/>
                      <a:pt x="167" y="1533"/>
                    </a:cubicBezTo>
                    <a:cubicBezTo>
                      <a:pt x="248" y="1446"/>
                      <a:pt x="361" y="1392"/>
                      <a:pt x="448" y="1339"/>
                    </a:cubicBezTo>
                    <a:cubicBezTo>
                      <a:pt x="669" y="1172"/>
                      <a:pt x="890" y="1004"/>
                      <a:pt x="1118" y="837"/>
                    </a:cubicBezTo>
                    <a:cubicBezTo>
                      <a:pt x="1285" y="723"/>
                      <a:pt x="1452" y="583"/>
                      <a:pt x="1619" y="442"/>
                    </a:cubicBezTo>
                    <a:cubicBezTo>
                      <a:pt x="1787" y="309"/>
                      <a:pt x="1920" y="168"/>
                      <a:pt x="2088" y="28"/>
                    </a:cubicBezTo>
                    <a:cubicBezTo>
                      <a:pt x="2088" y="28"/>
                      <a:pt x="2121" y="1"/>
                      <a:pt x="2088" y="1"/>
                    </a:cubicBezTo>
                    <a:lnTo>
                      <a:pt x="2061" y="1"/>
                    </a:lnTo>
                    <a:cubicBezTo>
                      <a:pt x="1920" y="81"/>
                      <a:pt x="1813" y="195"/>
                      <a:pt x="1673" y="275"/>
                    </a:cubicBezTo>
                    <a:cubicBezTo>
                      <a:pt x="1619" y="335"/>
                      <a:pt x="1559" y="362"/>
                      <a:pt x="1506" y="416"/>
                    </a:cubicBezTo>
                    <a:cubicBezTo>
                      <a:pt x="1251" y="610"/>
                      <a:pt x="1004" y="810"/>
                      <a:pt x="750" y="1004"/>
                    </a:cubicBezTo>
                    <a:cubicBezTo>
                      <a:pt x="556" y="1111"/>
                      <a:pt x="388" y="1252"/>
                      <a:pt x="221" y="1392"/>
                    </a:cubicBezTo>
                    <a:cubicBezTo>
                      <a:pt x="167" y="1419"/>
                      <a:pt x="80" y="1479"/>
                      <a:pt x="27" y="1533"/>
                    </a:cubicBezTo>
                    <a:lnTo>
                      <a:pt x="27" y="153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4432370" y="1960221"/>
                <a:ext cx="180879" cy="63244"/>
              </a:xfrm>
              <a:custGeom>
                <a:rect b="b" l="l" r="r" t="t"/>
                <a:pathLst>
                  <a:path extrusionOk="0" h="536" w="1533">
                    <a:moveTo>
                      <a:pt x="1" y="535"/>
                    </a:moveTo>
                    <a:lnTo>
                      <a:pt x="27" y="535"/>
                    </a:lnTo>
                    <a:lnTo>
                      <a:pt x="61" y="535"/>
                    </a:lnTo>
                    <a:cubicBezTo>
                      <a:pt x="87" y="502"/>
                      <a:pt x="114" y="502"/>
                      <a:pt x="168" y="502"/>
                    </a:cubicBezTo>
                    <a:cubicBezTo>
                      <a:pt x="168" y="475"/>
                      <a:pt x="195" y="475"/>
                      <a:pt x="228" y="475"/>
                    </a:cubicBezTo>
                    <a:cubicBezTo>
                      <a:pt x="502" y="368"/>
                      <a:pt x="783" y="308"/>
                      <a:pt x="1064" y="228"/>
                    </a:cubicBezTo>
                    <a:cubicBezTo>
                      <a:pt x="1145" y="228"/>
                      <a:pt x="1198" y="201"/>
                      <a:pt x="1258" y="168"/>
                    </a:cubicBezTo>
                    <a:cubicBezTo>
                      <a:pt x="1339" y="141"/>
                      <a:pt x="1426" y="114"/>
                      <a:pt x="1506" y="60"/>
                    </a:cubicBezTo>
                    <a:cubicBezTo>
                      <a:pt x="1533" y="60"/>
                      <a:pt x="1533" y="34"/>
                      <a:pt x="1533" y="34"/>
                    </a:cubicBezTo>
                    <a:cubicBezTo>
                      <a:pt x="1533" y="0"/>
                      <a:pt x="1506" y="0"/>
                      <a:pt x="1506" y="0"/>
                    </a:cubicBezTo>
                    <a:cubicBezTo>
                      <a:pt x="1365" y="60"/>
                      <a:pt x="1258" y="87"/>
                      <a:pt x="1145" y="114"/>
                    </a:cubicBezTo>
                    <a:cubicBezTo>
                      <a:pt x="864" y="201"/>
                      <a:pt x="563" y="281"/>
                      <a:pt x="282" y="368"/>
                    </a:cubicBezTo>
                    <a:cubicBezTo>
                      <a:pt x="228" y="395"/>
                      <a:pt x="168" y="395"/>
                      <a:pt x="141" y="422"/>
                    </a:cubicBezTo>
                    <a:cubicBezTo>
                      <a:pt x="87" y="449"/>
                      <a:pt x="61" y="449"/>
                      <a:pt x="27" y="475"/>
                    </a:cubicBezTo>
                    <a:lnTo>
                      <a:pt x="27" y="475"/>
                    </a:lnTo>
                    <a:lnTo>
                      <a:pt x="1" y="502"/>
                    </a:lnTo>
                    <a:lnTo>
                      <a:pt x="1" y="50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5123084" y="701020"/>
                <a:ext cx="56163" cy="173803"/>
              </a:xfrm>
              <a:custGeom>
                <a:rect b="b" l="l" r="r" t="t"/>
                <a:pathLst>
                  <a:path extrusionOk="0" h="1473" w="476">
                    <a:moveTo>
                      <a:pt x="476" y="1473"/>
                    </a:moveTo>
                    <a:lnTo>
                      <a:pt x="476" y="1446"/>
                    </a:lnTo>
                    <a:lnTo>
                      <a:pt x="476" y="1446"/>
                    </a:lnTo>
                    <a:cubicBezTo>
                      <a:pt x="476" y="1419"/>
                      <a:pt x="449" y="1366"/>
                      <a:pt x="449" y="1305"/>
                    </a:cubicBezTo>
                    <a:cubicBezTo>
                      <a:pt x="422" y="1225"/>
                      <a:pt x="362" y="1111"/>
                      <a:pt x="335" y="1004"/>
                    </a:cubicBezTo>
                    <a:cubicBezTo>
                      <a:pt x="255" y="750"/>
                      <a:pt x="141" y="469"/>
                      <a:pt x="88" y="275"/>
                    </a:cubicBezTo>
                    <a:cubicBezTo>
                      <a:pt x="61" y="222"/>
                      <a:pt x="61" y="168"/>
                      <a:pt x="28" y="108"/>
                    </a:cubicBezTo>
                    <a:lnTo>
                      <a:pt x="28" y="1"/>
                    </a:lnTo>
                    <a:lnTo>
                      <a:pt x="1" y="1"/>
                    </a:lnTo>
                    <a:lnTo>
                      <a:pt x="1" y="1"/>
                    </a:lnTo>
                    <a:lnTo>
                      <a:pt x="1" y="135"/>
                    </a:lnTo>
                    <a:cubicBezTo>
                      <a:pt x="1" y="248"/>
                      <a:pt x="28" y="362"/>
                      <a:pt x="61" y="469"/>
                    </a:cubicBezTo>
                    <a:cubicBezTo>
                      <a:pt x="115" y="610"/>
                      <a:pt x="168" y="804"/>
                      <a:pt x="228" y="944"/>
                    </a:cubicBezTo>
                    <a:cubicBezTo>
                      <a:pt x="282" y="1085"/>
                      <a:pt x="309" y="1198"/>
                      <a:pt x="335" y="1279"/>
                    </a:cubicBezTo>
                    <a:cubicBezTo>
                      <a:pt x="362" y="1339"/>
                      <a:pt x="396" y="1419"/>
                      <a:pt x="422" y="1446"/>
                    </a:cubicBezTo>
                    <a:lnTo>
                      <a:pt x="422" y="1473"/>
                    </a:lnTo>
                    <a:lnTo>
                      <a:pt x="449" y="1473"/>
                    </a:lnTo>
                    <a:lnTo>
                      <a:pt x="449" y="1473"/>
                    </a:lnTo>
                    <a:lnTo>
                      <a:pt x="449" y="1473"/>
                    </a:lnTo>
                    <a:cubicBezTo>
                      <a:pt x="476" y="1446"/>
                      <a:pt x="476" y="1473"/>
                      <a:pt x="476" y="147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5337000" y="713645"/>
                <a:ext cx="30205" cy="161178"/>
              </a:xfrm>
              <a:custGeom>
                <a:rect b="b" l="l" r="r" t="t"/>
                <a:pathLst>
                  <a:path extrusionOk="0" h="1366" w="256">
                    <a:moveTo>
                      <a:pt x="255" y="1366"/>
                    </a:moveTo>
                    <a:lnTo>
                      <a:pt x="255" y="1339"/>
                    </a:lnTo>
                    <a:lnTo>
                      <a:pt x="255" y="1312"/>
                    </a:lnTo>
                    <a:cubicBezTo>
                      <a:pt x="222" y="1198"/>
                      <a:pt x="195" y="1091"/>
                      <a:pt x="168" y="978"/>
                    </a:cubicBezTo>
                    <a:cubicBezTo>
                      <a:pt x="141" y="810"/>
                      <a:pt x="141" y="670"/>
                      <a:pt x="115" y="503"/>
                    </a:cubicBezTo>
                    <a:cubicBezTo>
                      <a:pt x="115" y="362"/>
                      <a:pt x="88" y="195"/>
                      <a:pt x="55" y="61"/>
                    </a:cubicBezTo>
                    <a:cubicBezTo>
                      <a:pt x="55" y="28"/>
                      <a:pt x="28" y="1"/>
                      <a:pt x="28" y="28"/>
                    </a:cubicBezTo>
                    <a:cubicBezTo>
                      <a:pt x="1" y="28"/>
                      <a:pt x="1" y="28"/>
                      <a:pt x="1" y="61"/>
                    </a:cubicBezTo>
                    <a:cubicBezTo>
                      <a:pt x="28" y="195"/>
                      <a:pt x="28" y="362"/>
                      <a:pt x="28" y="529"/>
                    </a:cubicBezTo>
                    <a:cubicBezTo>
                      <a:pt x="55" y="670"/>
                      <a:pt x="88" y="837"/>
                      <a:pt x="115" y="978"/>
                    </a:cubicBezTo>
                    <a:cubicBezTo>
                      <a:pt x="141" y="1118"/>
                      <a:pt x="168" y="1232"/>
                      <a:pt x="222" y="1339"/>
                    </a:cubicBezTo>
                    <a:lnTo>
                      <a:pt x="222" y="1339"/>
                    </a:lnTo>
                    <a:lnTo>
                      <a:pt x="255" y="1366"/>
                    </a:lnTo>
                    <a:lnTo>
                      <a:pt x="255" y="136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4863388" y="2322572"/>
                <a:ext cx="128845" cy="128022"/>
              </a:xfrm>
              <a:custGeom>
                <a:rect b="b" l="l" r="r" t="t"/>
                <a:pathLst>
                  <a:path extrusionOk="0" h="1085" w="1092">
                    <a:moveTo>
                      <a:pt x="1" y="1084"/>
                    </a:moveTo>
                    <a:cubicBezTo>
                      <a:pt x="27" y="1057"/>
                      <a:pt x="27" y="1057"/>
                      <a:pt x="54" y="1057"/>
                    </a:cubicBezTo>
                    <a:lnTo>
                      <a:pt x="54" y="1031"/>
                    </a:lnTo>
                    <a:cubicBezTo>
                      <a:pt x="141" y="977"/>
                      <a:pt x="195" y="890"/>
                      <a:pt x="282" y="837"/>
                    </a:cubicBezTo>
                    <a:cubicBezTo>
                      <a:pt x="476" y="643"/>
                      <a:pt x="696" y="475"/>
                      <a:pt x="890" y="275"/>
                    </a:cubicBezTo>
                    <a:cubicBezTo>
                      <a:pt x="924" y="248"/>
                      <a:pt x="951" y="221"/>
                      <a:pt x="1004" y="167"/>
                    </a:cubicBezTo>
                    <a:cubicBezTo>
                      <a:pt x="1004" y="167"/>
                      <a:pt x="1031" y="141"/>
                      <a:pt x="1031" y="107"/>
                    </a:cubicBezTo>
                    <a:cubicBezTo>
                      <a:pt x="1058" y="81"/>
                      <a:pt x="1058" y="54"/>
                      <a:pt x="1058" y="54"/>
                    </a:cubicBezTo>
                    <a:cubicBezTo>
                      <a:pt x="1091" y="27"/>
                      <a:pt x="1091" y="27"/>
                      <a:pt x="1058" y="0"/>
                    </a:cubicBezTo>
                    <a:cubicBezTo>
                      <a:pt x="1058" y="0"/>
                      <a:pt x="1031" y="0"/>
                      <a:pt x="1031" y="27"/>
                    </a:cubicBezTo>
                    <a:cubicBezTo>
                      <a:pt x="1004" y="27"/>
                      <a:pt x="1004" y="54"/>
                      <a:pt x="977" y="54"/>
                    </a:cubicBezTo>
                    <a:cubicBezTo>
                      <a:pt x="951" y="81"/>
                      <a:pt x="924" y="107"/>
                      <a:pt x="890" y="141"/>
                    </a:cubicBezTo>
                    <a:lnTo>
                      <a:pt x="864" y="167"/>
                    </a:lnTo>
                    <a:cubicBezTo>
                      <a:pt x="696" y="335"/>
                      <a:pt x="529" y="475"/>
                      <a:pt x="362" y="609"/>
                    </a:cubicBezTo>
                    <a:cubicBezTo>
                      <a:pt x="308" y="669"/>
                      <a:pt x="221" y="750"/>
                      <a:pt x="168" y="810"/>
                    </a:cubicBezTo>
                    <a:cubicBezTo>
                      <a:pt x="114" y="890"/>
                      <a:pt x="54" y="944"/>
                      <a:pt x="1" y="1004"/>
                    </a:cubicBezTo>
                    <a:lnTo>
                      <a:pt x="1" y="1084"/>
                    </a:lnTo>
                    <a:lnTo>
                      <a:pt x="1" y="108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4922619" y="1601764"/>
                <a:ext cx="151617" cy="49911"/>
              </a:xfrm>
              <a:custGeom>
                <a:rect b="b" l="l" r="r" t="t"/>
                <a:pathLst>
                  <a:path extrusionOk="0" h="423" w="1285">
                    <a:moveTo>
                      <a:pt x="0" y="1"/>
                    </a:moveTo>
                    <a:cubicBezTo>
                      <a:pt x="27" y="1"/>
                      <a:pt x="54" y="27"/>
                      <a:pt x="87" y="27"/>
                    </a:cubicBezTo>
                    <a:cubicBezTo>
                      <a:pt x="114" y="61"/>
                      <a:pt x="141" y="61"/>
                      <a:pt x="194" y="61"/>
                    </a:cubicBezTo>
                    <a:cubicBezTo>
                      <a:pt x="362" y="114"/>
                      <a:pt x="502" y="168"/>
                      <a:pt x="669" y="228"/>
                    </a:cubicBezTo>
                    <a:cubicBezTo>
                      <a:pt x="723" y="255"/>
                      <a:pt x="810" y="282"/>
                      <a:pt x="863" y="308"/>
                    </a:cubicBezTo>
                    <a:cubicBezTo>
                      <a:pt x="1004" y="362"/>
                      <a:pt x="1118" y="395"/>
                      <a:pt x="1258" y="422"/>
                    </a:cubicBezTo>
                    <a:cubicBezTo>
                      <a:pt x="1258" y="422"/>
                      <a:pt x="1285" y="422"/>
                      <a:pt x="1285" y="395"/>
                    </a:cubicBezTo>
                    <a:lnTo>
                      <a:pt x="1258" y="362"/>
                    </a:lnTo>
                    <a:cubicBezTo>
                      <a:pt x="1118" y="335"/>
                      <a:pt x="977" y="282"/>
                      <a:pt x="837" y="228"/>
                    </a:cubicBezTo>
                    <a:cubicBezTo>
                      <a:pt x="696" y="168"/>
                      <a:pt x="556" y="114"/>
                      <a:pt x="388" y="61"/>
                    </a:cubicBezTo>
                    <a:cubicBezTo>
                      <a:pt x="308" y="27"/>
                      <a:pt x="194" y="1"/>
                      <a:pt x="87" y="1"/>
                    </a:cubicBezTo>
                    <a:lnTo>
                      <a:pt x="0"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5126270" y="1539465"/>
                <a:ext cx="95690" cy="45899"/>
              </a:xfrm>
              <a:custGeom>
                <a:rect b="b" l="l" r="r" t="t"/>
                <a:pathLst>
                  <a:path extrusionOk="0" h="389" w="811">
                    <a:moveTo>
                      <a:pt x="810" y="361"/>
                    </a:moveTo>
                    <a:lnTo>
                      <a:pt x="783" y="361"/>
                    </a:lnTo>
                    <a:lnTo>
                      <a:pt x="783" y="361"/>
                    </a:lnTo>
                    <a:cubicBezTo>
                      <a:pt x="703" y="335"/>
                      <a:pt x="643" y="308"/>
                      <a:pt x="563" y="281"/>
                    </a:cubicBezTo>
                    <a:cubicBezTo>
                      <a:pt x="449" y="221"/>
                      <a:pt x="369" y="167"/>
                      <a:pt x="255" y="114"/>
                    </a:cubicBezTo>
                    <a:cubicBezTo>
                      <a:pt x="168" y="54"/>
                      <a:pt x="114" y="27"/>
                      <a:pt x="34" y="0"/>
                    </a:cubicBezTo>
                    <a:lnTo>
                      <a:pt x="1" y="0"/>
                    </a:lnTo>
                    <a:lnTo>
                      <a:pt x="1" y="27"/>
                    </a:lnTo>
                    <a:cubicBezTo>
                      <a:pt x="88" y="54"/>
                      <a:pt x="141" y="114"/>
                      <a:pt x="228" y="141"/>
                    </a:cubicBezTo>
                    <a:cubicBezTo>
                      <a:pt x="335" y="194"/>
                      <a:pt x="449" y="281"/>
                      <a:pt x="563" y="308"/>
                    </a:cubicBezTo>
                    <a:cubicBezTo>
                      <a:pt x="616" y="335"/>
                      <a:pt x="703" y="361"/>
                      <a:pt x="783" y="388"/>
                    </a:cubicBezTo>
                    <a:lnTo>
                      <a:pt x="783" y="388"/>
                    </a:lnTo>
                    <a:cubicBezTo>
                      <a:pt x="810" y="388"/>
                      <a:pt x="810" y="361"/>
                      <a:pt x="810" y="361"/>
                    </a:cubicBezTo>
                    <a:lnTo>
                      <a:pt x="810" y="36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5001554" y="1325429"/>
                <a:ext cx="105129" cy="92506"/>
              </a:xfrm>
              <a:custGeom>
                <a:rect b="b" l="l" r="r" t="t"/>
                <a:pathLst>
                  <a:path extrusionOk="0" h="784" w="891">
                    <a:moveTo>
                      <a:pt x="890" y="784"/>
                    </a:moveTo>
                    <a:cubicBezTo>
                      <a:pt x="890" y="757"/>
                      <a:pt x="890" y="757"/>
                      <a:pt x="864" y="730"/>
                    </a:cubicBezTo>
                    <a:lnTo>
                      <a:pt x="864" y="730"/>
                    </a:lnTo>
                    <a:cubicBezTo>
                      <a:pt x="810" y="643"/>
                      <a:pt x="723" y="590"/>
                      <a:pt x="670" y="530"/>
                    </a:cubicBezTo>
                    <a:cubicBezTo>
                      <a:pt x="616" y="476"/>
                      <a:pt x="556" y="423"/>
                      <a:pt x="475" y="362"/>
                    </a:cubicBezTo>
                    <a:cubicBezTo>
                      <a:pt x="335" y="255"/>
                      <a:pt x="168" y="141"/>
                      <a:pt x="27" y="1"/>
                    </a:cubicBezTo>
                    <a:cubicBezTo>
                      <a:pt x="27" y="1"/>
                      <a:pt x="0" y="1"/>
                      <a:pt x="0" y="28"/>
                    </a:cubicBezTo>
                    <a:lnTo>
                      <a:pt x="0" y="61"/>
                    </a:lnTo>
                    <a:cubicBezTo>
                      <a:pt x="168" y="195"/>
                      <a:pt x="308" y="336"/>
                      <a:pt x="475" y="449"/>
                    </a:cubicBezTo>
                    <a:cubicBezTo>
                      <a:pt x="589" y="530"/>
                      <a:pt x="696" y="617"/>
                      <a:pt x="810" y="730"/>
                    </a:cubicBezTo>
                    <a:lnTo>
                      <a:pt x="837" y="757"/>
                    </a:lnTo>
                    <a:cubicBezTo>
                      <a:pt x="864" y="784"/>
                      <a:pt x="864" y="784"/>
                      <a:pt x="890" y="784"/>
                    </a:cubicBezTo>
                    <a:lnTo>
                      <a:pt x="890" y="78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31"/>
            <p:cNvGrpSpPr/>
            <p:nvPr/>
          </p:nvGrpSpPr>
          <p:grpSpPr>
            <a:xfrm>
              <a:off x="5011820" y="1091300"/>
              <a:ext cx="1170815" cy="1839493"/>
              <a:chOff x="5011820" y="3189775"/>
              <a:chExt cx="1170815" cy="1839493"/>
            </a:xfrm>
          </p:grpSpPr>
          <p:sp>
            <p:nvSpPr>
              <p:cNvPr id="282" name="Google Shape;282;p31"/>
              <p:cNvSpPr/>
              <p:nvPr/>
            </p:nvSpPr>
            <p:spPr>
              <a:xfrm>
                <a:off x="5060785" y="4587852"/>
                <a:ext cx="49792" cy="72801"/>
              </a:xfrm>
              <a:custGeom>
                <a:rect b="b" l="l" r="r" t="t"/>
                <a:pathLst>
                  <a:path extrusionOk="0" h="617" w="422">
                    <a:moveTo>
                      <a:pt x="0" y="590"/>
                    </a:moveTo>
                    <a:lnTo>
                      <a:pt x="0" y="590"/>
                    </a:lnTo>
                    <a:lnTo>
                      <a:pt x="0" y="616"/>
                    </a:lnTo>
                    <a:lnTo>
                      <a:pt x="27" y="616"/>
                    </a:lnTo>
                    <a:lnTo>
                      <a:pt x="27" y="616"/>
                    </a:lnTo>
                    <a:cubicBezTo>
                      <a:pt x="54" y="616"/>
                      <a:pt x="54" y="590"/>
                      <a:pt x="54" y="590"/>
                    </a:cubicBezTo>
                    <a:cubicBezTo>
                      <a:pt x="141" y="476"/>
                      <a:pt x="221" y="396"/>
                      <a:pt x="281" y="309"/>
                    </a:cubicBezTo>
                    <a:cubicBezTo>
                      <a:pt x="335" y="228"/>
                      <a:pt x="388" y="168"/>
                      <a:pt x="422" y="61"/>
                    </a:cubicBezTo>
                    <a:cubicBezTo>
                      <a:pt x="422" y="61"/>
                      <a:pt x="422" y="28"/>
                      <a:pt x="388" y="28"/>
                    </a:cubicBezTo>
                    <a:cubicBezTo>
                      <a:pt x="362" y="1"/>
                      <a:pt x="362" y="28"/>
                      <a:pt x="335" y="28"/>
                    </a:cubicBezTo>
                    <a:cubicBezTo>
                      <a:pt x="308" y="115"/>
                      <a:pt x="281" y="168"/>
                      <a:pt x="221" y="228"/>
                    </a:cubicBezTo>
                    <a:cubicBezTo>
                      <a:pt x="194" y="282"/>
                      <a:pt x="168" y="309"/>
                      <a:pt x="141" y="335"/>
                    </a:cubicBezTo>
                    <a:cubicBezTo>
                      <a:pt x="114" y="422"/>
                      <a:pt x="54" y="476"/>
                      <a:pt x="27" y="529"/>
                    </a:cubicBezTo>
                    <a:cubicBezTo>
                      <a:pt x="27" y="563"/>
                      <a:pt x="0" y="563"/>
                      <a:pt x="0" y="590"/>
                    </a:cubicBezTo>
                    <a:lnTo>
                      <a:pt x="0" y="59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5261251" y="3588467"/>
                <a:ext cx="89318" cy="79055"/>
              </a:xfrm>
              <a:custGeom>
                <a:rect b="b" l="l" r="r" t="t"/>
                <a:pathLst>
                  <a:path extrusionOk="0" h="670" w="757">
                    <a:moveTo>
                      <a:pt x="730" y="670"/>
                    </a:moveTo>
                    <a:lnTo>
                      <a:pt x="730" y="670"/>
                    </a:lnTo>
                    <a:lnTo>
                      <a:pt x="730" y="670"/>
                    </a:lnTo>
                    <a:lnTo>
                      <a:pt x="730" y="670"/>
                    </a:lnTo>
                    <a:cubicBezTo>
                      <a:pt x="757" y="636"/>
                      <a:pt x="730" y="670"/>
                      <a:pt x="730" y="636"/>
                    </a:cubicBezTo>
                    <a:lnTo>
                      <a:pt x="730" y="636"/>
                    </a:lnTo>
                    <a:lnTo>
                      <a:pt x="730" y="636"/>
                    </a:lnTo>
                    <a:cubicBezTo>
                      <a:pt x="730" y="609"/>
                      <a:pt x="697" y="609"/>
                      <a:pt x="697" y="609"/>
                    </a:cubicBezTo>
                    <a:cubicBezTo>
                      <a:pt x="616" y="529"/>
                      <a:pt x="563" y="469"/>
                      <a:pt x="476" y="389"/>
                    </a:cubicBezTo>
                    <a:cubicBezTo>
                      <a:pt x="422" y="335"/>
                      <a:pt x="335" y="248"/>
                      <a:pt x="282" y="195"/>
                    </a:cubicBezTo>
                    <a:cubicBezTo>
                      <a:pt x="195" y="108"/>
                      <a:pt x="141" y="54"/>
                      <a:pt x="61" y="1"/>
                    </a:cubicBezTo>
                    <a:lnTo>
                      <a:pt x="27" y="1"/>
                    </a:lnTo>
                    <a:cubicBezTo>
                      <a:pt x="1" y="27"/>
                      <a:pt x="1" y="27"/>
                      <a:pt x="27" y="54"/>
                    </a:cubicBezTo>
                    <a:cubicBezTo>
                      <a:pt x="114" y="108"/>
                      <a:pt x="168" y="195"/>
                      <a:pt x="255" y="275"/>
                    </a:cubicBezTo>
                    <a:cubicBezTo>
                      <a:pt x="335" y="362"/>
                      <a:pt x="422" y="442"/>
                      <a:pt x="502" y="502"/>
                    </a:cubicBezTo>
                    <a:cubicBezTo>
                      <a:pt x="563" y="556"/>
                      <a:pt x="616" y="609"/>
                      <a:pt x="697" y="670"/>
                    </a:cubicBezTo>
                    <a:lnTo>
                      <a:pt x="730" y="6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5011820" y="4055004"/>
                <a:ext cx="279518" cy="895327"/>
              </a:xfrm>
              <a:custGeom>
                <a:rect b="b" l="l" r="r" t="t"/>
                <a:pathLst>
                  <a:path extrusionOk="0" h="7588" w="2369">
                    <a:moveTo>
                      <a:pt x="2061" y="1"/>
                    </a:moveTo>
                    <a:cubicBezTo>
                      <a:pt x="2061" y="1"/>
                      <a:pt x="609" y="422"/>
                      <a:pt x="248" y="1901"/>
                    </a:cubicBezTo>
                    <a:cubicBezTo>
                      <a:pt x="107" y="2536"/>
                      <a:pt x="0" y="7253"/>
                      <a:pt x="0" y="7253"/>
                    </a:cubicBezTo>
                    <a:lnTo>
                      <a:pt x="1894" y="7588"/>
                    </a:lnTo>
                    <a:cubicBezTo>
                      <a:pt x="1894" y="7588"/>
                      <a:pt x="2228" y="4965"/>
                      <a:pt x="2309" y="3406"/>
                    </a:cubicBezTo>
                    <a:cubicBezTo>
                      <a:pt x="2369" y="2235"/>
                      <a:pt x="2061" y="1"/>
                      <a:pt x="2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5830435" y="4048751"/>
                <a:ext cx="312791" cy="901581"/>
              </a:xfrm>
              <a:custGeom>
                <a:rect b="b" l="l" r="r" t="t"/>
                <a:pathLst>
                  <a:path extrusionOk="0" h="7641" w="2651">
                    <a:moveTo>
                      <a:pt x="389" y="54"/>
                    </a:moveTo>
                    <a:cubicBezTo>
                      <a:pt x="389" y="54"/>
                      <a:pt x="1479" y="0"/>
                      <a:pt x="2035" y="1392"/>
                    </a:cubicBezTo>
                    <a:cubicBezTo>
                      <a:pt x="2650" y="2924"/>
                      <a:pt x="2035" y="7139"/>
                      <a:pt x="2035" y="7139"/>
                    </a:cubicBezTo>
                    <a:lnTo>
                      <a:pt x="114" y="7641"/>
                    </a:lnTo>
                    <a:cubicBezTo>
                      <a:pt x="114" y="7641"/>
                      <a:pt x="1" y="4657"/>
                      <a:pt x="54" y="3038"/>
                    </a:cubicBezTo>
                    <a:cubicBezTo>
                      <a:pt x="88" y="1867"/>
                      <a:pt x="389" y="54"/>
                      <a:pt x="389"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5027630" y="3930287"/>
                <a:ext cx="1155004" cy="1052493"/>
              </a:xfrm>
              <a:custGeom>
                <a:rect b="b" l="l" r="r" t="t"/>
                <a:pathLst>
                  <a:path extrusionOk="0" h="8920" w="9789">
                    <a:moveTo>
                      <a:pt x="3379" y="54"/>
                    </a:moveTo>
                    <a:cubicBezTo>
                      <a:pt x="3379" y="54"/>
                      <a:pt x="3292" y="502"/>
                      <a:pt x="2904" y="750"/>
                    </a:cubicBezTo>
                    <a:cubicBezTo>
                      <a:pt x="2509" y="1004"/>
                      <a:pt x="1927" y="1285"/>
                      <a:pt x="950" y="1673"/>
                    </a:cubicBezTo>
                    <a:cubicBezTo>
                      <a:pt x="0" y="2088"/>
                      <a:pt x="783" y="4262"/>
                      <a:pt x="1954" y="5969"/>
                    </a:cubicBezTo>
                    <a:lnTo>
                      <a:pt x="2342" y="8478"/>
                    </a:lnTo>
                    <a:lnTo>
                      <a:pt x="5968" y="8919"/>
                    </a:lnTo>
                    <a:cubicBezTo>
                      <a:pt x="5968" y="8919"/>
                      <a:pt x="6497" y="7220"/>
                      <a:pt x="7561" y="5741"/>
                    </a:cubicBezTo>
                    <a:cubicBezTo>
                      <a:pt x="9789" y="2677"/>
                      <a:pt x="8477" y="1814"/>
                      <a:pt x="8116" y="1559"/>
                    </a:cubicBezTo>
                    <a:cubicBezTo>
                      <a:pt x="7755" y="1285"/>
                      <a:pt x="7193" y="977"/>
                      <a:pt x="6303" y="670"/>
                    </a:cubicBezTo>
                    <a:cubicBezTo>
                      <a:pt x="5607" y="449"/>
                      <a:pt x="5553" y="1"/>
                      <a:pt x="5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5426319" y="3650885"/>
                <a:ext cx="256628" cy="463475"/>
              </a:xfrm>
              <a:custGeom>
                <a:rect b="b" l="l" r="r" t="t"/>
                <a:pathLst>
                  <a:path extrusionOk="0" h="3928" w="2175">
                    <a:moveTo>
                      <a:pt x="0" y="0"/>
                    </a:moveTo>
                    <a:lnTo>
                      <a:pt x="2174" y="0"/>
                    </a:lnTo>
                    <a:lnTo>
                      <a:pt x="2174" y="3927"/>
                    </a:lnTo>
                    <a:lnTo>
                      <a:pt x="0" y="39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5409682" y="3867988"/>
                <a:ext cx="285890" cy="141355"/>
              </a:xfrm>
              <a:custGeom>
                <a:rect b="b" l="l" r="r" t="t"/>
                <a:pathLst>
                  <a:path extrusionOk="0" h="1198" w="2423">
                    <a:moveTo>
                      <a:pt x="1" y="0"/>
                    </a:moveTo>
                    <a:cubicBezTo>
                      <a:pt x="1" y="0"/>
                      <a:pt x="977" y="810"/>
                      <a:pt x="2088" y="107"/>
                    </a:cubicBezTo>
                    <a:lnTo>
                      <a:pt x="2423" y="0"/>
                    </a:lnTo>
                    <a:cubicBezTo>
                      <a:pt x="2423" y="0"/>
                      <a:pt x="2008" y="1171"/>
                      <a:pt x="1278" y="1198"/>
                    </a:cubicBezTo>
                    <a:cubicBezTo>
                      <a:pt x="777" y="1198"/>
                      <a:pt x="81" y="69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5517879" y="4314703"/>
                <a:ext cx="95572" cy="349140"/>
              </a:xfrm>
              <a:custGeom>
                <a:rect b="b" l="l" r="r" t="t"/>
                <a:pathLst>
                  <a:path extrusionOk="0" h="2959" w="810">
                    <a:moveTo>
                      <a:pt x="0" y="2958"/>
                    </a:moveTo>
                    <a:lnTo>
                      <a:pt x="448" y="1"/>
                    </a:lnTo>
                    <a:lnTo>
                      <a:pt x="810" y="29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5011820" y="4028928"/>
                <a:ext cx="1117955" cy="1000340"/>
              </a:xfrm>
              <a:custGeom>
                <a:rect b="b" l="l" r="r" t="t"/>
                <a:pathLst>
                  <a:path extrusionOk="0" h="8478" w="9475">
                    <a:moveTo>
                      <a:pt x="583" y="723"/>
                    </a:moveTo>
                    <a:cubicBezTo>
                      <a:pt x="248" y="1339"/>
                      <a:pt x="0" y="3092"/>
                      <a:pt x="0" y="3092"/>
                    </a:cubicBezTo>
                    <a:lnTo>
                      <a:pt x="1780" y="3346"/>
                    </a:lnTo>
                    <a:cubicBezTo>
                      <a:pt x="1780" y="3346"/>
                      <a:pt x="1339" y="4430"/>
                      <a:pt x="1867" y="5574"/>
                    </a:cubicBezTo>
                    <a:cubicBezTo>
                      <a:pt x="1894" y="5634"/>
                      <a:pt x="1840" y="8478"/>
                      <a:pt x="1840" y="8478"/>
                    </a:cubicBezTo>
                    <a:lnTo>
                      <a:pt x="7387" y="8478"/>
                    </a:lnTo>
                    <a:lnTo>
                      <a:pt x="7387" y="5688"/>
                    </a:lnTo>
                    <a:cubicBezTo>
                      <a:pt x="8056" y="4263"/>
                      <a:pt x="7748" y="3232"/>
                      <a:pt x="7748" y="3232"/>
                    </a:cubicBezTo>
                    <a:lnTo>
                      <a:pt x="9474" y="3206"/>
                    </a:lnTo>
                    <a:cubicBezTo>
                      <a:pt x="9474" y="3206"/>
                      <a:pt x="9448" y="1085"/>
                      <a:pt x="8417" y="389"/>
                    </a:cubicBezTo>
                    <a:cubicBezTo>
                      <a:pt x="8083" y="168"/>
                      <a:pt x="6858" y="1"/>
                      <a:pt x="6858" y="1"/>
                    </a:cubicBezTo>
                    <a:lnTo>
                      <a:pt x="4818" y="3902"/>
                    </a:lnTo>
                    <a:lnTo>
                      <a:pt x="2422" y="222"/>
                    </a:lnTo>
                    <a:cubicBezTo>
                      <a:pt x="2422" y="222"/>
                      <a:pt x="971" y="54"/>
                      <a:pt x="583" y="72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5212285" y="3189775"/>
                <a:ext cx="690949" cy="737453"/>
              </a:xfrm>
              <a:custGeom>
                <a:rect b="b" l="l" r="r" t="t"/>
                <a:pathLst>
                  <a:path extrusionOk="0" h="6250" w="5856">
                    <a:moveTo>
                      <a:pt x="2590" y="88"/>
                    </a:moveTo>
                    <a:cubicBezTo>
                      <a:pt x="2590" y="88"/>
                      <a:pt x="697" y="115"/>
                      <a:pt x="168" y="2543"/>
                    </a:cubicBezTo>
                    <a:cubicBezTo>
                      <a:pt x="1" y="3319"/>
                      <a:pt x="195" y="5079"/>
                      <a:pt x="1587" y="5521"/>
                    </a:cubicBezTo>
                    <a:cubicBezTo>
                      <a:pt x="2731" y="5915"/>
                      <a:pt x="3232" y="6250"/>
                      <a:pt x="4183" y="5688"/>
                    </a:cubicBezTo>
                    <a:cubicBezTo>
                      <a:pt x="4905" y="5246"/>
                      <a:pt x="5494" y="4350"/>
                      <a:pt x="5628" y="3460"/>
                    </a:cubicBezTo>
                    <a:cubicBezTo>
                      <a:pt x="5855" y="1874"/>
                      <a:pt x="5293" y="1"/>
                      <a:pt x="2590"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5311042" y="3338208"/>
                <a:ext cx="483169" cy="598576"/>
              </a:xfrm>
              <a:custGeom>
                <a:rect b="b" l="l" r="r" t="t"/>
                <a:pathLst>
                  <a:path extrusionOk="0" h="5073" w="4095">
                    <a:moveTo>
                      <a:pt x="2114" y="27"/>
                    </a:moveTo>
                    <a:cubicBezTo>
                      <a:pt x="2650" y="1"/>
                      <a:pt x="4095" y="837"/>
                      <a:pt x="4068" y="1560"/>
                    </a:cubicBezTo>
                    <a:cubicBezTo>
                      <a:pt x="4041" y="2061"/>
                      <a:pt x="4041" y="2757"/>
                      <a:pt x="3874" y="3292"/>
                    </a:cubicBezTo>
                    <a:cubicBezTo>
                      <a:pt x="3653" y="4069"/>
                      <a:pt x="2924" y="5045"/>
                      <a:pt x="2175" y="5072"/>
                    </a:cubicBezTo>
                    <a:cubicBezTo>
                      <a:pt x="1171" y="5072"/>
                      <a:pt x="415" y="4323"/>
                      <a:pt x="167" y="3426"/>
                    </a:cubicBezTo>
                    <a:cubicBezTo>
                      <a:pt x="27" y="2958"/>
                      <a:pt x="0" y="2289"/>
                      <a:pt x="27" y="1727"/>
                    </a:cubicBezTo>
                    <a:cubicBezTo>
                      <a:pt x="80" y="1118"/>
                      <a:pt x="1532" y="81"/>
                      <a:pt x="211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5360008" y="3673775"/>
                <a:ext cx="121648" cy="121650"/>
              </a:xfrm>
              <a:custGeom>
                <a:rect b="b" l="l" r="r" t="t"/>
                <a:pathLst>
                  <a:path extrusionOk="0" h="1031" w="1031">
                    <a:moveTo>
                      <a:pt x="529" y="0"/>
                    </a:moveTo>
                    <a:cubicBezTo>
                      <a:pt x="810" y="0"/>
                      <a:pt x="1030" y="221"/>
                      <a:pt x="1030" y="502"/>
                    </a:cubicBezTo>
                    <a:cubicBezTo>
                      <a:pt x="1030" y="810"/>
                      <a:pt x="810" y="1030"/>
                      <a:pt x="529" y="1030"/>
                    </a:cubicBezTo>
                    <a:cubicBezTo>
                      <a:pt x="227" y="1030"/>
                      <a:pt x="0" y="810"/>
                      <a:pt x="0" y="502"/>
                    </a:cubicBezTo>
                    <a:cubicBezTo>
                      <a:pt x="0" y="221"/>
                      <a:pt x="227" y="0"/>
                      <a:pt x="529"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5626784" y="3673775"/>
                <a:ext cx="121648" cy="121650"/>
              </a:xfrm>
              <a:custGeom>
                <a:rect b="b" l="l" r="r" t="t"/>
                <a:pathLst>
                  <a:path extrusionOk="0" h="1031" w="1031">
                    <a:moveTo>
                      <a:pt x="529" y="0"/>
                    </a:moveTo>
                    <a:cubicBezTo>
                      <a:pt x="810" y="0"/>
                      <a:pt x="1031" y="221"/>
                      <a:pt x="1031" y="502"/>
                    </a:cubicBezTo>
                    <a:cubicBezTo>
                      <a:pt x="1031" y="810"/>
                      <a:pt x="810" y="1030"/>
                      <a:pt x="529" y="1030"/>
                    </a:cubicBezTo>
                    <a:cubicBezTo>
                      <a:pt x="248" y="1030"/>
                      <a:pt x="0" y="810"/>
                      <a:pt x="0" y="502"/>
                    </a:cubicBezTo>
                    <a:cubicBezTo>
                      <a:pt x="0" y="221"/>
                      <a:pt x="248" y="0"/>
                      <a:pt x="529"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5603894" y="3529236"/>
                <a:ext cx="105129" cy="55456"/>
              </a:xfrm>
              <a:custGeom>
                <a:rect b="b" l="l" r="r" t="t"/>
                <a:pathLst>
                  <a:path extrusionOk="0" h="470" w="891">
                    <a:moveTo>
                      <a:pt x="81" y="362"/>
                    </a:moveTo>
                    <a:lnTo>
                      <a:pt x="81" y="362"/>
                    </a:lnTo>
                    <a:lnTo>
                      <a:pt x="81" y="362"/>
                    </a:lnTo>
                    <a:lnTo>
                      <a:pt x="81" y="389"/>
                    </a:lnTo>
                    <a:lnTo>
                      <a:pt x="81" y="389"/>
                    </a:lnTo>
                    <a:lnTo>
                      <a:pt x="81" y="389"/>
                    </a:lnTo>
                    <a:lnTo>
                      <a:pt x="81" y="389"/>
                    </a:lnTo>
                    <a:lnTo>
                      <a:pt x="81" y="389"/>
                    </a:lnTo>
                    <a:lnTo>
                      <a:pt x="81" y="389"/>
                    </a:lnTo>
                    <a:lnTo>
                      <a:pt x="81" y="389"/>
                    </a:lnTo>
                    <a:lnTo>
                      <a:pt x="81" y="389"/>
                    </a:lnTo>
                    <a:cubicBezTo>
                      <a:pt x="81" y="416"/>
                      <a:pt x="81" y="416"/>
                      <a:pt x="107" y="442"/>
                    </a:cubicBezTo>
                    <a:lnTo>
                      <a:pt x="107" y="442"/>
                    </a:lnTo>
                    <a:lnTo>
                      <a:pt x="107" y="442"/>
                    </a:lnTo>
                    <a:lnTo>
                      <a:pt x="107" y="442"/>
                    </a:lnTo>
                    <a:lnTo>
                      <a:pt x="194" y="442"/>
                    </a:lnTo>
                    <a:lnTo>
                      <a:pt x="221" y="416"/>
                    </a:lnTo>
                    <a:cubicBezTo>
                      <a:pt x="248" y="416"/>
                      <a:pt x="248" y="416"/>
                      <a:pt x="275" y="389"/>
                    </a:cubicBezTo>
                    <a:cubicBezTo>
                      <a:pt x="301" y="389"/>
                      <a:pt x="362" y="362"/>
                      <a:pt x="388" y="335"/>
                    </a:cubicBezTo>
                    <a:cubicBezTo>
                      <a:pt x="388" y="335"/>
                      <a:pt x="415" y="302"/>
                      <a:pt x="442" y="302"/>
                    </a:cubicBezTo>
                    <a:cubicBezTo>
                      <a:pt x="502" y="248"/>
                      <a:pt x="582" y="168"/>
                      <a:pt x="636" y="135"/>
                    </a:cubicBezTo>
                    <a:cubicBezTo>
                      <a:pt x="723" y="81"/>
                      <a:pt x="777" y="54"/>
                      <a:pt x="864" y="54"/>
                    </a:cubicBezTo>
                    <a:cubicBezTo>
                      <a:pt x="864" y="54"/>
                      <a:pt x="890" y="28"/>
                      <a:pt x="864" y="28"/>
                    </a:cubicBezTo>
                    <a:cubicBezTo>
                      <a:pt x="864" y="1"/>
                      <a:pt x="864" y="1"/>
                      <a:pt x="837" y="1"/>
                    </a:cubicBezTo>
                    <a:cubicBezTo>
                      <a:pt x="750" y="1"/>
                      <a:pt x="636" y="28"/>
                      <a:pt x="556" y="54"/>
                    </a:cubicBezTo>
                    <a:cubicBezTo>
                      <a:pt x="469" y="81"/>
                      <a:pt x="415" y="81"/>
                      <a:pt x="362" y="135"/>
                    </a:cubicBezTo>
                    <a:cubicBezTo>
                      <a:pt x="335" y="135"/>
                      <a:pt x="301" y="168"/>
                      <a:pt x="275" y="168"/>
                    </a:cubicBezTo>
                    <a:cubicBezTo>
                      <a:pt x="221" y="195"/>
                      <a:pt x="194" y="222"/>
                      <a:pt x="134" y="248"/>
                    </a:cubicBezTo>
                    <a:cubicBezTo>
                      <a:pt x="134" y="248"/>
                      <a:pt x="134" y="275"/>
                      <a:pt x="107" y="275"/>
                    </a:cubicBezTo>
                    <a:lnTo>
                      <a:pt x="81" y="302"/>
                    </a:lnTo>
                    <a:lnTo>
                      <a:pt x="54" y="302"/>
                    </a:lnTo>
                    <a:cubicBezTo>
                      <a:pt x="0" y="469"/>
                      <a:pt x="27" y="416"/>
                      <a:pt x="81" y="362"/>
                    </a:cubicBezTo>
                    <a:close/>
                    <a:moveTo>
                      <a:pt x="107" y="335"/>
                    </a:moveTo>
                    <a:lnTo>
                      <a:pt x="107" y="335"/>
                    </a:lnTo>
                    <a:lnTo>
                      <a:pt x="81" y="3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5379713" y="3545046"/>
                <a:ext cx="184772" cy="115397"/>
              </a:xfrm>
              <a:custGeom>
                <a:rect b="b" l="l" r="r" t="t"/>
                <a:pathLst>
                  <a:path extrusionOk="0" h="978" w="1566">
                    <a:moveTo>
                      <a:pt x="1004" y="282"/>
                    </a:moveTo>
                    <a:lnTo>
                      <a:pt x="1004" y="282"/>
                    </a:lnTo>
                    <a:lnTo>
                      <a:pt x="1004" y="369"/>
                    </a:lnTo>
                    <a:lnTo>
                      <a:pt x="1004" y="369"/>
                    </a:lnTo>
                    <a:cubicBezTo>
                      <a:pt x="977" y="395"/>
                      <a:pt x="950" y="395"/>
                      <a:pt x="924" y="395"/>
                    </a:cubicBezTo>
                    <a:lnTo>
                      <a:pt x="924" y="395"/>
                    </a:lnTo>
                    <a:cubicBezTo>
                      <a:pt x="502" y="977"/>
                      <a:pt x="1566" y="228"/>
                      <a:pt x="1091" y="369"/>
                    </a:cubicBezTo>
                    <a:lnTo>
                      <a:pt x="1091" y="335"/>
                    </a:lnTo>
                    <a:lnTo>
                      <a:pt x="1091" y="308"/>
                    </a:lnTo>
                    <a:lnTo>
                      <a:pt x="1091" y="308"/>
                    </a:lnTo>
                    <a:lnTo>
                      <a:pt x="1091" y="282"/>
                    </a:lnTo>
                    <a:lnTo>
                      <a:pt x="1091" y="282"/>
                    </a:lnTo>
                    <a:cubicBezTo>
                      <a:pt x="1091" y="255"/>
                      <a:pt x="1091" y="228"/>
                      <a:pt x="1064" y="228"/>
                    </a:cubicBezTo>
                    <a:lnTo>
                      <a:pt x="1064" y="228"/>
                    </a:lnTo>
                    <a:lnTo>
                      <a:pt x="1031" y="255"/>
                    </a:lnTo>
                    <a:lnTo>
                      <a:pt x="1004" y="282"/>
                    </a:lnTo>
                    <a:close/>
                    <a:moveTo>
                      <a:pt x="924" y="395"/>
                    </a:moveTo>
                    <a:lnTo>
                      <a:pt x="924" y="395"/>
                    </a:lnTo>
                    <a:cubicBezTo>
                      <a:pt x="924" y="369"/>
                      <a:pt x="950" y="369"/>
                      <a:pt x="950" y="335"/>
                    </a:cubicBezTo>
                    <a:lnTo>
                      <a:pt x="977" y="335"/>
                    </a:lnTo>
                    <a:lnTo>
                      <a:pt x="977" y="335"/>
                    </a:lnTo>
                    <a:cubicBezTo>
                      <a:pt x="977" y="308"/>
                      <a:pt x="977" y="308"/>
                      <a:pt x="1004" y="282"/>
                    </a:cubicBezTo>
                    <a:lnTo>
                      <a:pt x="1004" y="282"/>
                    </a:lnTo>
                    <a:lnTo>
                      <a:pt x="1004" y="282"/>
                    </a:lnTo>
                    <a:lnTo>
                      <a:pt x="1004" y="255"/>
                    </a:lnTo>
                    <a:lnTo>
                      <a:pt x="977" y="255"/>
                    </a:lnTo>
                    <a:cubicBezTo>
                      <a:pt x="924" y="201"/>
                      <a:pt x="897" y="168"/>
                      <a:pt x="837" y="141"/>
                    </a:cubicBezTo>
                    <a:cubicBezTo>
                      <a:pt x="783" y="114"/>
                      <a:pt x="696" y="88"/>
                      <a:pt x="643" y="61"/>
                    </a:cubicBezTo>
                    <a:cubicBezTo>
                      <a:pt x="529" y="34"/>
                      <a:pt x="395" y="1"/>
                      <a:pt x="281" y="34"/>
                    </a:cubicBezTo>
                    <a:cubicBezTo>
                      <a:pt x="194" y="34"/>
                      <a:pt x="114" y="34"/>
                      <a:pt x="27" y="61"/>
                    </a:cubicBezTo>
                    <a:cubicBezTo>
                      <a:pt x="0" y="61"/>
                      <a:pt x="0" y="88"/>
                      <a:pt x="0" y="114"/>
                    </a:cubicBezTo>
                    <a:lnTo>
                      <a:pt x="60" y="114"/>
                    </a:lnTo>
                    <a:lnTo>
                      <a:pt x="335" y="114"/>
                    </a:lnTo>
                    <a:cubicBezTo>
                      <a:pt x="449" y="141"/>
                      <a:pt x="589" y="228"/>
                      <a:pt x="696" y="282"/>
                    </a:cubicBezTo>
                    <a:cubicBezTo>
                      <a:pt x="756" y="308"/>
                      <a:pt x="810" y="335"/>
                      <a:pt x="837" y="395"/>
                    </a:cubicBezTo>
                    <a:lnTo>
                      <a:pt x="897" y="395"/>
                    </a:lnTo>
                    <a:lnTo>
                      <a:pt x="897" y="3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5636223" y="3604278"/>
                <a:ext cx="30087" cy="43539"/>
              </a:xfrm>
              <a:custGeom>
                <a:rect b="b" l="l" r="r" t="t"/>
                <a:pathLst>
                  <a:path extrusionOk="0" h="369" w="255">
                    <a:moveTo>
                      <a:pt x="88" y="368"/>
                    </a:moveTo>
                    <a:lnTo>
                      <a:pt x="114" y="368"/>
                    </a:lnTo>
                    <a:cubicBezTo>
                      <a:pt x="141" y="368"/>
                      <a:pt x="168" y="368"/>
                      <a:pt x="195" y="335"/>
                    </a:cubicBezTo>
                    <a:cubicBezTo>
                      <a:pt x="228" y="308"/>
                      <a:pt x="255" y="255"/>
                      <a:pt x="255" y="201"/>
                    </a:cubicBezTo>
                    <a:cubicBezTo>
                      <a:pt x="255" y="114"/>
                      <a:pt x="228" y="0"/>
                      <a:pt x="114" y="0"/>
                    </a:cubicBezTo>
                    <a:cubicBezTo>
                      <a:pt x="61" y="0"/>
                      <a:pt x="27" y="61"/>
                      <a:pt x="1" y="141"/>
                    </a:cubicBezTo>
                    <a:lnTo>
                      <a:pt x="1" y="255"/>
                    </a:lnTo>
                    <a:cubicBezTo>
                      <a:pt x="1" y="308"/>
                      <a:pt x="27" y="335"/>
                      <a:pt x="61" y="335"/>
                    </a:cubicBezTo>
                    <a:cubicBezTo>
                      <a:pt x="61" y="368"/>
                      <a:pt x="88" y="368"/>
                      <a:pt x="88" y="3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5452276" y="3620797"/>
                <a:ext cx="29380" cy="39645"/>
              </a:xfrm>
              <a:custGeom>
                <a:rect b="b" l="l" r="r" t="t"/>
                <a:pathLst>
                  <a:path extrusionOk="0" h="336" w="249">
                    <a:moveTo>
                      <a:pt x="81" y="309"/>
                    </a:moveTo>
                    <a:cubicBezTo>
                      <a:pt x="115" y="335"/>
                      <a:pt x="141" y="335"/>
                      <a:pt x="168" y="335"/>
                    </a:cubicBezTo>
                    <a:cubicBezTo>
                      <a:pt x="222" y="309"/>
                      <a:pt x="248" y="255"/>
                      <a:pt x="222" y="195"/>
                    </a:cubicBezTo>
                    <a:cubicBezTo>
                      <a:pt x="222" y="115"/>
                      <a:pt x="195" y="28"/>
                      <a:pt x="141" y="1"/>
                    </a:cubicBezTo>
                    <a:cubicBezTo>
                      <a:pt x="54" y="1"/>
                      <a:pt x="28" y="28"/>
                      <a:pt x="1" y="115"/>
                    </a:cubicBezTo>
                    <a:lnTo>
                      <a:pt x="1" y="228"/>
                    </a:lnTo>
                    <a:cubicBezTo>
                      <a:pt x="28" y="282"/>
                      <a:pt x="54" y="309"/>
                      <a:pt x="81" y="309"/>
                    </a:cubicBezTo>
                    <a:close/>
                    <a:moveTo>
                      <a:pt x="141" y="141"/>
                    </a:moveTo>
                    <a:lnTo>
                      <a:pt x="141" y="141"/>
                    </a:lnTo>
                    <a:lnTo>
                      <a:pt x="141" y="141"/>
                    </a:lnTo>
                    <a:lnTo>
                      <a:pt x="141" y="141"/>
                    </a:lnTo>
                    <a:lnTo>
                      <a:pt x="141" y="141"/>
                    </a:lnTo>
                    <a:lnTo>
                      <a:pt x="141" y="141"/>
                    </a:lnTo>
                    <a:lnTo>
                      <a:pt x="141"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5508322" y="3788934"/>
                <a:ext cx="108315" cy="36460"/>
              </a:xfrm>
              <a:custGeom>
                <a:rect b="b" l="l" r="r" t="t"/>
                <a:pathLst>
                  <a:path extrusionOk="0" h="309" w="918">
                    <a:moveTo>
                      <a:pt x="891" y="275"/>
                    </a:moveTo>
                    <a:cubicBezTo>
                      <a:pt x="917" y="275"/>
                      <a:pt x="891" y="309"/>
                      <a:pt x="891" y="275"/>
                    </a:cubicBezTo>
                    <a:lnTo>
                      <a:pt x="891" y="275"/>
                    </a:lnTo>
                    <a:cubicBezTo>
                      <a:pt x="917" y="249"/>
                      <a:pt x="891" y="222"/>
                      <a:pt x="891" y="222"/>
                    </a:cubicBezTo>
                    <a:cubicBezTo>
                      <a:pt x="864" y="168"/>
                      <a:pt x="810" y="141"/>
                      <a:pt x="777" y="108"/>
                    </a:cubicBezTo>
                    <a:cubicBezTo>
                      <a:pt x="750" y="108"/>
                      <a:pt x="723" y="81"/>
                      <a:pt x="697" y="54"/>
                    </a:cubicBezTo>
                    <a:cubicBezTo>
                      <a:pt x="583" y="1"/>
                      <a:pt x="476" y="1"/>
                      <a:pt x="362" y="28"/>
                    </a:cubicBezTo>
                    <a:cubicBezTo>
                      <a:pt x="248" y="28"/>
                      <a:pt x="141" y="81"/>
                      <a:pt x="81" y="141"/>
                    </a:cubicBezTo>
                    <a:cubicBezTo>
                      <a:pt x="54" y="168"/>
                      <a:pt x="54" y="195"/>
                      <a:pt x="28" y="195"/>
                    </a:cubicBezTo>
                    <a:cubicBezTo>
                      <a:pt x="28" y="222"/>
                      <a:pt x="1" y="249"/>
                      <a:pt x="1" y="249"/>
                    </a:cubicBezTo>
                    <a:lnTo>
                      <a:pt x="1" y="275"/>
                    </a:lnTo>
                    <a:lnTo>
                      <a:pt x="28" y="275"/>
                    </a:lnTo>
                    <a:lnTo>
                      <a:pt x="54" y="249"/>
                    </a:lnTo>
                    <a:cubicBezTo>
                      <a:pt x="81" y="249"/>
                      <a:pt x="108" y="222"/>
                      <a:pt x="108" y="222"/>
                    </a:cubicBezTo>
                    <a:cubicBezTo>
                      <a:pt x="195" y="168"/>
                      <a:pt x="275" y="141"/>
                      <a:pt x="362" y="108"/>
                    </a:cubicBezTo>
                    <a:cubicBezTo>
                      <a:pt x="476" y="108"/>
                      <a:pt x="556" y="108"/>
                      <a:pt x="670" y="168"/>
                    </a:cubicBezTo>
                    <a:cubicBezTo>
                      <a:pt x="670" y="168"/>
                      <a:pt x="697" y="195"/>
                      <a:pt x="723" y="195"/>
                    </a:cubicBezTo>
                    <a:cubicBezTo>
                      <a:pt x="750" y="222"/>
                      <a:pt x="777" y="222"/>
                      <a:pt x="810" y="249"/>
                    </a:cubicBezTo>
                    <a:cubicBezTo>
                      <a:pt x="810" y="275"/>
                      <a:pt x="837" y="275"/>
                      <a:pt x="837" y="275"/>
                    </a:cubicBezTo>
                    <a:cubicBezTo>
                      <a:pt x="864" y="275"/>
                      <a:pt x="864" y="309"/>
                      <a:pt x="864" y="309"/>
                    </a:cubicBezTo>
                    <a:cubicBezTo>
                      <a:pt x="891" y="309"/>
                      <a:pt x="864" y="309"/>
                      <a:pt x="891" y="275"/>
                    </a:cubicBezTo>
                    <a:lnTo>
                      <a:pt x="891" y="3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5547848" y="3815010"/>
                <a:ext cx="26194" cy="6490"/>
              </a:xfrm>
              <a:custGeom>
                <a:rect b="b" l="l" r="r" t="t"/>
                <a:pathLst>
                  <a:path extrusionOk="0" h="55" w="222">
                    <a:moveTo>
                      <a:pt x="0" y="54"/>
                    </a:moveTo>
                    <a:lnTo>
                      <a:pt x="27" y="54"/>
                    </a:lnTo>
                    <a:lnTo>
                      <a:pt x="27" y="54"/>
                    </a:lnTo>
                    <a:lnTo>
                      <a:pt x="141" y="54"/>
                    </a:lnTo>
                    <a:lnTo>
                      <a:pt x="194" y="54"/>
                    </a:lnTo>
                    <a:cubicBezTo>
                      <a:pt x="194" y="54"/>
                      <a:pt x="221" y="54"/>
                      <a:pt x="221" y="28"/>
                    </a:cubicBezTo>
                    <a:lnTo>
                      <a:pt x="194" y="28"/>
                    </a:lnTo>
                    <a:cubicBezTo>
                      <a:pt x="194" y="1"/>
                      <a:pt x="168" y="1"/>
                      <a:pt x="141" y="1"/>
                    </a:cubicBezTo>
                    <a:lnTo>
                      <a:pt x="81" y="1"/>
                    </a:lnTo>
                    <a:cubicBezTo>
                      <a:pt x="54" y="1"/>
                      <a:pt x="27" y="1"/>
                      <a:pt x="0" y="28"/>
                    </a:cubicBezTo>
                    <a:lnTo>
                      <a:pt x="0" y="28"/>
                    </a:lnTo>
                    <a:lnTo>
                      <a:pt x="0" y="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5757871" y="3541861"/>
                <a:ext cx="161882" cy="210971"/>
              </a:xfrm>
              <a:custGeom>
                <a:rect b="b" l="l" r="r" t="t"/>
                <a:pathLst>
                  <a:path extrusionOk="0" h="1788" w="1372">
                    <a:moveTo>
                      <a:pt x="281" y="697"/>
                    </a:moveTo>
                    <a:cubicBezTo>
                      <a:pt x="281" y="697"/>
                      <a:pt x="562" y="1"/>
                      <a:pt x="977" y="255"/>
                    </a:cubicBezTo>
                    <a:cubicBezTo>
                      <a:pt x="1372" y="529"/>
                      <a:pt x="810" y="1787"/>
                      <a:pt x="0" y="17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5169690" y="3541861"/>
                <a:ext cx="161174" cy="217224"/>
              </a:xfrm>
              <a:custGeom>
                <a:rect b="b" l="l" r="r" t="t"/>
                <a:pathLst>
                  <a:path extrusionOk="0" h="1841" w="1366">
                    <a:moveTo>
                      <a:pt x="1058" y="697"/>
                    </a:moveTo>
                    <a:cubicBezTo>
                      <a:pt x="1058" y="697"/>
                      <a:pt x="777" y="1"/>
                      <a:pt x="389" y="255"/>
                    </a:cubicBezTo>
                    <a:cubicBezTo>
                      <a:pt x="1" y="529"/>
                      <a:pt x="609" y="1841"/>
                      <a:pt x="1365" y="178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5209217" y="3601092"/>
                <a:ext cx="91678" cy="92506"/>
              </a:xfrm>
              <a:custGeom>
                <a:rect b="b" l="l" r="r" t="t"/>
                <a:pathLst>
                  <a:path extrusionOk="0" h="784" w="777">
                    <a:moveTo>
                      <a:pt x="776" y="783"/>
                    </a:moveTo>
                    <a:lnTo>
                      <a:pt x="776" y="783"/>
                    </a:lnTo>
                    <a:lnTo>
                      <a:pt x="776" y="757"/>
                    </a:lnTo>
                    <a:cubicBezTo>
                      <a:pt x="776" y="730"/>
                      <a:pt x="776" y="696"/>
                      <a:pt x="749" y="670"/>
                    </a:cubicBezTo>
                    <a:cubicBezTo>
                      <a:pt x="749" y="563"/>
                      <a:pt x="723" y="476"/>
                      <a:pt x="696" y="395"/>
                    </a:cubicBezTo>
                    <a:cubicBezTo>
                      <a:pt x="636" y="308"/>
                      <a:pt x="582" y="228"/>
                      <a:pt x="529" y="168"/>
                    </a:cubicBezTo>
                    <a:lnTo>
                      <a:pt x="468" y="114"/>
                    </a:lnTo>
                    <a:cubicBezTo>
                      <a:pt x="442" y="88"/>
                      <a:pt x="415" y="88"/>
                      <a:pt x="388" y="61"/>
                    </a:cubicBezTo>
                    <a:cubicBezTo>
                      <a:pt x="388" y="61"/>
                      <a:pt x="361" y="61"/>
                      <a:pt x="361" y="27"/>
                    </a:cubicBezTo>
                    <a:lnTo>
                      <a:pt x="301" y="27"/>
                    </a:lnTo>
                    <a:cubicBezTo>
                      <a:pt x="194" y="1"/>
                      <a:pt x="107" y="27"/>
                      <a:pt x="80" y="88"/>
                    </a:cubicBezTo>
                    <a:cubicBezTo>
                      <a:pt x="0" y="195"/>
                      <a:pt x="27" y="335"/>
                      <a:pt x="54" y="449"/>
                    </a:cubicBezTo>
                    <a:lnTo>
                      <a:pt x="54" y="502"/>
                    </a:lnTo>
                    <a:cubicBezTo>
                      <a:pt x="80" y="502"/>
                      <a:pt x="80" y="529"/>
                      <a:pt x="80" y="563"/>
                    </a:cubicBezTo>
                    <a:cubicBezTo>
                      <a:pt x="80" y="589"/>
                      <a:pt x="107" y="589"/>
                      <a:pt x="107" y="589"/>
                    </a:cubicBezTo>
                    <a:lnTo>
                      <a:pt x="107" y="563"/>
                    </a:lnTo>
                    <a:cubicBezTo>
                      <a:pt x="80" y="529"/>
                      <a:pt x="80" y="502"/>
                      <a:pt x="80" y="476"/>
                    </a:cubicBezTo>
                    <a:cubicBezTo>
                      <a:pt x="80" y="476"/>
                      <a:pt x="80" y="449"/>
                      <a:pt x="54" y="422"/>
                    </a:cubicBezTo>
                    <a:cubicBezTo>
                      <a:pt x="54" y="335"/>
                      <a:pt x="54" y="195"/>
                      <a:pt x="107" y="141"/>
                    </a:cubicBezTo>
                    <a:cubicBezTo>
                      <a:pt x="134" y="88"/>
                      <a:pt x="194" y="61"/>
                      <a:pt x="274" y="88"/>
                    </a:cubicBezTo>
                    <a:cubicBezTo>
                      <a:pt x="301" y="88"/>
                      <a:pt x="301" y="88"/>
                      <a:pt x="335" y="114"/>
                    </a:cubicBezTo>
                    <a:lnTo>
                      <a:pt x="361" y="114"/>
                    </a:lnTo>
                    <a:cubicBezTo>
                      <a:pt x="388" y="141"/>
                      <a:pt x="415" y="141"/>
                      <a:pt x="442" y="168"/>
                    </a:cubicBezTo>
                    <a:cubicBezTo>
                      <a:pt x="468" y="168"/>
                      <a:pt x="468" y="195"/>
                      <a:pt x="502" y="195"/>
                    </a:cubicBezTo>
                    <a:cubicBezTo>
                      <a:pt x="555" y="255"/>
                      <a:pt x="609" y="335"/>
                      <a:pt x="636" y="422"/>
                    </a:cubicBezTo>
                    <a:cubicBezTo>
                      <a:pt x="696" y="502"/>
                      <a:pt x="723" y="589"/>
                      <a:pt x="723" y="670"/>
                    </a:cubicBezTo>
                    <a:cubicBezTo>
                      <a:pt x="749" y="696"/>
                      <a:pt x="749" y="730"/>
                      <a:pt x="749" y="783"/>
                    </a:cubicBezTo>
                    <a:lnTo>
                      <a:pt x="749" y="783"/>
                    </a:lnTo>
                    <a:lnTo>
                      <a:pt x="776" y="783"/>
                    </a:lnTo>
                    <a:lnTo>
                      <a:pt x="776" y="78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5241546" y="3617729"/>
                <a:ext cx="46724" cy="112211"/>
              </a:xfrm>
              <a:custGeom>
                <a:rect b="b" l="l" r="r" t="t"/>
                <a:pathLst>
                  <a:path extrusionOk="0" h="951" w="396">
                    <a:moveTo>
                      <a:pt x="194" y="0"/>
                    </a:moveTo>
                    <a:lnTo>
                      <a:pt x="168" y="0"/>
                    </a:lnTo>
                    <a:lnTo>
                      <a:pt x="141" y="0"/>
                    </a:lnTo>
                    <a:cubicBezTo>
                      <a:pt x="114" y="27"/>
                      <a:pt x="87" y="27"/>
                      <a:pt x="87" y="54"/>
                    </a:cubicBezTo>
                    <a:cubicBezTo>
                      <a:pt x="27" y="114"/>
                      <a:pt x="27" y="194"/>
                      <a:pt x="27" y="254"/>
                    </a:cubicBezTo>
                    <a:cubicBezTo>
                      <a:pt x="0" y="361"/>
                      <a:pt x="27" y="502"/>
                      <a:pt x="87" y="642"/>
                    </a:cubicBezTo>
                    <a:cubicBezTo>
                      <a:pt x="114" y="696"/>
                      <a:pt x="168" y="756"/>
                      <a:pt x="194" y="810"/>
                    </a:cubicBezTo>
                    <a:cubicBezTo>
                      <a:pt x="255" y="863"/>
                      <a:pt x="308" y="923"/>
                      <a:pt x="362" y="950"/>
                    </a:cubicBezTo>
                    <a:lnTo>
                      <a:pt x="395" y="950"/>
                    </a:lnTo>
                    <a:lnTo>
                      <a:pt x="395" y="923"/>
                    </a:lnTo>
                    <a:cubicBezTo>
                      <a:pt x="335" y="890"/>
                      <a:pt x="281" y="836"/>
                      <a:pt x="255" y="783"/>
                    </a:cubicBezTo>
                    <a:cubicBezTo>
                      <a:pt x="194" y="723"/>
                      <a:pt x="168" y="669"/>
                      <a:pt x="141" y="616"/>
                    </a:cubicBezTo>
                    <a:cubicBezTo>
                      <a:pt x="87" y="502"/>
                      <a:pt x="61" y="361"/>
                      <a:pt x="61" y="254"/>
                    </a:cubicBezTo>
                    <a:cubicBezTo>
                      <a:pt x="61" y="194"/>
                      <a:pt x="87" y="141"/>
                      <a:pt x="114" y="87"/>
                    </a:cubicBezTo>
                    <a:cubicBezTo>
                      <a:pt x="114" y="54"/>
                      <a:pt x="141" y="54"/>
                      <a:pt x="141" y="27"/>
                    </a:cubicBezTo>
                    <a:lnTo>
                      <a:pt x="194" y="27"/>
                    </a:lnTo>
                    <a:lnTo>
                      <a:pt x="194" y="27"/>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5768136" y="3597906"/>
                <a:ext cx="98758" cy="118582"/>
              </a:xfrm>
              <a:custGeom>
                <a:rect b="b" l="l" r="r" t="t"/>
                <a:pathLst>
                  <a:path extrusionOk="0" h="1005" w="837">
                    <a:moveTo>
                      <a:pt x="27" y="1004"/>
                    </a:moveTo>
                    <a:lnTo>
                      <a:pt x="54" y="978"/>
                    </a:lnTo>
                    <a:cubicBezTo>
                      <a:pt x="80" y="951"/>
                      <a:pt x="80" y="924"/>
                      <a:pt x="80" y="864"/>
                    </a:cubicBezTo>
                    <a:cubicBezTo>
                      <a:pt x="141" y="784"/>
                      <a:pt x="167" y="697"/>
                      <a:pt x="194" y="616"/>
                    </a:cubicBezTo>
                    <a:cubicBezTo>
                      <a:pt x="221" y="529"/>
                      <a:pt x="281" y="449"/>
                      <a:pt x="308" y="389"/>
                    </a:cubicBezTo>
                    <a:cubicBezTo>
                      <a:pt x="361" y="309"/>
                      <a:pt x="415" y="222"/>
                      <a:pt x="475" y="141"/>
                    </a:cubicBezTo>
                    <a:cubicBezTo>
                      <a:pt x="502" y="141"/>
                      <a:pt x="502" y="115"/>
                      <a:pt x="529" y="115"/>
                    </a:cubicBezTo>
                    <a:cubicBezTo>
                      <a:pt x="582" y="54"/>
                      <a:pt x="642" y="54"/>
                      <a:pt x="696" y="54"/>
                    </a:cubicBezTo>
                    <a:cubicBezTo>
                      <a:pt x="749" y="54"/>
                      <a:pt x="810" y="115"/>
                      <a:pt x="836" y="168"/>
                    </a:cubicBezTo>
                    <a:lnTo>
                      <a:pt x="836" y="168"/>
                    </a:lnTo>
                    <a:lnTo>
                      <a:pt x="836" y="168"/>
                    </a:lnTo>
                    <a:cubicBezTo>
                      <a:pt x="836" y="88"/>
                      <a:pt x="749" y="28"/>
                      <a:pt x="669" y="1"/>
                    </a:cubicBezTo>
                    <a:cubicBezTo>
                      <a:pt x="616" y="1"/>
                      <a:pt x="529" y="1"/>
                      <a:pt x="475" y="28"/>
                    </a:cubicBezTo>
                    <a:cubicBezTo>
                      <a:pt x="448" y="54"/>
                      <a:pt x="448" y="88"/>
                      <a:pt x="415" y="88"/>
                    </a:cubicBezTo>
                    <a:cubicBezTo>
                      <a:pt x="308" y="195"/>
                      <a:pt x="248" y="309"/>
                      <a:pt x="194" y="422"/>
                    </a:cubicBezTo>
                    <a:cubicBezTo>
                      <a:pt x="167" y="476"/>
                      <a:pt x="141" y="529"/>
                      <a:pt x="114" y="616"/>
                    </a:cubicBezTo>
                    <a:cubicBezTo>
                      <a:pt x="80" y="697"/>
                      <a:pt x="54" y="784"/>
                      <a:pt x="27" y="864"/>
                    </a:cubicBezTo>
                    <a:cubicBezTo>
                      <a:pt x="27" y="891"/>
                      <a:pt x="27" y="924"/>
                      <a:pt x="0" y="978"/>
                    </a:cubicBezTo>
                    <a:lnTo>
                      <a:pt x="0" y="978"/>
                    </a:lnTo>
                    <a:lnTo>
                      <a:pt x="0" y="1004"/>
                    </a:lnTo>
                    <a:lnTo>
                      <a:pt x="27" y="1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5794094" y="3620797"/>
                <a:ext cx="49910" cy="92506"/>
              </a:xfrm>
              <a:custGeom>
                <a:rect b="b" l="l" r="r" t="t"/>
                <a:pathLst>
                  <a:path extrusionOk="0" h="784" w="423">
                    <a:moveTo>
                      <a:pt x="115" y="28"/>
                    </a:moveTo>
                    <a:lnTo>
                      <a:pt x="115" y="28"/>
                    </a:lnTo>
                    <a:lnTo>
                      <a:pt x="115" y="28"/>
                    </a:lnTo>
                    <a:lnTo>
                      <a:pt x="115" y="61"/>
                    </a:lnTo>
                    <a:lnTo>
                      <a:pt x="115" y="61"/>
                    </a:lnTo>
                    <a:lnTo>
                      <a:pt x="115" y="61"/>
                    </a:lnTo>
                    <a:lnTo>
                      <a:pt x="141" y="61"/>
                    </a:lnTo>
                    <a:cubicBezTo>
                      <a:pt x="195" y="88"/>
                      <a:pt x="228" y="115"/>
                      <a:pt x="282" y="141"/>
                    </a:cubicBezTo>
                    <a:cubicBezTo>
                      <a:pt x="309" y="195"/>
                      <a:pt x="335" y="255"/>
                      <a:pt x="309" y="309"/>
                    </a:cubicBezTo>
                    <a:cubicBezTo>
                      <a:pt x="309" y="396"/>
                      <a:pt x="282" y="476"/>
                      <a:pt x="228" y="563"/>
                    </a:cubicBezTo>
                    <a:cubicBezTo>
                      <a:pt x="168" y="616"/>
                      <a:pt x="88" y="697"/>
                      <a:pt x="1" y="757"/>
                    </a:cubicBezTo>
                    <a:lnTo>
                      <a:pt x="1" y="784"/>
                    </a:lnTo>
                    <a:lnTo>
                      <a:pt x="28" y="784"/>
                    </a:lnTo>
                    <a:cubicBezTo>
                      <a:pt x="141" y="730"/>
                      <a:pt x="228" y="643"/>
                      <a:pt x="309" y="529"/>
                    </a:cubicBezTo>
                    <a:cubicBezTo>
                      <a:pt x="335" y="476"/>
                      <a:pt x="396" y="396"/>
                      <a:pt x="396" y="309"/>
                    </a:cubicBezTo>
                    <a:cubicBezTo>
                      <a:pt x="422" y="228"/>
                      <a:pt x="396" y="141"/>
                      <a:pt x="335" y="88"/>
                    </a:cubicBezTo>
                    <a:cubicBezTo>
                      <a:pt x="282" y="28"/>
                      <a:pt x="228" y="1"/>
                      <a:pt x="141" y="1"/>
                    </a:cubicBezTo>
                    <a:lnTo>
                      <a:pt x="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5551034" y="3568763"/>
                <a:ext cx="9557" cy="187136"/>
              </a:xfrm>
              <a:custGeom>
                <a:rect b="b" l="l" r="r" t="t"/>
                <a:pathLst>
                  <a:path extrusionOk="0" h="1586" w="81">
                    <a:moveTo>
                      <a:pt x="27" y="0"/>
                    </a:moveTo>
                    <a:lnTo>
                      <a:pt x="0" y="27"/>
                    </a:lnTo>
                    <a:lnTo>
                      <a:pt x="0" y="27"/>
                    </a:lnTo>
                    <a:lnTo>
                      <a:pt x="0" y="134"/>
                    </a:lnTo>
                    <a:lnTo>
                      <a:pt x="0" y="636"/>
                    </a:lnTo>
                    <a:lnTo>
                      <a:pt x="0" y="863"/>
                    </a:lnTo>
                    <a:lnTo>
                      <a:pt x="0" y="1392"/>
                    </a:lnTo>
                    <a:cubicBezTo>
                      <a:pt x="0" y="1445"/>
                      <a:pt x="0" y="1472"/>
                      <a:pt x="27" y="1506"/>
                    </a:cubicBezTo>
                    <a:lnTo>
                      <a:pt x="27" y="1586"/>
                    </a:lnTo>
                    <a:lnTo>
                      <a:pt x="27" y="1586"/>
                    </a:lnTo>
                    <a:lnTo>
                      <a:pt x="27" y="1586"/>
                    </a:lnTo>
                    <a:cubicBezTo>
                      <a:pt x="54" y="1559"/>
                      <a:pt x="54" y="1532"/>
                      <a:pt x="54" y="1506"/>
                    </a:cubicBezTo>
                    <a:lnTo>
                      <a:pt x="54" y="1392"/>
                    </a:lnTo>
                    <a:cubicBezTo>
                      <a:pt x="80" y="1225"/>
                      <a:pt x="80" y="1057"/>
                      <a:pt x="80" y="863"/>
                    </a:cubicBezTo>
                    <a:lnTo>
                      <a:pt x="80" y="636"/>
                    </a:lnTo>
                    <a:cubicBezTo>
                      <a:pt x="80" y="469"/>
                      <a:pt x="80" y="301"/>
                      <a:pt x="54" y="134"/>
                    </a:cubicBezTo>
                    <a:lnTo>
                      <a:pt x="54" y="27"/>
                    </a:lnTo>
                    <a:lnTo>
                      <a:pt x="54" y="27"/>
                    </a:lnTo>
                    <a:lnTo>
                      <a:pt x="54" y="0"/>
                    </a:lnTo>
                    <a:cubicBezTo>
                      <a:pt x="54" y="0"/>
                      <a:pt x="54" y="27"/>
                      <a:pt x="27" y="0"/>
                    </a:cubicBezTo>
                    <a:lnTo>
                      <a:pt x="27" y="0"/>
                    </a:lnTo>
                    <a:lnTo>
                      <a:pt x="27" y="0"/>
                    </a:lnTo>
                    <a:cubicBezTo>
                      <a:pt x="0" y="27"/>
                      <a:pt x="0"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 name="Google Shape;308;p31"/>
          <p:cNvGrpSpPr/>
          <p:nvPr/>
        </p:nvGrpSpPr>
        <p:grpSpPr>
          <a:xfrm>
            <a:off x="-537337" y="-989833"/>
            <a:ext cx="10186259" cy="6605355"/>
            <a:chOff x="-537337" y="-989833"/>
            <a:chExt cx="10186259" cy="6605355"/>
          </a:xfrm>
        </p:grpSpPr>
        <p:sp>
          <p:nvSpPr>
            <p:cNvPr id="309" name="Google Shape;309;p31"/>
            <p:cNvSpPr/>
            <p:nvPr/>
          </p:nvSpPr>
          <p:spPr>
            <a:xfrm rot="5400000">
              <a:off x="-264459" y="49505"/>
              <a:ext cx="1496531" cy="1114986"/>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rot="-588989">
              <a:off x="8146435" y="3154768"/>
              <a:ext cx="1310355" cy="2366374"/>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rot="10064157">
              <a:off x="-381705" y="932302"/>
              <a:ext cx="1021374" cy="1575066"/>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rot="7200044">
              <a:off x="7414220" y="-1027640"/>
              <a:ext cx="1310271" cy="2420722"/>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_1">
    <p:spTree>
      <p:nvGrpSpPr>
        <p:cNvPr id="313" name="Shape 313"/>
        <p:cNvGrpSpPr/>
        <p:nvPr/>
      </p:nvGrpSpPr>
      <p:grpSpPr>
        <a:xfrm>
          <a:off x="0" y="0"/>
          <a:ext cx="0" cy="0"/>
          <a:chOff x="0" y="0"/>
          <a:chExt cx="0" cy="0"/>
        </a:xfrm>
      </p:grpSpPr>
      <p:grpSp>
        <p:nvGrpSpPr>
          <p:cNvPr id="314" name="Google Shape;314;p32"/>
          <p:cNvGrpSpPr/>
          <p:nvPr/>
        </p:nvGrpSpPr>
        <p:grpSpPr>
          <a:xfrm rot="10800000">
            <a:off x="1005712" y="1159306"/>
            <a:ext cx="3052556" cy="2993824"/>
            <a:chOff x="5342466" y="1853534"/>
            <a:chExt cx="619016" cy="607119"/>
          </a:xfrm>
        </p:grpSpPr>
        <p:sp>
          <p:nvSpPr>
            <p:cNvPr id="315" name="Google Shape;315;p32"/>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32"/>
          <p:cNvGrpSpPr/>
          <p:nvPr/>
        </p:nvGrpSpPr>
        <p:grpSpPr>
          <a:xfrm>
            <a:off x="1663513" y="1501350"/>
            <a:ext cx="1736932" cy="2255600"/>
            <a:chOff x="1959063" y="994213"/>
            <a:chExt cx="1736932" cy="2255600"/>
          </a:xfrm>
        </p:grpSpPr>
        <p:grpSp>
          <p:nvGrpSpPr>
            <p:cNvPr id="318" name="Google Shape;318;p32"/>
            <p:cNvGrpSpPr/>
            <p:nvPr/>
          </p:nvGrpSpPr>
          <p:grpSpPr>
            <a:xfrm>
              <a:off x="1959063" y="1407960"/>
              <a:ext cx="1736932" cy="1841853"/>
              <a:chOff x="1959063" y="3154260"/>
              <a:chExt cx="1736932" cy="1841853"/>
            </a:xfrm>
          </p:grpSpPr>
          <p:sp>
            <p:nvSpPr>
              <p:cNvPr id="319" name="Google Shape;319;p32"/>
              <p:cNvSpPr/>
              <p:nvPr/>
            </p:nvSpPr>
            <p:spPr>
              <a:xfrm>
                <a:off x="2241767" y="3154260"/>
                <a:ext cx="1197598" cy="1289304"/>
              </a:xfrm>
              <a:custGeom>
                <a:rect b="b" l="l" r="r" t="t"/>
                <a:pathLst>
                  <a:path extrusionOk="0" h="10927" w="10150">
                    <a:moveTo>
                      <a:pt x="5379" y="108"/>
                    </a:moveTo>
                    <a:cubicBezTo>
                      <a:pt x="4295" y="168"/>
                      <a:pt x="2763" y="469"/>
                      <a:pt x="2261" y="2898"/>
                    </a:cubicBezTo>
                    <a:cubicBezTo>
                      <a:pt x="2121" y="3480"/>
                      <a:pt x="1030" y="3681"/>
                      <a:pt x="1398" y="4791"/>
                    </a:cubicBezTo>
                    <a:cubicBezTo>
                      <a:pt x="1592" y="5407"/>
                      <a:pt x="1592" y="5989"/>
                      <a:pt x="1338" y="6410"/>
                    </a:cubicBezTo>
                    <a:cubicBezTo>
                      <a:pt x="0" y="8531"/>
                      <a:pt x="616" y="10706"/>
                      <a:pt x="4603" y="10839"/>
                    </a:cubicBezTo>
                    <a:cubicBezTo>
                      <a:pt x="7112" y="10926"/>
                      <a:pt x="9621" y="10090"/>
                      <a:pt x="9842" y="8585"/>
                    </a:cubicBezTo>
                    <a:cubicBezTo>
                      <a:pt x="10150" y="6798"/>
                      <a:pt x="9146" y="7053"/>
                      <a:pt x="9427" y="6357"/>
                    </a:cubicBezTo>
                    <a:cubicBezTo>
                      <a:pt x="9648" y="5795"/>
                      <a:pt x="9594" y="4958"/>
                      <a:pt x="9340" y="4791"/>
                    </a:cubicBezTo>
                    <a:cubicBezTo>
                      <a:pt x="8952" y="4544"/>
                      <a:pt x="8838" y="4042"/>
                      <a:pt x="8812" y="3788"/>
                    </a:cubicBezTo>
                    <a:cubicBezTo>
                      <a:pt x="8618" y="1974"/>
                      <a:pt x="7447" y="1"/>
                      <a:pt x="5379" y="1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2215691" y="4032114"/>
                <a:ext cx="391609" cy="727188"/>
              </a:xfrm>
              <a:custGeom>
                <a:rect b="b" l="l" r="r" t="t"/>
                <a:pathLst>
                  <a:path extrusionOk="0" h="6163" w="3319">
                    <a:moveTo>
                      <a:pt x="2957" y="1"/>
                    </a:moveTo>
                    <a:cubicBezTo>
                      <a:pt x="2957" y="1"/>
                      <a:pt x="1559" y="221"/>
                      <a:pt x="1084" y="1145"/>
                    </a:cubicBezTo>
                    <a:cubicBezTo>
                      <a:pt x="723" y="1928"/>
                      <a:pt x="0" y="6163"/>
                      <a:pt x="669" y="5908"/>
                    </a:cubicBezTo>
                    <a:cubicBezTo>
                      <a:pt x="1532" y="5607"/>
                      <a:pt x="2061" y="5045"/>
                      <a:pt x="2844" y="3567"/>
                    </a:cubicBezTo>
                    <a:cubicBezTo>
                      <a:pt x="3319" y="2650"/>
                      <a:pt x="2957" y="1"/>
                      <a:pt x="2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3202442" y="3956364"/>
                <a:ext cx="463465" cy="809311"/>
              </a:xfrm>
              <a:custGeom>
                <a:rect b="b" l="l" r="r" t="t"/>
                <a:pathLst>
                  <a:path extrusionOk="0" h="6859" w="3928">
                    <a:moveTo>
                      <a:pt x="1" y="449"/>
                    </a:moveTo>
                    <a:cubicBezTo>
                      <a:pt x="1" y="449"/>
                      <a:pt x="1198" y="0"/>
                      <a:pt x="1700" y="529"/>
                    </a:cubicBezTo>
                    <a:cubicBezTo>
                      <a:pt x="2817" y="1733"/>
                      <a:pt x="3928" y="5661"/>
                      <a:pt x="2650" y="6611"/>
                    </a:cubicBezTo>
                    <a:cubicBezTo>
                      <a:pt x="2342" y="6858"/>
                      <a:pt x="1058" y="5881"/>
                      <a:pt x="308" y="2483"/>
                    </a:cubicBezTo>
                    <a:cubicBezTo>
                      <a:pt x="114" y="1673"/>
                      <a:pt x="1" y="449"/>
                      <a:pt x="1" y="4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2531432" y="3916836"/>
                <a:ext cx="759502" cy="1020163"/>
              </a:xfrm>
              <a:custGeom>
                <a:rect b="b" l="l" r="r" t="t"/>
                <a:pathLst>
                  <a:path extrusionOk="0" h="8646" w="6437">
                    <a:moveTo>
                      <a:pt x="1867" y="61"/>
                    </a:moveTo>
                    <a:cubicBezTo>
                      <a:pt x="1867" y="61"/>
                      <a:pt x="1814" y="476"/>
                      <a:pt x="1392" y="730"/>
                    </a:cubicBezTo>
                    <a:cubicBezTo>
                      <a:pt x="1004" y="978"/>
                      <a:pt x="529" y="1259"/>
                      <a:pt x="476" y="1232"/>
                    </a:cubicBezTo>
                    <a:cubicBezTo>
                      <a:pt x="308" y="1172"/>
                      <a:pt x="670" y="3935"/>
                      <a:pt x="0" y="5634"/>
                    </a:cubicBezTo>
                    <a:lnTo>
                      <a:pt x="837" y="8197"/>
                    </a:lnTo>
                    <a:lnTo>
                      <a:pt x="4490" y="8645"/>
                    </a:lnTo>
                    <a:cubicBezTo>
                      <a:pt x="4490" y="8645"/>
                      <a:pt x="5266" y="7140"/>
                      <a:pt x="6049" y="5581"/>
                    </a:cubicBezTo>
                    <a:cubicBezTo>
                      <a:pt x="6437" y="4825"/>
                      <a:pt x="5935" y="3627"/>
                      <a:pt x="5661" y="2871"/>
                    </a:cubicBezTo>
                    <a:cubicBezTo>
                      <a:pt x="5353" y="2095"/>
                      <a:pt x="5969" y="1118"/>
                      <a:pt x="5768" y="1031"/>
                    </a:cubicBezTo>
                    <a:cubicBezTo>
                      <a:pt x="5493" y="897"/>
                      <a:pt x="5186" y="784"/>
                      <a:pt x="4798" y="643"/>
                    </a:cubicBezTo>
                    <a:cubicBezTo>
                      <a:pt x="4095" y="422"/>
                      <a:pt x="4068" y="1"/>
                      <a:pt x="40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2751720" y="3643687"/>
                <a:ext cx="259814" cy="450967"/>
              </a:xfrm>
              <a:custGeom>
                <a:rect b="b" l="l" r="r" t="t"/>
                <a:pathLst>
                  <a:path extrusionOk="0" h="3822" w="2202">
                    <a:moveTo>
                      <a:pt x="0" y="1"/>
                    </a:moveTo>
                    <a:lnTo>
                      <a:pt x="2201" y="1"/>
                    </a:lnTo>
                    <a:lnTo>
                      <a:pt x="2201" y="3821"/>
                    </a:lnTo>
                    <a:lnTo>
                      <a:pt x="0" y="382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a:off x="2735083" y="3857723"/>
                <a:ext cx="286716" cy="135101"/>
              </a:xfrm>
              <a:custGeom>
                <a:rect b="b" l="l" r="r" t="t"/>
                <a:pathLst>
                  <a:path extrusionOk="0" h="1145" w="2430">
                    <a:moveTo>
                      <a:pt x="1" y="0"/>
                    </a:moveTo>
                    <a:cubicBezTo>
                      <a:pt x="1" y="0"/>
                      <a:pt x="978" y="783"/>
                      <a:pt x="2122" y="114"/>
                    </a:cubicBezTo>
                    <a:lnTo>
                      <a:pt x="2429" y="0"/>
                    </a:lnTo>
                    <a:cubicBezTo>
                      <a:pt x="2429" y="0"/>
                      <a:pt x="2008" y="1117"/>
                      <a:pt x="1285" y="1144"/>
                    </a:cubicBezTo>
                    <a:cubicBezTo>
                      <a:pt x="810" y="1144"/>
                      <a:pt x="88" y="64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2847174" y="4150577"/>
                <a:ext cx="92504" cy="177697"/>
              </a:xfrm>
              <a:custGeom>
                <a:rect b="b" l="l" r="r" t="t"/>
                <a:pathLst>
                  <a:path extrusionOk="0" h="1506" w="784">
                    <a:moveTo>
                      <a:pt x="1" y="1506"/>
                    </a:moveTo>
                    <a:lnTo>
                      <a:pt x="503" y="0"/>
                    </a:lnTo>
                    <a:lnTo>
                      <a:pt x="784" y="15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2419342" y="4002970"/>
                <a:ext cx="970350" cy="993143"/>
              </a:xfrm>
              <a:custGeom>
                <a:rect b="b" l="l" r="r" t="t"/>
                <a:pathLst>
                  <a:path extrusionOk="0" h="8417" w="8224">
                    <a:moveTo>
                      <a:pt x="1198" y="301"/>
                    </a:moveTo>
                    <a:lnTo>
                      <a:pt x="562" y="3205"/>
                    </a:lnTo>
                    <a:cubicBezTo>
                      <a:pt x="562" y="3205"/>
                      <a:pt x="0" y="4904"/>
                      <a:pt x="924" y="5741"/>
                    </a:cubicBezTo>
                    <a:cubicBezTo>
                      <a:pt x="977" y="5767"/>
                      <a:pt x="1365" y="8390"/>
                      <a:pt x="1365" y="8390"/>
                    </a:cubicBezTo>
                    <a:lnTo>
                      <a:pt x="6919" y="8417"/>
                    </a:lnTo>
                    <a:cubicBezTo>
                      <a:pt x="6919" y="8417"/>
                      <a:pt x="6885" y="5988"/>
                      <a:pt x="6919" y="5961"/>
                    </a:cubicBezTo>
                    <a:cubicBezTo>
                      <a:pt x="8223" y="4737"/>
                      <a:pt x="7307" y="3091"/>
                      <a:pt x="7307" y="3091"/>
                    </a:cubicBezTo>
                    <a:lnTo>
                      <a:pt x="6919" y="0"/>
                    </a:lnTo>
                    <a:lnTo>
                      <a:pt x="6189" y="80"/>
                    </a:lnTo>
                    <a:lnTo>
                      <a:pt x="5915" y="2114"/>
                    </a:lnTo>
                    <a:lnTo>
                      <a:pt x="2342" y="2061"/>
                    </a:lnTo>
                    <a:lnTo>
                      <a:pt x="1733" y="27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a:off x="2627004" y="3239567"/>
                <a:ext cx="532961" cy="716922"/>
              </a:xfrm>
              <a:custGeom>
                <a:rect b="b" l="l" r="r" t="t"/>
                <a:pathLst>
                  <a:path extrusionOk="0" h="6076" w="4517">
                    <a:moveTo>
                      <a:pt x="2114" y="0"/>
                    </a:moveTo>
                    <a:cubicBezTo>
                      <a:pt x="3426" y="0"/>
                      <a:pt x="4516" y="723"/>
                      <a:pt x="4516" y="2342"/>
                    </a:cubicBezTo>
                    <a:cubicBezTo>
                      <a:pt x="4516" y="3961"/>
                      <a:pt x="3399" y="6075"/>
                      <a:pt x="2114" y="5855"/>
                    </a:cubicBezTo>
                    <a:cubicBezTo>
                      <a:pt x="609" y="5574"/>
                      <a:pt x="0" y="4349"/>
                      <a:pt x="0" y="2730"/>
                    </a:cubicBezTo>
                    <a:cubicBezTo>
                      <a:pt x="0" y="1118"/>
                      <a:pt x="810" y="0"/>
                      <a:pt x="2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a:off x="3087166" y="3535607"/>
                <a:ext cx="157989" cy="214038"/>
              </a:xfrm>
              <a:custGeom>
                <a:rect b="b" l="l" r="r" t="t"/>
                <a:pathLst>
                  <a:path extrusionOk="0" h="1814" w="1339">
                    <a:moveTo>
                      <a:pt x="255" y="696"/>
                    </a:moveTo>
                    <a:cubicBezTo>
                      <a:pt x="255" y="696"/>
                      <a:pt x="556" y="0"/>
                      <a:pt x="951" y="281"/>
                    </a:cubicBezTo>
                    <a:cubicBezTo>
                      <a:pt x="1339" y="556"/>
                      <a:pt x="783" y="1813"/>
                      <a:pt x="1" y="17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2498277" y="3535607"/>
                <a:ext cx="161174" cy="220292"/>
              </a:xfrm>
              <a:custGeom>
                <a:rect b="b" l="l" r="r" t="t"/>
                <a:pathLst>
                  <a:path extrusionOk="0" h="1867" w="1366">
                    <a:moveTo>
                      <a:pt x="1031" y="696"/>
                    </a:moveTo>
                    <a:cubicBezTo>
                      <a:pt x="1031" y="696"/>
                      <a:pt x="757" y="0"/>
                      <a:pt x="362" y="281"/>
                    </a:cubicBezTo>
                    <a:cubicBezTo>
                      <a:pt x="0" y="556"/>
                      <a:pt x="589" y="1867"/>
                      <a:pt x="1365" y="181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2537804" y="3594839"/>
                <a:ext cx="92386" cy="95574"/>
              </a:xfrm>
              <a:custGeom>
                <a:rect b="b" l="l" r="r" t="t"/>
                <a:pathLst>
                  <a:path extrusionOk="0" h="810" w="783">
                    <a:moveTo>
                      <a:pt x="756" y="810"/>
                    </a:moveTo>
                    <a:lnTo>
                      <a:pt x="756" y="810"/>
                    </a:lnTo>
                    <a:cubicBezTo>
                      <a:pt x="783" y="783"/>
                      <a:pt x="756" y="783"/>
                      <a:pt x="756" y="783"/>
                    </a:cubicBezTo>
                    <a:lnTo>
                      <a:pt x="756" y="669"/>
                    </a:lnTo>
                    <a:cubicBezTo>
                      <a:pt x="729" y="582"/>
                      <a:pt x="696" y="502"/>
                      <a:pt x="669" y="415"/>
                    </a:cubicBezTo>
                    <a:cubicBezTo>
                      <a:pt x="642" y="308"/>
                      <a:pt x="589" y="248"/>
                      <a:pt x="502" y="167"/>
                    </a:cubicBezTo>
                    <a:lnTo>
                      <a:pt x="475" y="141"/>
                    </a:lnTo>
                    <a:cubicBezTo>
                      <a:pt x="448" y="114"/>
                      <a:pt x="422" y="114"/>
                      <a:pt x="395" y="80"/>
                    </a:cubicBezTo>
                    <a:cubicBezTo>
                      <a:pt x="361" y="80"/>
                      <a:pt x="361" y="54"/>
                      <a:pt x="335" y="54"/>
                    </a:cubicBezTo>
                    <a:cubicBezTo>
                      <a:pt x="308" y="54"/>
                      <a:pt x="308" y="54"/>
                      <a:pt x="281" y="27"/>
                    </a:cubicBezTo>
                    <a:cubicBezTo>
                      <a:pt x="167" y="0"/>
                      <a:pt x="87" y="54"/>
                      <a:pt x="60" y="114"/>
                    </a:cubicBezTo>
                    <a:cubicBezTo>
                      <a:pt x="0" y="221"/>
                      <a:pt x="0" y="361"/>
                      <a:pt x="27" y="448"/>
                    </a:cubicBezTo>
                    <a:cubicBezTo>
                      <a:pt x="27" y="475"/>
                      <a:pt x="27" y="502"/>
                      <a:pt x="60" y="502"/>
                    </a:cubicBezTo>
                    <a:cubicBezTo>
                      <a:pt x="60" y="529"/>
                      <a:pt x="60" y="555"/>
                      <a:pt x="87" y="582"/>
                    </a:cubicBezTo>
                    <a:lnTo>
                      <a:pt x="87" y="582"/>
                    </a:lnTo>
                    <a:lnTo>
                      <a:pt x="87" y="582"/>
                    </a:lnTo>
                    <a:cubicBezTo>
                      <a:pt x="87" y="555"/>
                      <a:pt x="60" y="529"/>
                      <a:pt x="60" y="502"/>
                    </a:cubicBezTo>
                    <a:lnTo>
                      <a:pt x="60" y="448"/>
                    </a:lnTo>
                    <a:cubicBezTo>
                      <a:pt x="27" y="361"/>
                      <a:pt x="27" y="221"/>
                      <a:pt x="114" y="141"/>
                    </a:cubicBezTo>
                    <a:cubicBezTo>
                      <a:pt x="141" y="114"/>
                      <a:pt x="194" y="80"/>
                      <a:pt x="254" y="114"/>
                    </a:cubicBezTo>
                    <a:lnTo>
                      <a:pt x="308" y="114"/>
                    </a:lnTo>
                    <a:cubicBezTo>
                      <a:pt x="335" y="141"/>
                      <a:pt x="335" y="141"/>
                      <a:pt x="361" y="141"/>
                    </a:cubicBezTo>
                    <a:cubicBezTo>
                      <a:pt x="395" y="167"/>
                      <a:pt x="395" y="167"/>
                      <a:pt x="422" y="194"/>
                    </a:cubicBezTo>
                    <a:cubicBezTo>
                      <a:pt x="448" y="194"/>
                      <a:pt x="448" y="221"/>
                      <a:pt x="475" y="221"/>
                    </a:cubicBezTo>
                    <a:cubicBezTo>
                      <a:pt x="529" y="281"/>
                      <a:pt x="589" y="335"/>
                      <a:pt x="616" y="415"/>
                    </a:cubicBezTo>
                    <a:cubicBezTo>
                      <a:pt x="669" y="502"/>
                      <a:pt x="696" y="582"/>
                      <a:pt x="729" y="696"/>
                    </a:cubicBezTo>
                    <a:cubicBezTo>
                      <a:pt x="729" y="723"/>
                      <a:pt x="729" y="749"/>
                      <a:pt x="756" y="783"/>
                    </a:cubicBezTo>
                    <a:lnTo>
                      <a:pt x="756" y="810"/>
                    </a:lnTo>
                    <a:lnTo>
                      <a:pt x="756" y="810"/>
                    </a:lnTo>
                    <a:lnTo>
                      <a:pt x="756" y="81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2570959" y="3614543"/>
                <a:ext cx="42712" cy="112211"/>
              </a:xfrm>
              <a:custGeom>
                <a:rect b="b" l="l" r="r" t="t"/>
                <a:pathLst>
                  <a:path extrusionOk="0" h="951" w="362">
                    <a:moveTo>
                      <a:pt x="167" y="0"/>
                    </a:moveTo>
                    <a:lnTo>
                      <a:pt x="167" y="0"/>
                    </a:lnTo>
                    <a:lnTo>
                      <a:pt x="114" y="0"/>
                    </a:lnTo>
                    <a:cubicBezTo>
                      <a:pt x="80" y="27"/>
                      <a:pt x="80" y="27"/>
                      <a:pt x="54" y="54"/>
                    </a:cubicBezTo>
                    <a:cubicBezTo>
                      <a:pt x="27" y="114"/>
                      <a:pt x="0" y="194"/>
                      <a:pt x="0" y="248"/>
                    </a:cubicBezTo>
                    <a:cubicBezTo>
                      <a:pt x="0" y="362"/>
                      <a:pt x="27" y="502"/>
                      <a:pt x="80" y="643"/>
                    </a:cubicBezTo>
                    <a:cubicBezTo>
                      <a:pt x="114" y="696"/>
                      <a:pt x="141" y="750"/>
                      <a:pt x="194" y="810"/>
                    </a:cubicBezTo>
                    <a:cubicBezTo>
                      <a:pt x="221" y="863"/>
                      <a:pt x="281" y="890"/>
                      <a:pt x="335" y="950"/>
                    </a:cubicBezTo>
                    <a:lnTo>
                      <a:pt x="361" y="950"/>
                    </a:lnTo>
                    <a:lnTo>
                      <a:pt x="361" y="917"/>
                    </a:lnTo>
                    <a:cubicBezTo>
                      <a:pt x="308" y="863"/>
                      <a:pt x="281" y="837"/>
                      <a:pt x="221" y="783"/>
                    </a:cubicBezTo>
                    <a:cubicBezTo>
                      <a:pt x="194" y="723"/>
                      <a:pt x="167" y="669"/>
                      <a:pt x="141" y="616"/>
                    </a:cubicBezTo>
                    <a:cubicBezTo>
                      <a:pt x="80" y="502"/>
                      <a:pt x="54" y="362"/>
                      <a:pt x="54" y="248"/>
                    </a:cubicBezTo>
                    <a:cubicBezTo>
                      <a:pt x="54" y="194"/>
                      <a:pt x="54" y="141"/>
                      <a:pt x="80" y="81"/>
                    </a:cubicBezTo>
                    <a:cubicBezTo>
                      <a:pt x="114" y="54"/>
                      <a:pt x="114" y="27"/>
                      <a:pt x="141" y="27"/>
                    </a:cubicBezTo>
                    <a:lnTo>
                      <a:pt x="167" y="27"/>
                    </a:lnTo>
                    <a:lnTo>
                      <a:pt x="167" y="0"/>
                    </a:lnTo>
                    <a:lnTo>
                      <a:pt x="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3093537" y="3594839"/>
                <a:ext cx="102651" cy="118464"/>
              </a:xfrm>
              <a:custGeom>
                <a:rect b="b" l="l" r="r" t="t"/>
                <a:pathLst>
                  <a:path extrusionOk="0" h="1004" w="870">
                    <a:moveTo>
                      <a:pt x="34" y="977"/>
                    </a:moveTo>
                    <a:lnTo>
                      <a:pt x="60" y="977"/>
                    </a:lnTo>
                    <a:cubicBezTo>
                      <a:pt x="87" y="950"/>
                      <a:pt x="87" y="890"/>
                      <a:pt x="114" y="863"/>
                    </a:cubicBezTo>
                    <a:cubicBezTo>
                      <a:pt x="141" y="783"/>
                      <a:pt x="167" y="696"/>
                      <a:pt x="228" y="616"/>
                    </a:cubicBezTo>
                    <a:cubicBezTo>
                      <a:pt x="254" y="529"/>
                      <a:pt x="281" y="448"/>
                      <a:pt x="335" y="361"/>
                    </a:cubicBezTo>
                    <a:cubicBezTo>
                      <a:pt x="368" y="281"/>
                      <a:pt x="422" y="221"/>
                      <a:pt x="475" y="141"/>
                    </a:cubicBezTo>
                    <a:cubicBezTo>
                      <a:pt x="502" y="114"/>
                      <a:pt x="535" y="114"/>
                      <a:pt x="535" y="80"/>
                    </a:cubicBezTo>
                    <a:cubicBezTo>
                      <a:pt x="589" y="54"/>
                      <a:pt x="669" y="27"/>
                      <a:pt x="729" y="54"/>
                    </a:cubicBezTo>
                    <a:cubicBezTo>
                      <a:pt x="783" y="54"/>
                      <a:pt x="837" y="114"/>
                      <a:pt x="837" y="167"/>
                    </a:cubicBezTo>
                    <a:lnTo>
                      <a:pt x="837" y="167"/>
                    </a:lnTo>
                    <a:lnTo>
                      <a:pt x="870" y="167"/>
                    </a:lnTo>
                    <a:cubicBezTo>
                      <a:pt x="837" y="54"/>
                      <a:pt x="756" y="27"/>
                      <a:pt x="669" y="0"/>
                    </a:cubicBezTo>
                    <a:cubicBezTo>
                      <a:pt x="616" y="0"/>
                      <a:pt x="562" y="0"/>
                      <a:pt x="502" y="27"/>
                    </a:cubicBezTo>
                    <a:cubicBezTo>
                      <a:pt x="475" y="54"/>
                      <a:pt x="448" y="54"/>
                      <a:pt x="422" y="80"/>
                    </a:cubicBezTo>
                    <a:cubicBezTo>
                      <a:pt x="335" y="194"/>
                      <a:pt x="254" y="308"/>
                      <a:pt x="201" y="415"/>
                    </a:cubicBezTo>
                    <a:cubicBezTo>
                      <a:pt x="167" y="475"/>
                      <a:pt x="141" y="529"/>
                      <a:pt x="141" y="582"/>
                    </a:cubicBezTo>
                    <a:cubicBezTo>
                      <a:pt x="87" y="696"/>
                      <a:pt x="87" y="783"/>
                      <a:pt x="60" y="863"/>
                    </a:cubicBezTo>
                    <a:cubicBezTo>
                      <a:pt x="34" y="890"/>
                      <a:pt x="34" y="917"/>
                      <a:pt x="34" y="950"/>
                    </a:cubicBezTo>
                    <a:cubicBezTo>
                      <a:pt x="34" y="950"/>
                      <a:pt x="0" y="950"/>
                      <a:pt x="0" y="977"/>
                    </a:cubicBezTo>
                    <a:lnTo>
                      <a:pt x="34" y="977"/>
                    </a:lnTo>
                    <a:lnTo>
                      <a:pt x="34" y="1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3120321" y="3617729"/>
                <a:ext cx="49084" cy="92388"/>
              </a:xfrm>
              <a:custGeom>
                <a:rect b="b" l="l" r="r" t="t"/>
                <a:pathLst>
                  <a:path extrusionOk="0" h="783" w="416">
                    <a:moveTo>
                      <a:pt x="108" y="0"/>
                    </a:moveTo>
                    <a:cubicBezTo>
                      <a:pt x="108" y="0"/>
                      <a:pt x="141" y="27"/>
                      <a:pt x="108" y="27"/>
                    </a:cubicBezTo>
                    <a:lnTo>
                      <a:pt x="108" y="27"/>
                    </a:lnTo>
                    <a:lnTo>
                      <a:pt x="108" y="27"/>
                    </a:lnTo>
                    <a:cubicBezTo>
                      <a:pt x="141" y="54"/>
                      <a:pt x="141" y="54"/>
                      <a:pt x="108" y="54"/>
                    </a:cubicBezTo>
                    <a:lnTo>
                      <a:pt x="141" y="54"/>
                    </a:lnTo>
                    <a:lnTo>
                      <a:pt x="141" y="54"/>
                    </a:lnTo>
                    <a:cubicBezTo>
                      <a:pt x="195" y="54"/>
                      <a:pt x="248" y="87"/>
                      <a:pt x="275" y="141"/>
                    </a:cubicBezTo>
                    <a:cubicBezTo>
                      <a:pt x="308" y="167"/>
                      <a:pt x="335" y="221"/>
                      <a:pt x="335" y="281"/>
                    </a:cubicBezTo>
                    <a:cubicBezTo>
                      <a:pt x="308" y="388"/>
                      <a:pt x="275" y="475"/>
                      <a:pt x="221" y="529"/>
                    </a:cubicBezTo>
                    <a:cubicBezTo>
                      <a:pt x="168" y="616"/>
                      <a:pt x="108" y="669"/>
                      <a:pt x="27" y="756"/>
                    </a:cubicBezTo>
                    <a:cubicBezTo>
                      <a:pt x="27" y="756"/>
                      <a:pt x="1" y="756"/>
                      <a:pt x="27" y="783"/>
                    </a:cubicBezTo>
                    <a:lnTo>
                      <a:pt x="54" y="783"/>
                    </a:lnTo>
                    <a:cubicBezTo>
                      <a:pt x="141" y="696"/>
                      <a:pt x="248" y="616"/>
                      <a:pt x="308" y="529"/>
                    </a:cubicBezTo>
                    <a:cubicBezTo>
                      <a:pt x="362" y="475"/>
                      <a:pt x="389" y="388"/>
                      <a:pt x="389" y="308"/>
                    </a:cubicBezTo>
                    <a:cubicBezTo>
                      <a:pt x="416" y="221"/>
                      <a:pt x="389" y="141"/>
                      <a:pt x="335" y="87"/>
                    </a:cubicBezTo>
                    <a:cubicBezTo>
                      <a:pt x="275" y="27"/>
                      <a:pt x="221" y="0"/>
                      <a:pt x="141" y="0"/>
                    </a:cubicBezTo>
                    <a:lnTo>
                      <a:pt x="141" y="0"/>
                    </a:lnTo>
                    <a:cubicBezTo>
                      <a:pt x="108" y="27"/>
                      <a:pt x="108"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p:nvPr/>
            </p:nvSpPr>
            <p:spPr>
              <a:xfrm>
                <a:off x="2876435" y="3575016"/>
                <a:ext cx="16637" cy="177815"/>
              </a:xfrm>
              <a:custGeom>
                <a:rect b="b" l="l" r="r" t="t"/>
                <a:pathLst>
                  <a:path extrusionOk="0" h="1507" w="141">
                    <a:moveTo>
                      <a:pt x="114" y="1"/>
                    </a:moveTo>
                    <a:lnTo>
                      <a:pt x="114" y="1"/>
                    </a:lnTo>
                    <a:cubicBezTo>
                      <a:pt x="87" y="1"/>
                      <a:pt x="87" y="1"/>
                      <a:pt x="87" y="28"/>
                    </a:cubicBezTo>
                    <a:cubicBezTo>
                      <a:pt x="87" y="54"/>
                      <a:pt x="87" y="115"/>
                      <a:pt x="61" y="141"/>
                    </a:cubicBezTo>
                    <a:cubicBezTo>
                      <a:pt x="34" y="282"/>
                      <a:pt x="34" y="389"/>
                      <a:pt x="0" y="503"/>
                    </a:cubicBezTo>
                    <a:lnTo>
                      <a:pt x="0" y="750"/>
                    </a:lnTo>
                    <a:cubicBezTo>
                      <a:pt x="0" y="951"/>
                      <a:pt x="34" y="1145"/>
                      <a:pt x="61" y="1366"/>
                    </a:cubicBezTo>
                    <a:cubicBezTo>
                      <a:pt x="87" y="1392"/>
                      <a:pt x="87" y="1392"/>
                      <a:pt x="87" y="1419"/>
                    </a:cubicBezTo>
                    <a:cubicBezTo>
                      <a:pt x="87" y="1453"/>
                      <a:pt x="114" y="1479"/>
                      <a:pt x="114" y="1506"/>
                    </a:cubicBezTo>
                    <a:lnTo>
                      <a:pt x="114" y="1506"/>
                    </a:lnTo>
                    <a:lnTo>
                      <a:pt x="114" y="1506"/>
                    </a:lnTo>
                    <a:lnTo>
                      <a:pt x="114" y="1419"/>
                    </a:lnTo>
                    <a:lnTo>
                      <a:pt x="114" y="1312"/>
                    </a:lnTo>
                    <a:lnTo>
                      <a:pt x="114" y="891"/>
                    </a:lnTo>
                    <a:lnTo>
                      <a:pt x="114" y="643"/>
                    </a:lnTo>
                    <a:lnTo>
                      <a:pt x="114" y="362"/>
                    </a:lnTo>
                    <a:cubicBezTo>
                      <a:pt x="114" y="282"/>
                      <a:pt x="141" y="222"/>
                      <a:pt x="141" y="141"/>
                    </a:cubicBezTo>
                    <a:lnTo>
                      <a:pt x="141" y="54"/>
                    </a:lnTo>
                    <a:lnTo>
                      <a:pt x="141" y="1"/>
                    </a:lnTo>
                    <a:lnTo>
                      <a:pt x="141" y="1"/>
                    </a:lnTo>
                    <a:lnTo>
                      <a:pt x="141" y="1"/>
                    </a:lnTo>
                    <a:lnTo>
                      <a:pt x="114" y="1"/>
                    </a:lnTo>
                    <a:lnTo>
                      <a:pt x="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2"/>
              <p:cNvSpPr/>
              <p:nvPr/>
            </p:nvSpPr>
            <p:spPr>
              <a:xfrm>
                <a:off x="2689303" y="3670589"/>
                <a:ext cx="118580" cy="118464"/>
              </a:xfrm>
              <a:custGeom>
                <a:rect b="b" l="l" r="r" t="t"/>
                <a:pathLst>
                  <a:path extrusionOk="0" h="1004" w="1005">
                    <a:moveTo>
                      <a:pt x="502" y="0"/>
                    </a:moveTo>
                    <a:cubicBezTo>
                      <a:pt x="783" y="0"/>
                      <a:pt x="1004" y="221"/>
                      <a:pt x="1004" y="502"/>
                    </a:cubicBezTo>
                    <a:cubicBezTo>
                      <a:pt x="1004" y="776"/>
                      <a:pt x="783" y="1004"/>
                      <a:pt x="502" y="1004"/>
                    </a:cubicBezTo>
                    <a:cubicBezTo>
                      <a:pt x="221" y="1004"/>
                      <a:pt x="1" y="776"/>
                      <a:pt x="1" y="502"/>
                    </a:cubicBezTo>
                    <a:cubicBezTo>
                      <a:pt x="1" y="221"/>
                      <a:pt x="221" y="0"/>
                      <a:pt x="502" y="0"/>
                    </a:cubicBezTo>
                    <a:close/>
                  </a:path>
                </a:pathLst>
              </a:custGeom>
              <a:solidFill>
                <a:srgbClr val="E99C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a:off x="2955371" y="3670589"/>
                <a:ext cx="118462" cy="118464"/>
              </a:xfrm>
              <a:custGeom>
                <a:rect b="b" l="l" r="r" t="t"/>
                <a:pathLst>
                  <a:path extrusionOk="0" h="1004" w="1004">
                    <a:moveTo>
                      <a:pt x="502" y="0"/>
                    </a:moveTo>
                    <a:cubicBezTo>
                      <a:pt x="783" y="0"/>
                      <a:pt x="1004" y="221"/>
                      <a:pt x="1004" y="502"/>
                    </a:cubicBezTo>
                    <a:cubicBezTo>
                      <a:pt x="1004" y="776"/>
                      <a:pt x="783" y="1004"/>
                      <a:pt x="502" y="1004"/>
                    </a:cubicBezTo>
                    <a:cubicBezTo>
                      <a:pt x="228" y="1004"/>
                      <a:pt x="0" y="776"/>
                      <a:pt x="0" y="502"/>
                    </a:cubicBezTo>
                    <a:cubicBezTo>
                      <a:pt x="0" y="221"/>
                      <a:pt x="228" y="0"/>
                      <a:pt x="502" y="0"/>
                    </a:cubicBezTo>
                    <a:close/>
                  </a:path>
                </a:pathLst>
              </a:custGeom>
              <a:solidFill>
                <a:srgbClr val="E99C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2959264" y="3518970"/>
                <a:ext cx="91678" cy="39645"/>
              </a:xfrm>
              <a:custGeom>
                <a:rect b="b" l="l" r="r" t="t"/>
                <a:pathLst>
                  <a:path extrusionOk="0" h="336" w="777">
                    <a:moveTo>
                      <a:pt x="28" y="309"/>
                    </a:moveTo>
                    <a:cubicBezTo>
                      <a:pt x="81" y="309"/>
                      <a:pt x="28" y="335"/>
                      <a:pt x="81" y="335"/>
                    </a:cubicBezTo>
                    <a:cubicBezTo>
                      <a:pt x="108" y="335"/>
                      <a:pt x="108" y="309"/>
                      <a:pt x="135" y="309"/>
                    </a:cubicBezTo>
                    <a:cubicBezTo>
                      <a:pt x="168" y="282"/>
                      <a:pt x="195" y="282"/>
                      <a:pt x="222" y="255"/>
                    </a:cubicBezTo>
                    <a:cubicBezTo>
                      <a:pt x="275" y="222"/>
                      <a:pt x="362" y="195"/>
                      <a:pt x="416" y="168"/>
                    </a:cubicBezTo>
                    <a:cubicBezTo>
                      <a:pt x="503" y="141"/>
                      <a:pt x="583" y="115"/>
                      <a:pt x="636" y="88"/>
                    </a:cubicBezTo>
                    <a:lnTo>
                      <a:pt x="750" y="88"/>
                    </a:lnTo>
                    <a:cubicBezTo>
                      <a:pt x="750" y="88"/>
                      <a:pt x="777" y="88"/>
                      <a:pt x="777" y="54"/>
                    </a:cubicBezTo>
                    <a:lnTo>
                      <a:pt x="750" y="54"/>
                    </a:lnTo>
                    <a:cubicBezTo>
                      <a:pt x="670" y="1"/>
                      <a:pt x="583" y="1"/>
                      <a:pt x="469" y="1"/>
                    </a:cubicBezTo>
                    <a:cubicBezTo>
                      <a:pt x="389" y="1"/>
                      <a:pt x="335" y="28"/>
                      <a:pt x="275" y="54"/>
                    </a:cubicBezTo>
                    <a:cubicBezTo>
                      <a:pt x="222" y="54"/>
                      <a:pt x="168" y="88"/>
                      <a:pt x="108" y="115"/>
                    </a:cubicBezTo>
                    <a:cubicBezTo>
                      <a:pt x="81" y="141"/>
                      <a:pt x="28" y="168"/>
                      <a:pt x="1" y="222"/>
                    </a:cubicBezTo>
                    <a:lnTo>
                      <a:pt x="1" y="222"/>
                    </a:lnTo>
                    <a:cubicBezTo>
                      <a:pt x="1" y="282"/>
                      <a:pt x="1" y="255"/>
                      <a:pt x="28" y="282"/>
                    </a:cubicBezTo>
                    <a:lnTo>
                      <a:pt x="28" y="3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2715379" y="3522156"/>
                <a:ext cx="109023" cy="42713"/>
              </a:xfrm>
              <a:custGeom>
                <a:rect b="b" l="l" r="r" t="t"/>
                <a:pathLst>
                  <a:path extrusionOk="0" h="362" w="924">
                    <a:moveTo>
                      <a:pt x="837" y="362"/>
                    </a:moveTo>
                    <a:lnTo>
                      <a:pt x="863" y="335"/>
                    </a:lnTo>
                    <a:lnTo>
                      <a:pt x="897" y="335"/>
                    </a:lnTo>
                    <a:lnTo>
                      <a:pt x="897" y="308"/>
                    </a:lnTo>
                    <a:cubicBezTo>
                      <a:pt x="924" y="228"/>
                      <a:pt x="924" y="362"/>
                      <a:pt x="897" y="282"/>
                    </a:cubicBezTo>
                    <a:lnTo>
                      <a:pt x="897" y="282"/>
                    </a:lnTo>
                    <a:cubicBezTo>
                      <a:pt x="897" y="255"/>
                      <a:pt x="897" y="255"/>
                      <a:pt x="863" y="255"/>
                    </a:cubicBezTo>
                    <a:cubicBezTo>
                      <a:pt x="810" y="168"/>
                      <a:pt x="756" y="141"/>
                      <a:pt x="669" y="88"/>
                    </a:cubicBezTo>
                    <a:cubicBezTo>
                      <a:pt x="616" y="61"/>
                      <a:pt x="562" y="27"/>
                      <a:pt x="502" y="27"/>
                    </a:cubicBezTo>
                    <a:cubicBezTo>
                      <a:pt x="449" y="1"/>
                      <a:pt x="362" y="1"/>
                      <a:pt x="308" y="27"/>
                    </a:cubicBezTo>
                    <a:cubicBezTo>
                      <a:pt x="194" y="27"/>
                      <a:pt x="114" y="61"/>
                      <a:pt x="27" y="114"/>
                    </a:cubicBezTo>
                    <a:lnTo>
                      <a:pt x="0" y="114"/>
                    </a:lnTo>
                    <a:cubicBezTo>
                      <a:pt x="0" y="141"/>
                      <a:pt x="27" y="141"/>
                      <a:pt x="27" y="141"/>
                    </a:cubicBezTo>
                    <a:lnTo>
                      <a:pt x="194" y="141"/>
                    </a:lnTo>
                    <a:cubicBezTo>
                      <a:pt x="228" y="141"/>
                      <a:pt x="255" y="168"/>
                      <a:pt x="281" y="168"/>
                    </a:cubicBezTo>
                    <a:cubicBezTo>
                      <a:pt x="335" y="168"/>
                      <a:pt x="362" y="195"/>
                      <a:pt x="395" y="195"/>
                    </a:cubicBezTo>
                    <a:cubicBezTo>
                      <a:pt x="449" y="195"/>
                      <a:pt x="475" y="228"/>
                      <a:pt x="502" y="228"/>
                    </a:cubicBezTo>
                    <a:cubicBezTo>
                      <a:pt x="529" y="255"/>
                      <a:pt x="562" y="255"/>
                      <a:pt x="589" y="255"/>
                    </a:cubicBezTo>
                    <a:cubicBezTo>
                      <a:pt x="669" y="282"/>
                      <a:pt x="756" y="335"/>
                      <a:pt x="810" y="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a:off x="2709007" y="3608172"/>
                <a:ext cx="121766" cy="42831"/>
              </a:xfrm>
              <a:custGeom>
                <a:rect b="b" l="l" r="r" t="t"/>
                <a:pathLst>
                  <a:path extrusionOk="0" h="363" w="1032">
                    <a:moveTo>
                      <a:pt x="1004" y="248"/>
                    </a:moveTo>
                    <a:lnTo>
                      <a:pt x="1004" y="248"/>
                    </a:lnTo>
                    <a:lnTo>
                      <a:pt x="1004" y="248"/>
                    </a:lnTo>
                    <a:lnTo>
                      <a:pt x="1004" y="248"/>
                    </a:lnTo>
                    <a:cubicBezTo>
                      <a:pt x="1004" y="222"/>
                      <a:pt x="1004" y="222"/>
                      <a:pt x="1031" y="222"/>
                    </a:cubicBezTo>
                    <a:lnTo>
                      <a:pt x="1004" y="222"/>
                    </a:lnTo>
                    <a:lnTo>
                      <a:pt x="1004" y="222"/>
                    </a:lnTo>
                    <a:cubicBezTo>
                      <a:pt x="1004" y="195"/>
                      <a:pt x="978" y="195"/>
                      <a:pt x="978" y="168"/>
                    </a:cubicBezTo>
                    <a:lnTo>
                      <a:pt x="951" y="168"/>
                    </a:lnTo>
                    <a:cubicBezTo>
                      <a:pt x="917" y="135"/>
                      <a:pt x="891" y="108"/>
                      <a:pt x="837" y="81"/>
                    </a:cubicBezTo>
                    <a:cubicBezTo>
                      <a:pt x="837" y="54"/>
                      <a:pt x="784" y="54"/>
                      <a:pt x="750" y="28"/>
                    </a:cubicBezTo>
                    <a:cubicBezTo>
                      <a:pt x="723" y="28"/>
                      <a:pt x="670" y="1"/>
                      <a:pt x="616" y="1"/>
                    </a:cubicBezTo>
                    <a:cubicBezTo>
                      <a:pt x="556" y="1"/>
                      <a:pt x="476" y="28"/>
                      <a:pt x="416" y="28"/>
                    </a:cubicBezTo>
                    <a:cubicBezTo>
                      <a:pt x="389" y="54"/>
                      <a:pt x="335" y="54"/>
                      <a:pt x="309" y="81"/>
                    </a:cubicBezTo>
                    <a:cubicBezTo>
                      <a:pt x="195" y="135"/>
                      <a:pt x="81" y="222"/>
                      <a:pt x="1" y="302"/>
                    </a:cubicBezTo>
                    <a:lnTo>
                      <a:pt x="1" y="335"/>
                    </a:lnTo>
                    <a:cubicBezTo>
                      <a:pt x="1" y="362"/>
                      <a:pt x="28" y="362"/>
                      <a:pt x="28" y="335"/>
                    </a:cubicBezTo>
                    <a:cubicBezTo>
                      <a:pt x="141" y="302"/>
                      <a:pt x="248" y="248"/>
                      <a:pt x="389" y="195"/>
                    </a:cubicBezTo>
                    <a:cubicBezTo>
                      <a:pt x="416" y="195"/>
                      <a:pt x="476" y="195"/>
                      <a:pt x="529" y="168"/>
                    </a:cubicBezTo>
                    <a:cubicBezTo>
                      <a:pt x="583" y="168"/>
                      <a:pt x="643" y="168"/>
                      <a:pt x="697" y="195"/>
                    </a:cubicBezTo>
                    <a:cubicBezTo>
                      <a:pt x="750" y="195"/>
                      <a:pt x="784" y="222"/>
                      <a:pt x="810" y="222"/>
                    </a:cubicBezTo>
                    <a:cubicBezTo>
                      <a:pt x="837" y="248"/>
                      <a:pt x="864" y="248"/>
                      <a:pt x="891" y="248"/>
                    </a:cubicBezTo>
                    <a:cubicBezTo>
                      <a:pt x="917" y="248"/>
                      <a:pt x="917" y="275"/>
                      <a:pt x="917" y="275"/>
                    </a:cubicBezTo>
                    <a:lnTo>
                      <a:pt x="1004" y="27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a:off x="2965636" y="3571948"/>
                <a:ext cx="121648" cy="56164"/>
              </a:xfrm>
              <a:custGeom>
                <a:rect b="b" l="l" r="r" t="t"/>
                <a:pathLst>
                  <a:path extrusionOk="0" h="476" w="1031">
                    <a:moveTo>
                      <a:pt x="114" y="442"/>
                    </a:moveTo>
                    <a:cubicBezTo>
                      <a:pt x="114" y="442"/>
                      <a:pt x="81" y="475"/>
                      <a:pt x="168" y="475"/>
                    </a:cubicBezTo>
                    <a:lnTo>
                      <a:pt x="168" y="475"/>
                    </a:lnTo>
                    <a:cubicBezTo>
                      <a:pt x="194" y="442"/>
                      <a:pt x="221" y="415"/>
                      <a:pt x="221" y="415"/>
                    </a:cubicBezTo>
                    <a:cubicBezTo>
                      <a:pt x="248" y="388"/>
                      <a:pt x="281" y="361"/>
                      <a:pt x="308" y="335"/>
                    </a:cubicBezTo>
                    <a:cubicBezTo>
                      <a:pt x="308" y="335"/>
                      <a:pt x="335" y="335"/>
                      <a:pt x="335" y="308"/>
                    </a:cubicBezTo>
                    <a:cubicBezTo>
                      <a:pt x="415" y="274"/>
                      <a:pt x="475" y="248"/>
                      <a:pt x="529" y="221"/>
                    </a:cubicBezTo>
                    <a:cubicBezTo>
                      <a:pt x="556" y="194"/>
                      <a:pt x="616" y="167"/>
                      <a:pt x="643" y="167"/>
                    </a:cubicBezTo>
                    <a:cubicBezTo>
                      <a:pt x="696" y="141"/>
                      <a:pt x="723" y="141"/>
                      <a:pt x="783" y="107"/>
                    </a:cubicBezTo>
                    <a:lnTo>
                      <a:pt x="977" y="107"/>
                    </a:lnTo>
                    <a:cubicBezTo>
                      <a:pt x="1004" y="107"/>
                      <a:pt x="1004" y="107"/>
                      <a:pt x="1004" y="80"/>
                    </a:cubicBezTo>
                    <a:cubicBezTo>
                      <a:pt x="1031" y="80"/>
                      <a:pt x="1004" y="54"/>
                      <a:pt x="1004" y="54"/>
                    </a:cubicBezTo>
                    <a:cubicBezTo>
                      <a:pt x="917" y="27"/>
                      <a:pt x="863" y="27"/>
                      <a:pt x="783" y="27"/>
                    </a:cubicBezTo>
                    <a:cubicBezTo>
                      <a:pt x="750" y="0"/>
                      <a:pt x="723" y="27"/>
                      <a:pt x="696" y="27"/>
                    </a:cubicBezTo>
                    <a:cubicBezTo>
                      <a:pt x="616" y="27"/>
                      <a:pt x="529" y="54"/>
                      <a:pt x="475" y="80"/>
                    </a:cubicBezTo>
                    <a:cubicBezTo>
                      <a:pt x="388" y="107"/>
                      <a:pt x="335" y="141"/>
                      <a:pt x="281" y="194"/>
                    </a:cubicBezTo>
                    <a:cubicBezTo>
                      <a:pt x="248" y="221"/>
                      <a:pt x="221" y="221"/>
                      <a:pt x="194" y="248"/>
                    </a:cubicBezTo>
                    <a:cubicBezTo>
                      <a:pt x="168" y="274"/>
                      <a:pt x="168" y="308"/>
                      <a:pt x="141" y="361"/>
                    </a:cubicBezTo>
                    <a:lnTo>
                      <a:pt x="114" y="388"/>
                    </a:lnTo>
                    <a:lnTo>
                      <a:pt x="114" y="388"/>
                    </a:lnTo>
                    <a:cubicBezTo>
                      <a:pt x="0" y="388"/>
                      <a:pt x="81" y="442"/>
                      <a:pt x="114" y="4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a:off x="2748534" y="3588467"/>
                <a:ext cx="82239" cy="39645"/>
              </a:xfrm>
              <a:custGeom>
                <a:rect b="b" l="l" r="r" t="t"/>
                <a:pathLst>
                  <a:path extrusionOk="0" h="336" w="697">
                    <a:moveTo>
                      <a:pt x="696" y="302"/>
                    </a:moveTo>
                    <a:lnTo>
                      <a:pt x="696" y="302"/>
                    </a:lnTo>
                    <a:lnTo>
                      <a:pt x="696" y="275"/>
                    </a:lnTo>
                    <a:cubicBezTo>
                      <a:pt x="669" y="248"/>
                      <a:pt x="669" y="248"/>
                      <a:pt x="643" y="221"/>
                    </a:cubicBezTo>
                    <a:cubicBezTo>
                      <a:pt x="643" y="221"/>
                      <a:pt x="643" y="195"/>
                      <a:pt x="616" y="195"/>
                    </a:cubicBezTo>
                    <a:cubicBezTo>
                      <a:pt x="529" y="108"/>
                      <a:pt x="449" y="54"/>
                      <a:pt x="335" y="27"/>
                    </a:cubicBezTo>
                    <a:cubicBezTo>
                      <a:pt x="221" y="1"/>
                      <a:pt x="114" y="1"/>
                      <a:pt x="0" y="27"/>
                    </a:cubicBezTo>
                    <a:lnTo>
                      <a:pt x="0" y="54"/>
                    </a:lnTo>
                    <a:lnTo>
                      <a:pt x="0" y="54"/>
                    </a:lnTo>
                    <a:cubicBezTo>
                      <a:pt x="114" y="27"/>
                      <a:pt x="221" y="54"/>
                      <a:pt x="308" y="81"/>
                    </a:cubicBezTo>
                    <a:cubicBezTo>
                      <a:pt x="415" y="108"/>
                      <a:pt x="502" y="134"/>
                      <a:pt x="582" y="221"/>
                    </a:cubicBezTo>
                    <a:cubicBezTo>
                      <a:pt x="616" y="248"/>
                      <a:pt x="643" y="275"/>
                      <a:pt x="669" y="302"/>
                    </a:cubicBezTo>
                    <a:cubicBezTo>
                      <a:pt x="669" y="302"/>
                      <a:pt x="669" y="335"/>
                      <a:pt x="696" y="335"/>
                    </a:cubicBezTo>
                    <a:lnTo>
                      <a:pt x="696" y="335"/>
                    </a:lnTo>
                    <a:lnTo>
                      <a:pt x="696" y="3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a:off x="2761985" y="3637434"/>
                <a:ext cx="52152" cy="13569"/>
              </a:xfrm>
              <a:custGeom>
                <a:rect b="b" l="l" r="r" t="t"/>
                <a:pathLst>
                  <a:path extrusionOk="0" h="115" w="442">
                    <a:moveTo>
                      <a:pt x="442" y="87"/>
                    </a:moveTo>
                    <a:lnTo>
                      <a:pt x="442" y="87"/>
                    </a:lnTo>
                    <a:lnTo>
                      <a:pt x="442" y="87"/>
                    </a:lnTo>
                    <a:cubicBezTo>
                      <a:pt x="442" y="54"/>
                      <a:pt x="415" y="27"/>
                      <a:pt x="388" y="27"/>
                    </a:cubicBezTo>
                    <a:cubicBezTo>
                      <a:pt x="361" y="0"/>
                      <a:pt x="301" y="0"/>
                      <a:pt x="274" y="0"/>
                    </a:cubicBezTo>
                    <a:cubicBezTo>
                      <a:pt x="248" y="0"/>
                      <a:pt x="194" y="0"/>
                      <a:pt x="167" y="27"/>
                    </a:cubicBezTo>
                    <a:cubicBezTo>
                      <a:pt x="107" y="27"/>
                      <a:pt x="54" y="54"/>
                      <a:pt x="0" y="87"/>
                    </a:cubicBezTo>
                    <a:lnTo>
                      <a:pt x="0" y="114"/>
                    </a:lnTo>
                    <a:lnTo>
                      <a:pt x="27" y="114"/>
                    </a:lnTo>
                    <a:cubicBezTo>
                      <a:pt x="80" y="114"/>
                      <a:pt x="107" y="87"/>
                      <a:pt x="167" y="87"/>
                    </a:cubicBezTo>
                    <a:cubicBezTo>
                      <a:pt x="221" y="54"/>
                      <a:pt x="248" y="54"/>
                      <a:pt x="274" y="54"/>
                    </a:cubicBezTo>
                    <a:lnTo>
                      <a:pt x="361" y="54"/>
                    </a:lnTo>
                    <a:cubicBezTo>
                      <a:pt x="388" y="87"/>
                      <a:pt x="415" y="87"/>
                      <a:pt x="415" y="87"/>
                    </a:cubicBezTo>
                    <a:lnTo>
                      <a:pt x="442" y="87"/>
                    </a:lnTo>
                    <a:lnTo>
                      <a:pt x="442" y="87"/>
                    </a:lnTo>
                    <a:lnTo>
                      <a:pt x="442" y="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p:nvPr/>
            </p:nvSpPr>
            <p:spPr>
              <a:xfrm>
                <a:off x="2979087" y="3561683"/>
                <a:ext cx="59231" cy="42713"/>
              </a:xfrm>
              <a:custGeom>
                <a:rect b="b" l="l" r="r" t="t"/>
                <a:pathLst>
                  <a:path extrusionOk="0" h="362" w="502">
                    <a:moveTo>
                      <a:pt x="27" y="335"/>
                    </a:moveTo>
                    <a:lnTo>
                      <a:pt x="27" y="335"/>
                    </a:lnTo>
                    <a:lnTo>
                      <a:pt x="54" y="308"/>
                    </a:lnTo>
                    <a:cubicBezTo>
                      <a:pt x="80" y="281"/>
                      <a:pt x="107" y="254"/>
                      <a:pt x="107" y="254"/>
                    </a:cubicBezTo>
                    <a:cubicBezTo>
                      <a:pt x="167" y="194"/>
                      <a:pt x="221" y="141"/>
                      <a:pt x="274" y="114"/>
                    </a:cubicBezTo>
                    <a:cubicBezTo>
                      <a:pt x="335" y="60"/>
                      <a:pt x="415" y="27"/>
                      <a:pt x="468" y="27"/>
                    </a:cubicBezTo>
                    <a:cubicBezTo>
                      <a:pt x="502" y="27"/>
                      <a:pt x="502" y="27"/>
                      <a:pt x="502" y="0"/>
                    </a:cubicBezTo>
                    <a:lnTo>
                      <a:pt x="468" y="0"/>
                    </a:lnTo>
                    <a:cubicBezTo>
                      <a:pt x="415" y="0"/>
                      <a:pt x="335" y="27"/>
                      <a:pt x="248" y="60"/>
                    </a:cubicBezTo>
                    <a:cubicBezTo>
                      <a:pt x="194" y="87"/>
                      <a:pt x="107" y="141"/>
                      <a:pt x="80" y="194"/>
                    </a:cubicBezTo>
                    <a:cubicBezTo>
                      <a:pt x="54" y="228"/>
                      <a:pt x="27" y="254"/>
                      <a:pt x="27" y="308"/>
                    </a:cubicBezTo>
                    <a:cubicBezTo>
                      <a:pt x="0" y="335"/>
                      <a:pt x="0" y="361"/>
                      <a:pt x="27" y="361"/>
                    </a:cubicBezTo>
                    <a:lnTo>
                      <a:pt x="27" y="361"/>
                    </a:lnTo>
                    <a:lnTo>
                      <a:pt x="27" y="3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2988526" y="3611357"/>
                <a:ext cx="45898" cy="19823"/>
              </a:xfrm>
              <a:custGeom>
                <a:rect b="b" l="l" r="r" t="t"/>
                <a:pathLst>
                  <a:path extrusionOk="0" h="168" w="389">
                    <a:moveTo>
                      <a:pt x="0" y="141"/>
                    </a:moveTo>
                    <a:lnTo>
                      <a:pt x="0" y="141"/>
                    </a:lnTo>
                    <a:cubicBezTo>
                      <a:pt x="0" y="141"/>
                      <a:pt x="0" y="168"/>
                      <a:pt x="0" y="141"/>
                    </a:cubicBezTo>
                    <a:lnTo>
                      <a:pt x="0" y="141"/>
                    </a:lnTo>
                    <a:lnTo>
                      <a:pt x="27" y="141"/>
                    </a:lnTo>
                    <a:cubicBezTo>
                      <a:pt x="27" y="141"/>
                      <a:pt x="87" y="108"/>
                      <a:pt x="114" y="108"/>
                    </a:cubicBezTo>
                    <a:cubicBezTo>
                      <a:pt x="141" y="81"/>
                      <a:pt x="194" y="54"/>
                      <a:pt x="255" y="54"/>
                    </a:cubicBezTo>
                    <a:cubicBezTo>
                      <a:pt x="281" y="54"/>
                      <a:pt x="335" y="27"/>
                      <a:pt x="388" y="27"/>
                    </a:cubicBezTo>
                    <a:lnTo>
                      <a:pt x="388" y="27"/>
                    </a:lnTo>
                    <a:lnTo>
                      <a:pt x="388" y="1"/>
                    </a:lnTo>
                    <a:cubicBezTo>
                      <a:pt x="335" y="1"/>
                      <a:pt x="281" y="1"/>
                      <a:pt x="221" y="27"/>
                    </a:cubicBezTo>
                    <a:cubicBezTo>
                      <a:pt x="194" y="27"/>
                      <a:pt x="141" y="54"/>
                      <a:pt x="87" y="81"/>
                    </a:cubicBezTo>
                    <a:cubicBezTo>
                      <a:pt x="87" y="81"/>
                      <a:pt x="27" y="108"/>
                      <a:pt x="0" y="108"/>
                    </a:cubicBezTo>
                    <a:lnTo>
                      <a:pt x="0" y="141"/>
                    </a:lnTo>
                    <a:lnTo>
                      <a:pt x="0" y="141"/>
                    </a:lnTo>
                    <a:cubicBezTo>
                      <a:pt x="0" y="168"/>
                      <a:pt x="0" y="168"/>
                      <a:pt x="0"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2833723" y="3772415"/>
                <a:ext cx="125659" cy="29262"/>
              </a:xfrm>
              <a:custGeom>
                <a:rect b="b" l="l" r="r" t="t"/>
                <a:pathLst>
                  <a:path extrusionOk="0" h="248" w="1065">
                    <a:moveTo>
                      <a:pt x="1" y="194"/>
                    </a:moveTo>
                    <a:lnTo>
                      <a:pt x="1" y="194"/>
                    </a:lnTo>
                    <a:lnTo>
                      <a:pt x="1" y="194"/>
                    </a:lnTo>
                    <a:lnTo>
                      <a:pt x="1" y="221"/>
                    </a:lnTo>
                    <a:lnTo>
                      <a:pt x="1" y="221"/>
                    </a:lnTo>
                    <a:lnTo>
                      <a:pt x="28" y="221"/>
                    </a:lnTo>
                    <a:cubicBezTo>
                      <a:pt x="61" y="248"/>
                      <a:pt x="88" y="248"/>
                      <a:pt x="115" y="248"/>
                    </a:cubicBezTo>
                    <a:cubicBezTo>
                      <a:pt x="195" y="221"/>
                      <a:pt x="282" y="221"/>
                      <a:pt x="362" y="194"/>
                    </a:cubicBezTo>
                    <a:cubicBezTo>
                      <a:pt x="423" y="194"/>
                      <a:pt x="730" y="168"/>
                      <a:pt x="924" y="141"/>
                    </a:cubicBezTo>
                    <a:cubicBezTo>
                      <a:pt x="951" y="114"/>
                      <a:pt x="1005" y="114"/>
                      <a:pt x="1031" y="114"/>
                    </a:cubicBezTo>
                    <a:lnTo>
                      <a:pt x="1031" y="81"/>
                    </a:lnTo>
                    <a:cubicBezTo>
                      <a:pt x="1065" y="81"/>
                      <a:pt x="1065" y="81"/>
                      <a:pt x="1065" y="54"/>
                    </a:cubicBezTo>
                    <a:lnTo>
                      <a:pt x="1065" y="54"/>
                    </a:lnTo>
                    <a:lnTo>
                      <a:pt x="1065" y="27"/>
                    </a:lnTo>
                    <a:cubicBezTo>
                      <a:pt x="1031" y="0"/>
                      <a:pt x="1031" y="0"/>
                      <a:pt x="1005" y="27"/>
                    </a:cubicBezTo>
                    <a:lnTo>
                      <a:pt x="1005" y="0"/>
                    </a:lnTo>
                    <a:cubicBezTo>
                      <a:pt x="1005" y="27"/>
                      <a:pt x="1005" y="0"/>
                      <a:pt x="1005" y="0"/>
                    </a:cubicBezTo>
                    <a:lnTo>
                      <a:pt x="951" y="0"/>
                    </a:lnTo>
                    <a:cubicBezTo>
                      <a:pt x="811" y="54"/>
                      <a:pt x="423" y="81"/>
                      <a:pt x="336" y="114"/>
                    </a:cubicBezTo>
                    <a:cubicBezTo>
                      <a:pt x="282" y="114"/>
                      <a:pt x="195" y="141"/>
                      <a:pt x="142" y="141"/>
                    </a:cubicBezTo>
                    <a:cubicBezTo>
                      <a:pt x="115" y="141"/>
                      <a:pt x="88" y="168"/>
                      <a:pt x="28" y="168"/>
                    </a:cubicBezTo>
                    <a:lnTo>
                      <a:pt x="28" y="168"/>
                    </a:lnTo>
                    <a:lnTo>
                      <a:pt x="1" y="168"/>
                    </a:lnTo>
                    <a:cubicBezTo>
                      <a:pt x="1" y="168"/>
                      <a:pt x="1" y="194"/>
                      <a:pt x="28" y="194"/>
                    </a:cubicBezTo>
                    <a:cubicBezTo>
                      <a:pt x="28" y="168"/>
                      <a:pt x="1" y="194"/>
                      <a:pt x="1" y="194"/>
                    </a:cubicBezTo>
                    <a:cubicBezTo>
                      <a:pt x="28" y="194"/>
                      <a:pt x="1" y="194"/>
                      <a:pt x="1" y="19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3251408" y="3676843"/>
                <a:ext cx="444586" cy="1072198"/>
              </a:xfrm>
              <a:custGeom>
                <a:rect b="b" l="l" r="r" t="t"/>
                <a:pathLst>
                  <a:path extrusionOk="0" h="9087" w="3768">
                    <a:moveTo>
                      <a:pt x="2315" y="8980"/>
                    </a:moveTo>
                    <a:cubicBezTo>
                      <a:pt x="2817" y="9087"/>
                      <a:pt x="3767" y="7581"/>
                      <a:pt x="3011" y="5159"/>
                    </a:cubicBezTo>
                    <a:cubicBezTo>
                      <a:pt x="2315" y="2985"/>
                      <a:pt x="1258" y="951"/>
                      <a:pt x="669" y="222"/>
                    </a:cubicBezTo>
                    <a:cubicBezTo>
                      <a:pt x="502" y="1"/>
                      <a:pt x="87" y="309"/>
                      <a:pt x="0" y="282"/>
                    </a:cubicBezTo>
                    <a:cubicBezTo>
                      <a:pt x="0" y="282"/>
                      <a:pt x="335" y="8558"/>
                      <a:pt x="2315" y="89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3152768" y="3351659"/>
                <a:ext cx="201409" cy="489551"/>
              </a:xfrm>
              <a:custGeom>
                <a:rect b="b" l="l" r="r" t="t"/>
                <a:pathLst>
                  <a:path extrusionOk="0" h="4149" w="1707">
                    <a:moveTo>
                      <a:pt x="1566" y="3540"/>
                    </a:moveTo>
                    <a:cubicBezTo>
                      <a:pt x="1566" y="3540"/>
                      <a:pt x="1258" y="4149"/>
                      <a:pt x="1037" y="3955"/>
                    </a:cubicBezTo>
                    <a:cubicBezTo>
                      <a:pt x="783" y="3734"/>
                      <a:pt x="616" y="2703"/>
                      <a:pt x="669" y="2643"/>
                    </a:cubicBezTo>
                    <a:cubicBezTo>
                      <a:pt x="729" y="2509"/>
                      <a:pt x="836" y="1004"/>
                      <a:pt x="836" y="1004"/>
                    </a:cubicBezTo>
                    <a:cubicBezTo>
                      <a:pt x="836" y="1004"/>
                      <a:pt x="368" y="636"/>
                      <a:pt x="254" y="556"/>
                    </a:cubicBezTo>
                    <a:cubicBezTo>
                      <a:pt x="0" y="415"/>
                      <a:pt x="87" y="362"/>
                      <a:pt x="60" y="362"/>
                    </a:cubicBezTo>
                    <a:lnTo>
                      <a:pt x="642" y="609"/>
                    </a:lnTo>
                    <a:cubicBezTo>
                      <a:pt x="562" y="556"/>
                      <a:pt x="448" y="502"/>
                      <a:pt x="335" y="415"/>
                    </a:cubicBezTo>
                    <a:cubicBezTo>
                      <a:pt x="281" y="362"/>
                      <a:pt x="227" y="301"/>
                      <a:pt x="201" y="248"/>
                    </a:cubicBezTo>
                    <a:cubicBezTo>
                      <a:pt x="114" y="107"/>
                      <a:pt x="201" y="0"/>
                      <a:pt x="335" y="27"/>
                    </a:cubicBezTo>
                    <a:cubicBezTo>
                      <a:pt x="703" y="81"/>
                      <a:pt x="1258" y="556"/>
                      <a:pt x="1592" y="723"/>
                    </a:cubicBezTo>
                    <a:cubicBezTo>
                      <a:pt x="1706" y="776"/>
                      <a:pt x="1372" y="2396"/>
                      <a:pt x="1566" y="35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3169287" y="3367470"/>
                <a:ext cx="128845" cy="79055"/>
              </a:xfrm>
              <a:custGeom>
                <a:rect b="b" l="l" r="r" t="t"/>
                <a:pathLst>
                  <a:path extrusionOk="0" h="670" w="1092">
                    <a:moveTo>
                      <a:pt x="1" y="0"/>
                    </a:moveTo>
                    <a:cubicBezTo>
                      <a:pt x="1" y="34"/>
                      <a:pt x="27" y="34"/>
                      <a:pt x="61" y="60"/>
                    </a:cubicBezTo>
                    <a:cubicBezTo>
                      <a:pt x="114" y="114"/>
                      <a:pt x="228" y="167"/>
                      <a:pt x="308" y="228"/>
                    </a:cubicBezTo>
                    <a:cubicBezTo>
                      <a:pt x="449" y="308"/>
                      <a:pt x="616" y="395"/>
                      <a:pt x="783" y="475"/>
                    </a:cubicBezTo>
                    <a:cubicBezTo>
                      <a:pt x="897" y="562"/>
                      <a:pt x="1004" y="616"/>
                      <a:pt x="1091" y="669"/>
                    </a:cubicBezTo>
                    <a:lnTo>
                      <a:pt x="1091" y="642"/>
                    </a:lnTo>
                    <a:lnTo>
                      <a:pt x="1091" y="642"/>
                    </a:lnTo>
                    <a:cubicBezTo>
                      <a:pt x="1004" y="616"/>
                      <a:pt x="897" y="535"/>
                      <a:pt x="757" y="448"/>
                    </a:cubicBezTo>
                    <a:cubicBezTo>
                      <a:pt x="529" y="308"/>
                      <a:pt x="228" y="141"/>
                      <a:pt x="87" y="60"/>
                    </a:cubicBezTo>
                    <a:cubicBezTo>
                      <a:pt x="87" y="34"/>
                      <a:pt x="61" y="34"/>
                      <a:pt x="61" y="34"/>
                    </a:cubicBezTo>
                    <a:cubicBezTo>
                      <a:pt x="27" y="0"/>
                      <a:pt x="27" y="0"/>
                      <a:pt x="1" y="0"/>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3176366" y="3354845"/>
                <a:ext cx="134391" cy="75869"/>
              </a:xfrm>
              <a:custGeom>
                <a:rect b="b" l="l" r="r" t="t"/>
                <a:pathLst>
                  <a:path extrusionOk="0" h="643" w="1139">
                    <a:moveTo>
                      <a:pt x="1" y="0"/>
                    </a:moveTo>
                    <a:lnTo>
                      <a:pt x="1" y="27"/>
                    </a:lnTo>
                    <a:lnTo>
                      <a:pt x="27" y="27"/>
                    </a:lnTo>
                    <a:cubicBezTo>
                      <a:pt x="168" y="107"/>
                      <a:pt x="302" y="194"/>
                      <a:pt x="442" y="274"/>
                    </a:cubicBezTo>
                    <a:cubicBezTo>
                      <a:pt x="583" y="335"/>
                      <a:pt x="723" y="415"/>
                      <a:pt x="864" y="502"/>
                    </a:cubicBezTo>
                    <a:cubicBezTo>
                      <a:pt x="944" y="555"/>
                      <a:pt x="1031" y="582"/>
                      <a:pt x="1138" y="642"/>
                    </a:cubicBezTo>
                    <a:lnTo>
                      <a:pt x="1138" y="642"/>
                    </a:lnTo>
                    <a:lnTo>
                      <a:pt x="1138" y="642"/>
                    </a:lnTo>
                    <a:cubicBezTo>
                      <a:pt x="1031" y="555"/>
                      <a:pt x="917" y="502"/>
                      <a:pt x="804" y="415"/>
                    </a:cubicBezTo>
                    <a:cubicBezTo>
                      <a:pt x="556" y="274"/>
                      <a:pt x="335" y="167"/>
                      <a:pt x="81" y="27"/>
                    </a:cubicBezTo>
                    <a:cubicBezTo>
                      <a:pt x="54" y="0"/>
                      <a:pt x="54" y="0"/>
                      <a:pt x="27" y="0"/>
                    </a:cubicBezTo>
                    <a:lnTo>
                      <a:pt x="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a:off x="3215893" y="3417144"/>
                <a:ext cx="75042" cy="39645"/>
              </a:xfrm>
              <a:custGeom>
                <a:rect b="b" l="l" r="r" t="t"/>
                <a:pathLst>
                  <a:path extrusionOk="0" h="336" w="636">
                    <a:moveTo>
                      <a:pt x="0" y="1"/>
                    </a:moveTo>
                    <a:cubicBezTo>
                      <a:pt x="0" y="27"/>
                      <a:pt x="27" y="27"/>
                      <a:pt x="54" y="54"/>
                    </a:cubicBezTo>
                    <a:cubicBezTo>
                      <a:pt x="194" y="114"/>
                      <a:pt x="301" y="168"/>
                      <a:pt x="442" y="248"/>
                    </a:cubicBezTo>
                    <a:cubicBezTo>
                      <a:pt x="502" y="282"/>
                      <a:pt x="556" y="308"/>
                      <a:pt x="609" y="335"/>
                    </a:cubicBezTo>
                    <a:lnTo>
                      <a:pt x="609" y="335"/>
                    </a:lnTo>
                    <a:cubicBezTo>
                      <a:pt x="636" y="335"/>
                      <a:pt x="609" y="335"/>
                      <a:pt x="609" y="335"/>
                    </a:cubicBezTo>
                    <a:cubicBezTo>
                      <a:pt x="609" y="308"/>
                      <a:pt x="582" y="282"/>
                      <a:pt x="556" y="282"/>
                    </a:cubicBezTo>
                    <a:cubicBezTo>
                      <a:pt x="442" y="221"/>
                      <a:pt x="362" y="168"/>
                      <a:pt x="248" y="114"/>
                    </a:cubicBezTo>
                    <a:cubicBezTo>
                      <a:pt x="194" y="81"/>
                      <a:pt x="107" y="54"/>
                      <a:pt x="54" y="27"/>
                    </a:cubicBezTo>
                    <a:cubicBezTo>
                      <a:pt x="27" y="1"/>
                      <a:pt x="27" y="1"/>
                      <a:pt x="0" y="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2"/>
              <p:cNvSpPr/>
              <p:nvPr/>
            </p:nvSpPr>
            <p:spPr>
              <a:xfrm>
                <a:off x="1959063" y="3683214"/>
                <a:ext cx="542518" cy="1046122"/>
              </a:xfrm>
              <a:custGeom>
                <a:rect b="b" l="l" r="r" t="t"/>
                <a:pathLst>
                  <a:path extrusionOk="0" h="8866" w="4598">
                    <a:moveTo>
                      <a:pt x="2757" y="8865"/>
                    </a:moveTo>
                    <a:cubicBezTo>
                      <a:pt x="2757" y="8865"/>
                      <a:pt x="3513" y="8170"/>
                      <a:pt x="3848" y="6470"/>
                    </a:cubicBezTo>
                    <a:cubicBezTo>
                      <a:pt x="4296" y="4102"/>
                      <a:pt x="4597" y="449"/>
                      <a:pt x="4597" y="449"/>
                    </a:cubicBezTo>
                    <a:cubicBezTo>
                      <a:pt x="4597" y="449"/>
                      <a:pt x="4095" y="0"/>
                      <a:pt x="3654" y="703"/>
                    </a:cubicBezTo>
                    <a:cubicBezTo>
                      <a:pt x="2731" y="2148"/>
                      <a:pt x="1" y="6303"/>
                      <a:pt x="2757" y="88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2343592" y="3364284"/>
                <a:ext cx="177693" cy="572500"/>
              </a:xfrm>
              <a:custGeom>
                <a:rect b="b" l="l" r="r" t="t"/>
                <a:pathLst>
                  <a:path extrusionOk="0" h="4852" w="1506">
                    <a:moveTo>
                      <a:pt x="1311" y="3152"/>
                    </a:moveTo>
                    <a:lnTo>
                      <a:pt x="897" y="4851"/>
                    </a:lnTo>
                    <a:lnTo>
                      <a:pt x="0" y="1927"/>
                    </a:lnTo>
                    <a:cubicBezTo>
                      <a:pt x="0" y="1927"/>
                      <a:pt x="395" y="1091"/>
                      <a:pt x="703" y="422"/>
                    </a:cubicBezTo>
                    <a:cubicBezTo>
                      <a:pt x="897" y="0"/>
                      <a:pt x="1506" y="643"/>
                      <a:pt x="1398" y="1004"/>
                    </a:cubicBezTo>
                    <a:cubicBezTo>
                      <a:pt x="1171" y="1867"/>
                      <a:pt x="1091" y="2202"/>
                      <a:pt x="1091" y="22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2370375" y="3415074"/>
                <a:ext cx="80113" cy="207831"/>
              </a:xfrm>
              <a:custGeom>
                <a:rect b="b" l="l" r="r" t="t"/>
                <a:pathLst>
                  <a:path extrusionOk="0" h="2457" w="978">
                    <a:moveTo>
                      <a:pt x="977" y="1"/>
                    </a:moveTo>
                    <a:lnTo>
                      <a:pt x="723" y="503"/>
                    </a:lnTo>
                    <a:cubicBezTo>
                      <a:pt x="609" y="730"/>
                      <a:pt x="502" y="978"/>
                      <a:pt x="362" y="1232"/>
                    </a:cubicBezTo>
                    <a:cubicBezTo>
                      <a:pt x="248" y="1453"/>
                      <a:pt x="141" y="1700"/>
                      <a:pt x="54" y="1928"/>
                    </a:cubicBezTo>
                    <a:cubicBezTo>
                      <a:pt x="54" y="1981"/>
                      <a:pt x="27" y="2035"/>
                      <a:pt x="27" y="2095"/>
                    </a:cubicBezTo>
                    <a:cubicBezTo>
                      <a:pt x="1" y="2202"/>
                      <a:pt x="1" y="2343"/>
                      <a:pt x="27" y="2456"/>
                    </a:cubicBezTo>
                    <a:lnTo>
                      <a:pt x="27" y="2456"/>
                    </a:lnTo>
                    <a:lnTo>
                      <a:pt x="54" y="2456"/>
                    </a:lnTo>
                    <a:cubicBezTo>
                      <a:pt x="54" y="2343"/>
                      <a:pt x="54" y="2202"/>
                      <a:pt x="81" y="2095"/>
                    </a:cubicBezTo>
                    <a:cubicBezTo>
                      <a:pt x="108" y="2068"/>
                      <a:pt x="108" y="2008"/>
                      <a:pt x="108" y="1955"/>
                    </a:cubicBezTo>
                    <a:cubicBezTo>
                      <a:pt x="195" y="1700"/>
                      <a:pt x="308" y="1479"/>
                      <a:pt x="415" y="1232"/>
                    </a:cubicBezTo>
                    <a:cubicBezTo>
                      <a:pt x="502" y="1031"/>
                      <a:pt x="583" y="837"/>
                      <a:pt x="696" y="616"/>
                    </a:cubicBezTo>
                    <a:cubicBezTo>
                      <a:pt x="777" y="422"/>
                      <a:pt x="890" y="228"/>
                      <a:pt x="977" y="1"/>
                    </a:cubicBezTo>
                    <a:lnTo>
                      <a:pt x="9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2395605" y="3412875"/>
                <a:ext cx="77328" cy="212315"/>
              </a:xfrm>
              <a:custGeom>
                <a:rect b="b" l="l" r="r" t="t"/>
                <a:pathLst>
                  <a:path extrusionOk="0" h="2510" w="944">
                    <a:moveTo>
                      <a:pt x="944" y="0"/>
                    </a:moveTo>
                    <a:cubicBezTo>
                      <a:pt x="917" y="54"/>
                      <a:pt x="890" y="114"/>
                      <a:pt x="863" y="167"/>
                    </a:cubicBezTo>
                    <a:cubicBezTo>
                      <a:pt x="803" y="254"/>
                      <a:pt x="776" y="335"/>
                      <a:pt x="723" y="422"/>
                    </a:cubicBezTo>
                    <a:cubicBezTo>
                      <a:pt x="669" y="589"/>
                      <a:pt x="582" y="783"/>
                      <a:pt x="502" y="950"/>
                    </a:cubicBezTo>
                    <a:cubicBezTo>
                      <a:pt x="415" y="1117"/>
                      <a:pt x="335" y="1285"/>
                      <a:pt x="275" y="1452"/>
                    </a:cubicBezTo>
                    <a:cubicBezTo>
                      <a:pt x="194" y="1673"/>
                      <a:pt x="107" y="1867"/>
                      <a:pt x="54" y="2094"/>
                    </a:cubicBezTo>
                    <a:cubicBezTo>
                      <a:pt x="54" y="2175"/>
                      <a:pt x="27" y="2288"/>
                      <a:pt x="27" y="2369"/>
                    </a:cubicBezTo>
                    <a:cubicBezTo>
                      <a:pt x="0" y="2429"/>
                      <a:pt x="0" y="2482"/>
                      <a:pt x="0" y="2509"/>
                    </a:cubicBezTo>
                    <a:lnTo>
                      <a:pt x="0" y="2509"/>
                    </a:lnTo>
                    <a:lnTo>
                      <a:pt x="27" y="2509"/>
                    </a:lnTo>
                    <a:cubicBezTo>
                      <a:pt x="27" y="2482"/>
                      <a:pt x="27" y="2429"/>
                      <a:pt x="54" y="2395"/>
                    </a:cubicBezTo>
                    <a:cubicBezTo>
                      <a:pt x="54" y="2315"/>
                      <a:pt x="81" y="2201"/>
                      <a:pt x="107" y="2121"/>
                    </a:cubicBezTo>
                    <a:cubicBezTo>
                      <a:pt x="134" y="1981"/>
                      <a:pt x="194" y="1867"/>
                      <a:pt x="221" y="1726"/>
                    </a:cubicBezTo>
                    <a:cubicBezTo>
                      <a:pt x="301" y="1479"/>
                      <a:pt x="415" y="1258"/>
                      <a:pt x="529" y="1004"/>
                    </a:cubicBezTo>
                    <a:cubicBezTo>
                      <a:pt x="609" y="836"/>
                      <a:pt x="696" y="696"/>
                      <a:pt x="750" y="529"/>
                    </a:cubicBezTo>
                    <a:cubicBezTo>
                      <a:pt x="803" y="422"/>
                      <a:pt x="863" y="308"/>
                      <a:pt x="890" y="221"/>
                    </a:cubicBezTo>
                    <a:cubicBezTo>
                      <a:pt x="917" y="141"/>
                      <a:pt x="944" y="54"/>
                      <a:pt x="944" y="0"/>
                    </a:cubicBezTo>
                    <a:lnTo>
                      <a:pt x="9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2418050" y="3436644"/>
                <a:ext cx="70775" cy="207155"/>
              </a:xfrm>
              <a:custGeom>
                <a:rect b="b" l="l" r="r" t="t"/>
                <a:pathLst>
                  <a:path extrusionOk="0" h="2449" w="864">
                    <a:moveTo>
                      <a:pt x="864" y="0"/>
                    </a:moveTo>
                    <a:lnTo>
                      <a:pt x="837" y="0"/>
                    </a:lnTo>
                    <a:cubicBezTo>
                      <a:pt x="837" y="27"/>
                      <a:pt x="837" y="27"/>
                      <a:pt x="810" y="54"/>
                    </a:cubicBezTo>
                    <a:cubicBezTo>
                      <a:pt x="730" y="221"/>
                      <a:pt x="643" y="361"/>
                      <a:pt x="589" y="529"/>
                    </a:cubicBezTo>
                    <a:cubicBezTo>
                      <a:pt x="476" y="810"/>
                      <a:pt x="362" y="1111"/>
                      <a:pt x="255" y="1365"/>
                    </a:cubicBezTo>
                    <a:cubicBezTo>
                      <a:pt x="195" y="1586"/>
                      <a:pt x="88" y="1780"/>
                      <a:pt x="61" y="2007"/>
                    </a:cubicBezTo>
                    <a:cubicBezTo>
                      <a:pt x="27" y="2088"/>
                      <a:pt x="1" y="2175"/>
                      <a:pt x="1" y="2282"/>
                    </a:cubicBezTo>
                    <a:lnTo>
                      <a:pt x="1" y="2449"/>
                    </a:lnTo>
                    <a:lnTo>
                      <a:pt x="27" y="2449"/>
                    </a:lnTo>
                    <a:lnTo>
                      <a:pt x="27" y="2449"/>
                    </a:lnTo>
                    <a:cubicBezTo>
                      <a:pt x="27" y="2395"/>
                      <a:pt x="61" y="2342"/>
                      <a:pt x="61" y="2282"/>
                    </a:cubicBezTo>
                    <a:cubicBezTo>
                      <a:pt x="88" y="2175"/>
                      <a:pt x="88" y="2034"/>
                      <a:pt x="141" y="1920"/>
                    </a:cubicBezTo>
                    <a:cubicBezTo>
                      <a:pt x="195" y="1726"/>
                      <a:pt x="255" y="1559"/>
                      <a:pt x="308" y="1392"/>
                    </a:cubicBezTo>
                    <a:cubicBezTo>
                      <a:pt x="422" y="1111"/>
                      <a:pt x="529" y="836"/>
                      <a:pt x="616" y="555"/>
                    </a:cubicBezTo>
                    <a:cubicBezTo>
                      <a:pt x="697" y="388"/>
                      <a:pt x="757" y="221"/>
                      <a:pt x="837" y="54"/>
                    </a:cubicBezTo>
                    <a:cubicBezTo>
                      <a:pt x="864" y="54"/>
                      <a:pt x="864" y="27"/>
                      <a:pt x="864" y="27"/>
                    </a:cubicBezTo>
                    <a:lnTo>
                      <a:pt x="864" y="0"/>
                    </a:lnTo>
                    <a:lnTo>
                      <a:pt x="8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2"/>
              <p:cNvSpPr/>
              <p:nvPr/>
            </p:nvSpPr>
            <p:spPr>
              <a:xfrm>
                <a:off x="2560694" y="3206412"/>
                <a:ext cx="651305" cy="467486"/>
              </a:xfrm>
              <a:custGeom>
                <a:rect b="b" l="l" r="r" t="t"/>
                <a:pathLst>
                  <a:path extrusionOk="0" h="3962" w="5520">
                    <a:moveTo>
                      <a:pt x="2737" y="141"/>
                    </a:moveTo>
                    <a:cubicBezTo>
                      <a:pt x="2737" y="141"/>
                      <a:pt x="1505" y="27"/>
                      <a:pt x="783" y="783"/>
                    </a:cubicBezTo>
                    <a:cubicBezTo>
                      <a:pt x="368" y="1198"/>
                      <a:pt x="0" y="2262"/>
                      <a:pt x="335" y="3205"/>
                    </a:cubicBezTo>
                    <a:lnTo>
                      <a:pt x="616" y="3961"/>
                    </a:lnTo>
                    <a:lnTo>
                      <a:pt x="2817" y="1091"/>
                    </a:lnTo>
                    <a:lnTo>
                      <a:pt x="4683" y="3707"/>
                    </a:lnTo>
                    <a:lnTo>
                      <a:pt x="5159" y="2904"/>
                    </a:lnTo>
                    <a:cubicBezTo>
                      <a:pt x="5159" y="2904"/>
                      <a:pt x="5520" y="0"/>
                      <a:pt x="2737"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32"/>
            <p:cNvSpPr/>
            <p:nvPr/>
          </p:nvSpPr>
          <p:spPr>
            <a:xfrm>
              <a:off x="2126490" y="994213"/>
              <a:ext cx="993948" cy="815564"/>
            </a:xfrm>
            <a:custGeom>
              <a:rect b="b" l="l" r="r" t="t"/>
              <a:pathLst>
                <a:path extrusionOk="0" h="6912" w="8424">
                  <a:moveTo>
                    <a:pt x="897" y="3486"/>
                  </a:moveTo>
                  <a:cubicBezTo>
                    <a:pt x="616" y="3626"/>
                    <a:pt x="395" y="3901"/>
                    <a:pt x="228" y="4322"/>
                  </a:cubicBezTo>
                  <a:cubicBezTo>
                    <a:pt x="0" y="4964"/>
                    <a:pt x="114" y="5714"/>
                    <a:pt x="475" y="6189"/>
                  </a:cubicBezTo>
                  <a:cubicBezTo>
                    <a:pt x="810" y="6691"/>
                    <a:pt x="1425" y="6911"/>
                    <a:pt x="2208" y="6497"/>
                  </a:cubicBezTo>
                  <a:cubicBezTo>
                    <a:pt x="2262" y="6523"/>
                    <a:pt x="2342" y="6550"/>
                    <a:pt x="2402" y="6550"/>
                  </a:cubicBezTo>
                  <a:cubicBezTo>
                    <a:pt x="2596" y="6610"/>
                    <a:pt x="2817" y="6610"/>
                    <a:pt x="3044" y="6550"/>
                  </a:cubicBezTo>
                  <a:cubicBezTo>
                    <a:pt x="3265" y="6497"/>
                    <a:pt x="3513" y="6356"/>
                    <a:pt x="3713" y="6189"/>
                  </a:cubicBezTo>
                  <a:cubicBezTo>
                    <a:pt x="3908" y="6022"/>
                    <a:pt x="4075" y="5828"/>
                    <a:pt x="4215" y="5607"/>
                  </a:cubicBezTo>
                  <a:cubicBezTo>
                    <a:pt x="4349" y="5406"/>
                    <a:pt x="4436" y="5212"/>
                    <a:pt x="4490" y="5018"/>
                  </a:cubicBezTo>
                  <a:cubicBezTo>
                    <a:pt x="4824" y="5045"/>
                    <a:pt x="5159" y="4991"/>
                    <a:pt x="5580" y="4824"/>
                  </a:cubicBezTo>
                  <a:cubicBezTo>
                    <a:pt x="5828" y="4710"/>
                    <a:pt x="6055" y="4570"/>
                    <a:pt x="6222" y="4402"/>
                  </a:cubicBezTo>
                  <a:cubicBezTo>
                    <a:pt x="6470" y="4376"/>
                    <a:pt x="6751" y="4322"/>
                    <a:pt x="6999" y="4208"/>
                  </a:cubicBezTo>
                  <a:cubicBezTo>
                    <a:pt x="7808" y="3874"/>
                    <a:pt x="8424" y="3098"/>
                    <a:pt x="7922" y="2288"/>
                  </a:cubicBezTo>
                  <a:cubicBezTo>
                    <a:pt x="7360" y="1425"/>
                    <a:pt x="6417" y="950"/>
                    <a:pt x="5493" y="836"/>
                  </a:cubicBezTo>
                  <a:cubicBezTo>
                    <a:pt x="5413" y="696"/>
                    <a:pt x="5299" y="529"/>
                    <a:pt x="5159" y="388"/>
                  </a:cubicBezTo>
                  <a:cubicBezTo>
                    <a:pt x="4938" y="167"/>
                    <a:pt x="4463" y="0"/>
                    <a:pt x="3847" y="27"/>
                  </a:cubicBezTo>
                  <a:cubicBezTo>
                    <a:pt x="3459" y="27"/>
                    <a:pt x="3011" y="114"/>
                    <a:pt x="2543" y="335"/>
                  </a:cubicBezTo>
                  <a:cubicBezTo>
                    <a:pt x="1900" y="642"/>
                    <a:pt x="1118" y="1559"/>
                    <a:pt x="897" y="2509"/>
                  </a:cubicBezTo>
                  <a:cubicBezTo>
                    <a:pt x="810" y="2844"/>
                    <a:pt x="810" y="3178"/>
                    <a:pt x="897" y="3486"/>
                  </a:cubicBezTo>
                  <a:close/>
                  <a:moveTo>
                    <a:pt x="924" y="3539"/>
                  </a:moveTo>
                  <a:cubicBezTo>
                    <a:pt x="669" y="3707"/>
                    <a:pt x="448" y="3961"/>
                    <a:pt x="308" y="4349"/>
                  </a:cubicBezTo>
                  <a:cubicBezTo>
                    <a:pt x="60" y="4964"/>
                    <a:pt x="167" y="5687"/>
                    <a:pt x="535" y="6162"/>
                  </a:cubicBezTo>
                  <a:cubicBezTo>
                    <a:pt x="870" y="6610"/>
                    <a:pt x="1425" y="6831"/>
                    <a:pt x="2148" y="6470"/>
                  </a:cubicBezTo>
                  <a:cubicBezTo>
                    <a:pt x="2041" y="6443"/>
                    <a:pt x="1927" y="6383"/>
                    <a:pt x="1813" y="6329"/>
                  </a:cubicBezTo>
                  <a:cubicBezTo>
                    <a:pt x="1064" y="5881"/>
                    <a:pt x="870" y="5212"/>
                    <a:pt x="950" y="4657"/>
                  </a:cubicBezTo>
                  <a:cubicBezTo>
                    <a:pt x="1004" y="4436"/>
                    <a:pt x="1091" y="4208"/>
                    <a:pt x="1231" y="4041"/>
                  </a:cubicBezTo>
                  <a:cubicBezTo>
                    <a:pt x="1091" y="3901"/>
                    <a:pt x="977" y="3733"/>
                    <a:pt x="924" y="3539"/>
                  </a:cubicBezTo>
                  <a:close/>
                  <a:moveTo>
                    <a:pt x="1258" y="4068"/>
                  </a:moveTo>
                  <a:cubicBezTo>
                    <a:pt x="1118" y="4235"/>
                    <a:pt x="1037" y="4436"/>
                    <a:pt x="1004" y="4683"/>
                  </a:cubicBezTo>
                  <a:cubicBezTo>
                    <a:pt x="924" y="5212"/>
                    <a:pt x="1118" y="5828"/>
                    <a:pt x="1840" y="6276"/>
                  </a:cubicBezTo>
                  <a:cubicBezTo>
                    <a:pt x="2041" y="6356"/>
                    <a:pt x="2235" y="6443"/>
                    <a:pt x="2429" y="6497"/>
                  </a:cubicBezTo>
                  <a:cubicBezTo>
                    <a:pt x="2623" y="6550"/>
                    <a:pt x="2817" y="6550"/>
                    <a:pt x="3011" y="6497"/>
                  </a:cubicBezTo>
                  <a:cubicBezTo>
                    <a:pt x="3238" y="6410"/>
                    <a:pt x="3459" y="6303"/>
                    <a:pt x="3653" y="6135"/>
                  </a:cubicBezTo>
                  <a:cubicBezTo>
                    <a:pt x="3847" y="5968"/>
                    <a:pt x="4015" y="5774"/>
                    <a:pt x="4155" y="5573"/>
                  </a:cubicBezTo>
                  <a:cubicBezTo>
                    <a:pt x="4269" y="5379"/>
                    <a:pt x="4349" y="5185"/>
                    <a:pt x="4436" y="5018"/>
                  </a:cubicBezTo>
                  <a:cubicBezTo>
                    <a:pt x="4349" y="5018"/>
                    <a:pt x="4269" y="4991"/>
                    <a:pt x="4215" y="4964"/>
                  </a:cubicBezTo>
                  <a:cubicBezTo>
                    <a:pt x="4182" y="4991"/>
                    <a:pt x="4155" y="5018"/>
                    <a:pt x="4155" y="5018"/>
                  </a:cubicBezTo>
                  <a:cubicBezTo>
                    <a:pt x="3513" y="5520"/>
                    <a:pt x="2623" y="5466"/>
                    <a:pt x="2007" y="5072"/>
                  </a:cubicBezTo>
                  <a:cubicBezTo>
                    <a:pt x="1619" y="4851"/>
                    <a:pt x="1372" y="4516"/>
                    <a:pt x="1285" y="4128"/>
                  </a:cubicBezTo>
                  <a:cubicBezTo>
                    <a:pt x="1285" y="4101"/>
                    <a:pt x="1258" y="4101"/>
                    <a:pt x="1258" y="4068"/>
                  </a:cubicBezTo>
                  <a:close/>
                  <a:moveTo>
                    <a:pt x="3212" y="2596"/>
                  </a:moveTo>
                  <a:cubicBezTo>
                    <a:pt x="2676" y="2429"/>
                    <a:pt x="2094" y="2563"/>
                    <a:pt x="1646" y="3178"/>
                  </a:cubicBezTo>
                  <a:cubicBezTo>
                    <a:pt x="1619" y="3205"/>
                    <a:pt x="1593" y="3232"/>
                    <a:pt x="1593" y="3265"/>
                  </a:cubicBezTo>
                  <a:lnTo>
                    <a:pt x="2007" y="3265"/>
                  </a:lnTo>
                  <a:cubicBezTo>
                    <a:pt x="2288" y="3265"/>
                    <a:pt x="2482" y="3372"/>
                    <a:pt x="2569" y="3513"/>
                  </a:cubicBezTo>
                  <a:cubicBezTo>
                    <a:pt x="2676" y="3680"/>
                    <a:pt x="2650" y="3934"/>
                    <a:pt x="2509" y="4128"/>
                  </a:cubicBezTo>
                  <a:cubicBezTo>
                    <a:pt x="2315" y="4402"/>
                    <a:pt x="1874" y="4570"/>
                    <a:pt x="1425" y="4235"/>
                  </a:cubicBezTo>
                  <a:cubicBezTo>
                    <a:pt x="1506" y="4543"/>
                    <a:pt x="1760" y="4797"/>
                    <a:pt x="2068" y="4991"/>
                  </a:cubicBezTo>
                  <a:cubicBezTo>
                    <a:pt x="2650" y="5353"/>
                    <a:pt x="3486" y="5406"/>
                    <a:pt x="4075" y="4938"/>
                  </a:cubicBezTo>
                  <a:lnTo>
                    <a:pt x="4102" y="4938"/>
                  </a:lnTo>
                  <a:cubicBezTo>
                    <a:pt x="3713" y="4824"/>
                    <a:pt x="3459" y="4543"/>
                    <a:pt x="3265" y="4235"/>
                  </a:cubicBezTo>
                  <a:cubicBezTo>
                    <a:pt x="2984" y="3767"/>
                    <a:pt x="2957" y="3178"/>
                    <a:pt x="3125" y="2730"/>
                  </a:cubicBezTo>
                  <a:cubicBezTo>
                    <a:pt x="3151" y="2676"/>
                    <a:pt x="3178" y="2623"/>
                    <a:pt x="3212" y="2596"/>
                  </a:cubicBezTo>
                  <a:close/>
                  <a:moveTo>
                    <a:pt x="4938" y="2817"/>
                  </a:moveTo>
                  <a:cubicBezTo>
                    <a:pt x="4884" y="2844"/>
                    <a:pt x="4824" y="2870"/>
                    <a:pt x="4771" y="2897"/>
                  </a:cubicBezTo>
                  <a:lnTo>
                    <a:pt x="4771" y="3064"/>
                  </a:lnTo>
                  <a:cubicBezTo>
                    <a:pt x="4797" y="3459"/>
                    <a:pt x="4717" y="3934"/>
                    <a:pt x="4577" y="4295"/>
                  </a:cubicBezTo>
                  <a:cubicBezTo>
                    <a:pt x="4603" y="4489"/>
                    <a:pt x="4577" y="4710"/>
                    <a:pt x="4516" y="4904"/>
                  </a:cubicBezTo>
                  <a:cubicBezTo>
                    <a:pt x="4824" y="4938"/>
                    <a:pt x="5159" y="4877"/>
                    <a:pt x="5553" y="4710"/>
                  </a:cubicBezTo>
                  <a:cubicBezTo>
                    <a:pt x="5747" y="4657"/>
                    <a:pt x="5915" y="4543"/>
                    <a:pt x="6082" y="4402"/>
                  </a:cubicBezTo>
                  <a:cubicBezTo>
                    <a:pt x="5553" y="4376"/>
                    <a:pt x="5105" y="4128"/>
                    <a:pt x="4965" y="3539"/>
                  </a:cubicBezTo>
                  <a:cubicBezTo>
                    <a:pt x="4884" y="3265"/>
                    <a:pt x="4884" y="3011"/>
                    <a:pt x="4938" y="2817"/>
                  </a:cubicBezTo>
                  <a:close/>
                  <a:moveTo>
                    <a:pt x="4516" y="4489"/>
                  </a:moveTo>
                  <a:cubicBezTo>
                    <a:pt x="4436" y="4657"/>
                    <a:pt x="4383" y="4770"/>
                    <a:pt x="4296" y="4877"/>
                  </a:cubicBezTo>
                  <a:cubicBezTo>
                    <a:pt x="4349" y="4877"/>
                    <a:pt x="4409" y="4904"/>
                    <a:pt x="4463" y="4904"/>
                  </a:cubicBezTo>
                  <a:cubicBezTo>
                    <a:pt x="4490" y="4770"/>
                    <a:pt x="4490" y="4630"/>
                    <a:pt x="4516" y="4489"/>
                  </a:cubicBezTo>
                  <a:close/>
                  <a:moveTo>
                    <a:pt x="3292" y="2623"/>
                  </a:moveTo>
                  <a:cubicBezTo>
                    <a:pt x="3265" y="2676"/>
                    <a:pt x="3265" y="2703"/>
                    <a:pt x="3238" y="2763"/>
                  </a:cubicBezTo>
                  <a:cubicBezTo>
                    <a:pt x="3071" y="3178"/>
                    <a:pt x="3125" y="3733"/>
                    <a:pt x="3379" y="4182"/>
                  </a:cubicBezTo>
                  <a:cubicBezTo>
                    <a:pt x="3546" y="4489"/>
                    <a:pt x="3821" y="4737"/>
                    <a:pt x="4182" y="4851"/>
                  </a:cubicBezTo>
                  <a:cubicBezTo>
                    <a:pt x="4296" y="4710"/>
                    <a:pt x="4409" y="4489"/>
                    <a:pt x="4490" y="4235"/>
                  </a:cubicBezTo>
                  <a:cubicBezTo>
                    <a:pt x="4463" y="3794"/>
                    <a:pt x="4269" y="3372"/>
                    <a:pt x="3961" y="3064"/>
                  </a:cubicBezTo>
                  <a:cubicBezTo>
                    <a:pt x="3934" y="3064"/>
                    <a:pt x="3881" y="3064"/>
                    <a:pt x="3847" y="3038"/>
                  </a:cubicBezTo>
                  <a:cubicBezTo>
                    <a:pt x="3680" y="2984"/>
                    <a:pt x="3546" y="2870"/>
                    <a:pt x="3432" y="2676"/>
                  </a:cubicBezTo>
                  <a:cubicBezTo>
                    <a:pt x="3379" y="2650"/>
                    <a:pt x="3346" y="2623"/>
                    <a:pt x="3292" y="2623"/>
                  </a:cubicBezTo>
                  <a:close/>
                  <a:moveTo>
                    <a:pt x="1399" y="4128"/>
                  </a:moveTo>
                  <a:cubicBezTo>
                    <a:pt x="1399" y="4128"/>
                    <a:pt x="1425" y="4128"/>
                    <a:pt x="1425" y="4155"/>
                  </a:cubicBezTo>
                  <a:cubicBezTo>
                    <a:pt x="1874" y="4489"/>
                    <a:pt x="2262" y="4349"/>
                    <a:pt x="2456" y="4068"/>
                  </a:cubicBezTo>
                  <a:cubicBezTo>
                    <a:pt x="2569" y="3901"/>
                    <a:pt x="2623" y="3707"/>
                    <a:pt x="2509" y="3539"/>
                  </a:cubicBezTo>
                  <a:cubicBezTo>
                    <a:pt x="2429" y="3432"/>
                    <a:pt x="2262" y="3345"/>
                    <a:pt x="2007" y="3319"/>
                  </a:cubicBezTo>
                  <a:cubicBezTo>
                    <a:pt x="1840" y="3319"/>
                    <a:pt x="1673" y="3319"/>
                    <a:pt x="1539" y="3345"/>
                  </a:cubicBezTo>
                  <a:cubicBezTo>
                    <a:pt x="1425" y="3513"/>
                    <a:pt x="1372" y="3707"/>
                    <a:pt x="1372" y="3874"/>
                  </a:cubicBezTo>
                  <a:cubicBezTo>
                    <a:pt x="1425" y="3820"/>
                    <a:pt x="1479" y="3794"/>
                    <a:pt x="1539" y="3767"/>
                  </a:cubicBezTo>
                  <a:cubicBezTo>
                    <a:pt x="1706" y="3680"/>
                    <a:pt x="1840" y="3653"/>
                    <a:pt x="2007" y="3707"/>
                  </a:cubicBezTo>
                  <a:cubicBezTo>
                    <a:pt x="2121" y="3733"/>
                    <a:pt x="2235" y="3820"/>
                    <a:pt x="2315" y="3934"/>
                  </a:cubicBezTo>
                  <a:lnTo>
                    <a:pt x="2315" y="3934"/>
                  </a:lnTo>
                  <a:lnTo>
                    <a:pt x="2315" y="3934"/>
                  </a:lnTo>
                  <a:cubicBezTo>
                    <a:pt x="2208" y="3820"/>
                    <a:pt x="2121" y="3733"/>
                    <a:pt x="2007" y="3707"/>
                  </a:cubicBezTo>
                  <a:cubicBezTo>
                    <a:pt x="1840" y="3680"/>
                    <a:pt x="1706" y="3707"/>
                    <a:pt x="1566" y="3794"/>
                  </a:cubicBezTo>
                  <a:cubicBezTo>
                    <a:pt x="1479" y="3820"/>
                    <a:pt x="1425" y="3874"/>
                    <a:pt x="1372" y="3934"/>
                  </a:cubicBezTo>
                  <a:cubicBezTo>
                    <a:pt x="1372" y="3988"/>
                    <a:pt x="1372" y="4041"/>
                    <a:pt x="1399" y="4128"/>
                  </a:cubicBezTo>
                  <a:close/>
                  <a:moveTo>
                    <a:pt x="6162" y="4322"/>
                  </a:moveTo>
                  <a:cubicBezTo>
                    <a:pt x="6162" y="4295"/>
                    <a:pt x="6189" y="4295"/>
                    <a:pt x="6189" y="4269"/>
                  </a:cubicBezTo>
                  <a:cubicBezTo>
                    <a:pt x="6390" y="4101"/>
                    <a:pt x="6524" y="3847"/>
                    <a:pt x="6611" y="3600"/>
                  </a:cubicBezTo>
                  <a:cubicBezTo>
                    <a:pt x="6751" y="3232"/>
                    <a:pt x="6751" y="2931"/>
                    <a:pt x="6637" y="2703"/>
                  </a:cubicBezTo>
                  <a:cubicBezTo>
                    <a:pt x="6497" y="2429"/>
                    <a:pt x="6189" y="2261"/>
                    <a:pt x="5888" y="2261"/>
                  </a:cubicBezTo>
                  <a:cubicBezTo>
                    <a:pt x="5687" y="2228"/>
                    <a:pt x="5493" y="2288"/>
                    <a:pt x="5353" y="2395"/>
                  </a:cubicBezTo>
                  <a:cubicBezTo>
                    <a:pt x="5299" y="2455"/>
                    <a:pt x="5246" y="2536"/>
                    <a:pt x="5185" y="2596"/>
                  </a:cubicBezTo>
                  <a:cubicBezTo>
                    <a:pt x="5159" y="2623"/>
                    <a:pt x="5105" y="2650"/>
                    <a:pt x="5078" y="2703"/>
                  </a:cubicBezTo>
                  <a:cubicBezTo>
                    <a:pt x="4965" y="2897"/>
                    <a:pt x="4938" y="3178"/>
                    <a:pt x="5052" y="3539"/>
                  </a:cubicBezTo>
                  <a:cubicBezTo>
                    <a:pt x="5185" y="4101"/>
                    <a:pt x="5634" y="4322"/>
                    <a:pt x="6162" y="4322"/>
                  </a:cubicBezTo>
                  <a:close/>
                  <a:moveTo>
                    <a:pt x="5520" y="923"/>
                  </a:moveTo>
                  <a:cubicBezTo>
                    <a:pt x="5747" y="1392"/>
                    <a:pt x="5660" y="1840"/>
                    <a:pt x="5440" y="2228"/>
                  </a:cubicBezTo>
                  <a:cubicBezTo>
                    <a:pt x="5580" y="2174"/>
                    <a:pt x="5747" y="2148"/>
                    <a:pt x="5888" y="2148"/>
                  </a:cubicBezTo>
                  <a:cubicBezTo>
                    <a:pt x="6222" y="2174"/>
                    <a:pt x="6557" y="2342"/>
                    <a:pt x="6724" y="2676"/>
                  </a:cubicBezTo>
                  <a:cubicBezTo>
                    <a:pt x="6831" y="2897"/>
                    <a:pt x="6858" y="3232"/>
                    <a:pt x="6691" y="3653"/>
                  </a:cubicBezTo>
                  <a:cubicBezTo>
                    <a:pt x="6611" y="3874"/>
                    <a:pt x="6470" y="4128"/>
                    <a:pt x="6303" y="4322"/>
                  </a:cubicBezTo>
                  <a:cubicBezTo>
                    <a:pt x="6524" y="4295"/>
                    <a:pt x="6751" y="4235"/>
                    <a:pt x="6972" y="4155"/>
                  </a:cubicBezTo>
                  <a:cubicBezTo>
                    <a:pt x="7728" y="3820"/>
                    <a:pt x="8337" y="3064"/>
                    <a:pt x="7862" y="2315"/>
                  </a:cubicBezTo>
                  <a:cubicBezTo>
                    <a:pt x="7333" y="1479"/>
                    <a:pt x="6417" y="1030"/>
                    <a:pt x="5520" y="923"/>
                  </a:cubicBezTo>
                  <a:close/>
                  <a:moveTo>
                    <a:pt x="4657" y="2957"/>
                  </a:moveTo>
                  <a:cubicBezTo>
                    <a:pt x="4490" y="3064"/>
                    <a:pt x="4296" y="3098"/>
                    <a:pt x="4102" y="3098"/>
                  </a:cubicBezTo>
                  <a:cubicBezTo>
                    <a:pt x="4322" y="3372"/>
                    <a:pt x="4490" y="3707"/>
                    <a:pt x="4550" y="4068"/>
                  </a:cubicBezTo>
                  <a:cubicBezTo>
                    <a:pt x="4657" y="3733"/>
                    <a:pt x="4684" y="3372"/>
                    <a:pt x="4684" y="3064"/>
                  </a:cubicBezTo>
                  <a:cubicBezTo>
                    <a:pt x="4684" y="3038"/>
                    <a:pt x="4657" y="3011"/>
                    <a:pt x="4657" y="2957"/>
                  </a:cubicBezTo>
                  <a:close/>
                  <a:moveTo>
                    <a:pt x="1425" y="3372"/>
                  </a:moveTo>
                  <a:cubicBezTo>
                    <a:pt x="1258" y="3399"/>
                    <a:pt x="1118" y="3432"/>
                    <a:pt x="977" y="3513"/>
                  </a:cubicBezTo>
                  <a:cubicBezTo>
                    <a:pt x="1037" y="3680"/>
                    <a:pt x="1118" y="3847"/>
                    <a:pt x="1258" y="3988"/>
                  </a:cubicBezTo>
                  <a:lnTo>
                    <a:pt x="1258" y="3988"/>
                  </a:lnTo>
                  <a:lnTo>
                    <a:pt x="1285" y="3988"/>
                  </a:lnTo>
                  <a:cubicBezTo>
                    <a:pt x="1258" y="3794"/>
                    <a:pt x="1312" y="3566"/>
                    <a:pt x="1425" y="3372"/>
                  </a:cubicBezTo>
                  <a:close/>
                  <a:moveTo>
                    <a:pt x="5386" y="836"/>
                  </a:moveTo>
                  <a:cubicBezTo>
                    <a:pt x="5326" y="696"/>
                    <a:pt x="5219" y="555"/>
                    <a:pt x="5105" y="448"/>
                  </a:cubicBezTo>
                  <a:cubicBezTo>
                    <a:pt x="4884" y="221"/>
                    <a:pt x="4436" y="87"/>
                    <a:pt x="3847" y="87"/>
                  </a:cubicBezTo>
                  <a:cubicBezTo>
                    <a:pt x="3459" y="114"/>
                    <a:pt x="3044" y="194"/>
                    <a:pt x="2569" y="388"/>
                  </a:cubicBezTo>
                  <a:cubicBezTo>
                    <a:pt x="1927" y="696"/>
                    <a:pt x="1205" y="1619"/>
                    <a:pt x="977" y="2509"/>
                  </a:cubicBezTo>
                  <a:cubicBezTo>
                    <a:pt x="897" y="2844"/>
                    <a:pt x="897" y="3151"/>
                    <a:pt x="950" y="3459"/>
                  </a:cubicBezTo>
                  <a:cubicBezTo>
                    <a:pt x="1118" y="3372"/>
                    <a:pt x="1285" y="3319"/>
                    <a:pt x="1452" y="3292"/>
                  </a:cubicBezTo>
                  <a:cubicBezTo>
                    <a:pt x="1479" y="3232"/>
                    <a:pt x="1539" y="3178"/>
                    <a:pt x="1566" y="3125"/>
                  </a:cubicBezTo>
                  <a:cubicBezTo>
                    <a:pt x="2068" y="2482"/>
                    <a:pt x="2676" y="2315"/>
                    <a:pt x="3238" y="2509"/>
                  </a:cubicBezTo>
                  <a:cubicBezTo>
                    <a:pt x="3265" y="2482"/>
                    <a:pt x="3292" y="2455"/>
                    <a:pt x="3319" y="2395"/>
                  </a:cubicBezTo>
                  <a:cubicBezTo>
                    <a:pt x="3292" y="2369"/>
                    <a:pt x="3292" y="2315"/>
                    <a:pt x="3292" y="2288"/>
                  </a:cubicBezTo>
                  <a:cubicBezTo>
                    <a:pt x="3098" y="1425"/>
                    <a:pt x="3847" y="890"/>
                    <a:pt x="4824" y="810"/>
                  </a:cubicBezTo>
                  <a:cubicBezTo>
                    <a:pt x="4991" y="810"/>
                    <a:pt x="5185" y="810"/>
                    <a:pt x="5386" y="836"/>
                  </a:cubicBezTo>
                  <a:close/>
                  <a:moveTo>
                    <a:pt x="4657" y="2897"/>
                  </a:moveTo>
                  <a:cubicBezTo>
                    <a:pt x="4603" y="2482"/>
                    <a:pt x="4383" y="2174"/>
                    <a:pt x="3934" y="2201"/>
                  </a:cubicBezTo>
                  <a:cubicBezTo>
                    <a:pt x="3713" y="2228"/>
                    <a:pt x="3546" y="2315"/>
                    <a:pt x="3406" y="2482"/>
                  </a:cubicBezTo>
                  <a:cubicBezTo>
                    <a:pt x="3432" y="2509"/>
                    <a:pt x="3432" y="2563"/>
                    <a:pt x="3459" y="2596"/>
                  </a:cubicBezTo>
                  <a:cubicBezTo>
                    <a:pt x="3653" y="2676"/>
                    <a:pt x="3847" y="2817"/>
                    <a:pt x="4015" y="3011"/>
                  </a:cubicBezTo>
                  <a:lnTo>
                    <a:pt x="4048" y="3011"/>
                  </a:lnTo>
                  <a:cubicBezTo>
                    <a:pt x="4242" y="3038"/>
                    <a:pt x="4463" y="2984"/>
                    <a:pt x="4657" y="2897"/>
                  </a:cubicBezTo>
                  <a:close/>
                  <a:moveTo>
                    <a:pt x="3546" y="2730"/>
                  </a:moveTo>
                  <a:cubicBezTo>
                    <a:pt x="3653" y="2844"/>
                    <a:pt x="3740" y="2931"/>
                    <a:pt x="3881" y="2984"/>
                  </a:cubicBezTo>
                  <a:cubicBezTo>
                    <a:pt x="3767" y="2870"/>
                    <a:pt x="3653" y="2817"/>
                    <a:pt x="3546" y="2730"/>
                  </a:cubicBezTo>
                  <a:close/>
                  <a:moveTo>
                    <a:pt x="5440" y="923"/>
                  </a:moveTo>
                  <a:cubicBezTo>
                    <a:pt x="5219" y="890"/>
                    <a:pt x="5018" y="890"/>
                    <a:pt x="4824" y="890"/>
                  </a:cubicBezTo>
                  <a:cubicBezTo>
                    <a:pt x="3881" y="977"/>
                    <a:pt x="3178" y="1452"/>
                    <a:pt x="3346" y="2261"/>
                  </a:cubicBezTo>
                  <a:cubicBezTo>
                    <a:pt x="3346" y="2288"/>
                    <a:pt x="3379" y="2315"/>
                    <a:pt x="3379" y="2342"/>
                  </a:cubicBezTo>
                  <a:cubicBezTo>
                    <a:pt x="3513" y="2201"/>
                    <a:pt x="3713" y="2121"/>
                    <a:pt x="3934" y="2094"/>
                  </a:cubicBezTo>
                  <a:cubicBezTo>
                    <a:pt x="4436" y="2061"/>
                    <a:pt x="4684" y="2369"/>
                    <a:pt x="4771" y="2844"/>
                  </a:cubicBezTo>
                  <a:cubicBezTo>
                    <a:pt x="4824" y="2790"/>
                    <a:pt x="4911" y="2730"/>
                    <a:pt x="4991" y="2676"/>
                  </a:cubicBezTo>
                  <a:cubicBezTo>
                    <a:pt x="4991" y="2650"/>
                    <a:pt x="5018" y="2623"/>
                    <a:pt x="5018" y="2596"/>
                  </a:cubicBezTo>
                  <a:cubicBezTo>
                    <a:pt x="5105" y="2455"/>
                    <a:pt x="5219" y="2369"/>
                    <a:pt x="5326" y="2288"/>
                  </a:cubicBezTo>
                  <a:cubicBezTo>
                    <a:pt x="5580" y="1893"/>
                    <a:pt x="5687" y="1392"/>
                    <a:pt x="5440" y="923"/>
                  </a:cubicBezTo>
                  <a:close/>
                  <a:moveTo>
                    <a:pt x="3346" y="2536"/>
                  </a:moveTo>
                  <a:lnTo>
                    <a:pt x="3346" y="2536"/>
                  </a:lnTo>
                  <a:lnTo>
                    <a:pt x="3346" y="2536"/>
                  </a:lnTo>
                  <a:lnTo>
                    <a:pt x="3379" y="2536"/>
                  </a:lnTo>
                  <a:lnTo>
                    <a:pt x="3346" y="253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32"/>
          <p:cNvGrpSpPr/>
          <p:nvPr/>
        </p:nvGrpSpPr>
        <p:grpSpPr>
          <a:xfrm>
            <a:off x="-458132" y="-441081"/>
            <a:ext cx="10003024" cy="6056581"/>
            <a:chOff x="-458132" y="-441081"/>
            <a:chExt cx="10003024" cy="6056581"/>
          </a:xfrm>
        </p:grpSpPr>
        <p:grpSp>
          <p:nvGrpSpPr>
            <p:cNvPr id="359" name="Google Shape;359;p32"/>
            <p:cNvGrpSpPr/>
            <p:nvPr/>
          </p:nvGrpSpPr>
          <p:grpSpPr>
            <a:xfrm>
              <a:off x="-458132" y="2735480"/>
              <a:ext cx="2586882" cy="2827260"/>
              <a:chOff x="-458132" y="2735480"/>
              <a:chExt cx="2586882" cy="2827260"/>
            </a:xfrm>
          </p:grpSpPr>
          <p:sp>
            <p:nvSpPr>
              <p:cNvPr id="360" name="Google Shape;360;p32"/>
              <p:cNvSpPr/>
              <p:nvPr/>
            </p:nvSpPr>
            <p:spPr>
              <a:xfrm flipH="1" rot="791913">
                <a:off x="-260160" y="2809458"/>
                <a:ext cx="860136" cy="1833628"/>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rot="6341236">
                <a:off x="397758" y="3613894"/>
                <a:ext cx="939672" cy="2355993"/>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32"/>
            <p:cNvSpPr/>
            <p:nvPr/>
          </p:nvSpPr>
          <p:spPr>
            <a:xfrm rot="-3112214">
              <a:off x="8345780" y="2088647"/>
              <a:ext cx="843657" cy="1314056"/>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rot="-8738762">
              <a:off x="7620828" y="-302935"/>
              <a:ext cx="953961" cy="1502192"/>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a:off x="8249350" y="3215950"/>
              <a:ext cx="721600" cy="2399550"/>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68" name="Shape 368"/>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69" name="Shape 369"/>
        <p:cNvGrpSpPr/>
        <p:nvPr/>
      </p:nvGrpSpPr>
      <p:grpSpPr>
        <a:xfrm>
          <a:off x="0" y="0"/>
          <a:ext cx="0" cy="0"/>
          <a:chOff x="0" y="0"/>
          <a:chExt cx="0" cy="0"/>
        </a:xfrm>
      </p:grpSpPr>
      <p:sp>
        <p:nvSpPr>
          <p:cNvPr id="370" name="Google Shape;370;p3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 name="Google Shape;32;p5"/>
          <p:cNvSpPr txBox="1"/>
          <p:nvPr>
            <p:ph idx="1" type="subTitle"/>
          </p:nvPr>
        </p:nvSpPr>
        <p:spPr>
          <a:xfrm>
            <a:off x="978325" y="2132350"/>
            <a:ext cx="3468000" cy="56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33" name="Google Shape;33;p5"/>
          <p:cNvSpPr txBox="1"/>
          <p:nvPr>
            <p:ph idx="2" type="subTitle"/>
          </p:nvPr>
        </p:nvSpPr>
        <p:spPr>
          <a:xfrm>
            <a:off x="978350" y="3570475"/>
            <a:ext cx="3468000" cy="56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34" name="Google Shape;34;p5"/>
          <p:cNvSpPr txBox="1"/>
          <p:nvPr>
            <p:ph idx="3" type="subTitle"/>
          </p:nvPr>
        </p:nvSpPr>
        <p:spPr>
          <a:xfrm>
            <a:off x="978325" y="1694675"/>
            <a:ext cx="3468000" cy="4776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Montserrat"/>
              <a:buNone/>
              <a:defRPr b="1" sz="2400">
                <a:latin typeface="Montserrat"/>
                <a:ea typeface="Montserrat"/>
                <a:cs typeface="Montserrat"/>
                <a:sym typeface="Montserrat"/>
              </a:defRPr>
            </a:lvl1pPr>
            <a:lvl2pPr lvl="1">
              <a:spcBef>
                <a:spcPts val="0"/>
              </a:spcBef>
              <a:spcAft>
                <a:spcPts val="0"/>
              </a:spcAft>
              <a:buSzPts val="1400"/>
              <a:buFont typeface="Montserrat"/>
              <a:buNone/>
              <a:defRPr b="1">
                <a:latin typeface="Montserrat"/>
                <a:ea typeface="Montserrat"/>
                <a:cs typeface="Montserrat"/>
                <a:sym typeface="Montserrat"/>
              </a:defRPr>
            </a:lvl2pPr>
            <a:lvl3pPr lvl="2">
              <a:spcBef>
                <a:spcPts val="0"/>
              </a:spcBef>
              <a:spcAft>
                <a:spcPts val="0"/>
              </a:spcAft>
              <a:buSzPts val="1400"/>
              <a:buFont typeface="Montserrat"/>
              <a:buNone/>
              <a:defRPr b="1">
                <a:latin typeface="Montserrat"/>
                <a:ea typeface="Montserrat"/>
                <a:cs typeface="Montserrat"/>
                <a:sym typeface="Montserrat"/>
              </a:defRPr>
            </a:lvl3pPr>
            <a:lvl4pPr lvl="3">
              <a:spcBef>
                <a:spcPts val="0"/>
              </a:spcBef>
              <a:spcAft>
                <a:spcPts val="0"/>
              </a:spcAft>
              <a:buSzPts val="1400"/>
              <a:buFont typeface="Montserrat"/>
              <a:buNone/>
              <a:defRPr b="1">
                <a:latin typeface="Montserrat"/>
                <a:ea typeface="Montserrat"/>
                <a:cs typeface="Montserrat"/>
                <a:sym typeface="Montserrat"/>
              </a:defRPr>
            </a:lvl4pPr>
            <a:lvl5pPr lvl="4">
              <a:spcBef>
                <a:spcPts val="0"/>
              </a:spcBef>
              <a:spcAft>
                <a:spcPts val="0"/>
              </a:spcAft>
              <a:buSzPts val="1400"/>
              <a:buFont typeface="Montserrat"/>
              <a:buNone/>
              <a:defRPr b="1">
                <a:latin typeface="Montserrat"/>
                <a:ea typeface="Montserrat"/>
                <a:cs typeface="Montserrat"/>
                <a:sym typeface="Montserrat"/>
              </a:defRPr>
            </a:lvl5pPr>
            <a:lvl6pPr lvl="5">
              <a:spcBef>
                <a:spcPts val="0"/>
              </a:spcBef>
              <a:spcAft>
                <a:spcPts val="0"/>
              </a:spcAft>
              <a:buSzPts val="1400"/>
              <a:buFont typeface="Montserrat"/>
              <a:buNone/>
              <a:defRPr b="1">
                <a:latin typeface="Montserrat"/>
                <a:ea typeface="Montserrat"/>
                <a:cs typeface="Montserrat"/>
                <a:sym typeface="Montserrat"/>
              </a:defRPr>
            </a:lvl6pPr>
            <a:lvl7pPr lvl="6">
              <a:spcBef>
                <a:spcPts val="0"/>
              </a:spcBef>
              <a:spcAft>
                <a:spcPts val="0"/>
              </a:spcAft>
              <a:buSzPts val="1400"/>
              <a:buFont typeface="Montserrat"/>
              <a:buNone/>
              <a:defRPr b="1">
                <a:latin typeface="Montserrat"/>
                <a:ea typeface="Montserrat"/>
                <a:cs typeface="Montserrat"/>
                <a:sym typeface="Montserrat"/>
              </a:defRPr>
            </a:lvl7pPr>
            <a:lvl8pPr lvl="7">
              <a:spcBef>
                <a:spcPts val="0"/>
              </a:spcBef>
              <a:spcAft>
                <a:spcPts val="0"/>
              </a:spcAft>
              <a:buSzPts val="1400"/>
              <a:buFont typeface="Montserrat"/>
              <a:buNone/>
              <a:defRPr b="1">
                <a:latin typeface="Montserrat"/>
                <a:ea typeface="Montserrat"/>
                <a:cs typeface="Montserrat"/>
                <a:sym typeface="Montserrat"/>
              </a:defRPr>
            </a:lvl8pPr>
            <a:lvl9pPr lvl="8">
              <a:spcBef>
                <a:spcPts val="0"/>
              </a:spcBef>
              <a:spcAft>
                <a:spcPts val="0"/>
              </a:spcAft>
              <a:buSzPts val="1400"/>
              <a:buFont typeface="Montserrat"/>
              <a:buNone/>
              <a:defRPr b="1">
                <a:latin typeface="Montserrat"/>
                <a:ea typeface="Montserrat"/>
                <a:cs typeface="Montserrat"/>
                <a:sym typeface="Montserrat"/>
              </a:defRPr>
            </a:lvl9pPr>
          </a:lstStyle>
          <a:p/>
        </p:txBody>
      </p:sp>
      <p:sp>
        <p:nvSpPr>
          <p:cNvPr id="35" name="Google Shape;35;p5"/>
          <p:cNvSpPr txBox="1"/>
          <p:nvPr>
            <p:ph idx="4" type="subTitle"/>
          </p:nvPr>
        </p:nvSpPr>
        <p:spPr>
          <a:xfrm>
            <a:off x="978340" y="3132802"/>
            <a:ext cx="3468000" cy="47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ontserrat"/>
              <a:buNone/>
              <a:defRPr b="1" sz="2400">
                <a:latin typeface="Montserrat"/>
                <a:ea typeface="Montserrat"/>
                <a:cs typeface="Montserrat"/>
                <a:sym typeface="Montserrat"/>
              </a:defRPr>
            </a:lvl1pPr>
            <a:lvl2pPr lvl="1" rtl="0">
              <a:spcBef>
                <a:spcPts val="0"/>
              </a:spcBef>
              <a:spcAft>
                <a:spcPts val="0"/>
              </a:spcAft>
              <a:buSzPts val="1400"/>
              <a:buFont typeface="Montserrat"/>
              <a:buNone/>
              <a:defRPr b="1">
                <a:latin typeface="Montserrat"/>
                <a:ea typeface="Montserrat"/>
                <a:cs typeface="Montserrat"/>
                <a:sym typeface="Montserrat"/>
              </a:defRPr>
            </a:lvl2pPr>
            <a:lvl3pPr lvl="2" rtl="0">
              <a:spcBef>
                <a:spcPts val="0"/>
              </a:spcBef>
              <a:spcAft>
                <a:spcPts val="0"/>
              </a:spcAft>
              <a:buSzPts val="1400"/>
              <a:buFont typeface="Montserrat"/>
              <a:buNone/>
              <a:defRPr b="1">
                <a:latin typeface="Montserrat"/>
                <a:ea typeface="Montserrat"/>
                <a:cs typeface="Montserrat"/>
                <a:sym typeface="Montserrat"/>
              </a:defRPr>
            </a:lvl3pPr>
            <a:lvl4pPr lvl="3" rtl="0">
              <a:spcBef>
                <a:spcPts val="0"/>
              </a:spcBef>
              <a:spcAft>
                <a:spcPts val="0"/>
              </a:spcAft>
              <a:buSzPts val="1400"/>
              <a:buFont typeface="Montserrat"/>
              <a:buNone/>
              <a:defRPr b="1">
                <a:latin typeface="Montserrat"/>
                <a:ea typeface="Montserrat"/>
                <a:cs typeface="Montserrat"/>
                <a:sym typeface="Montserrat"/>
              </a:defRPr>
            </a:lvl4pPr>
            <a:lvl5pPr lvl="4" rtl="0">
              <a:spcBef>
                <a:spcPts val="0"/>
              </a:spcBef>
              <a:spcAft>
                <a:spcPts val="0"/>
              </a:spcAft>
              <a:buSzPts val="1400"/>
              <a:buFont typeface="Montserrat"/>
              <a:buNone/>
              <a:defRPr b="1">
                <a:latin typeface="Montserrat"/>
                <a:ea typeface="Montserrat"/>
                <a:cs typeface="Montserrat"/>
                <a:sym typeface="Montserrat"/>
              </a:defRPr>
            </a:lvl5pPr>
            <a:lvl6pPr lvl="5" rtl="0">
              <a:spcBef>
                <a:spcPts val="0"/>
              </a:spcBef>
              <a:spcAft>
                <a:spcPts val="0"/>
              </a:spcAft>
              <a:buSzPts val="1400"/>
              <a:buFont typeface="Montserrat"/>
              <a:buNone/>
              <a:defRPr b="1">
                <a:latin typeface="Montserrat"/>
                <a:ea typeface="Montserrat"/>
                <a:cs typeface="Montserrat"/>
                <a:sym typeface="Montserrat"/>
              </a:defRPr>
            </a:lvl6pPr>
            <a:lvl7pPr lvl="6" rtl="0">
              <a:spcBef>
                <a:spcPts val="0"/>
              </a:spcBef>
              <a:spcAft>
                <a:spcPts val="0"/>
              </a:spcAft>
              <a:buSzPts val="1400"/>
              <a:buFont typeface="Montserrat"/>
              <a:buNone/>
              <a:defRPr b="1">
                <a:latin typeface="Montserrat"/>
                <a:ea typeface="Montserrat"/>
                <a:cs typeface="Montserrat"/>
                <a:sym typeface="Montserrat"/>
              </a:defRPr>
            </a:lvl7pPr>
            <a:lvl8pPr lvl="7" rtl="0">
              <a:spcBef>
                <a:spcPts val="0"/>
              </a:spcBef>
              <a:spcAft>
                <a:spcPts val="0"/>
              </a:spcAft>
              <a:buSzPts val="1400"/>
              <a:buFont typeface="Montserrat"/>
              <a:buNone/>
              <a:defRPr b="1">
                <a:latin typeface="Montserrat"/>
                <a:ea typeface="Montserrat"/>
                <a:cs typeface="Montserrat"/>
                <a:sym typeface="Montserrat"/>
              </a:defRPr>
            </a:lvl8pPr>
            <a:lvl9pPr lvl="8" rtl="0">
              <a:spcBef>
                <a:spcPts val="0"/>
              </a:spcBef>
              <a:spcAft>
                <a:spcPts val="0"/>
              </a:spcAft>
              <a:buSzPts val="1400"/>
              <a:buFont typeface="Montserrat"/>
              <a:buNone/>
              <a:defRPr b="1">
                <a:latin typeface="Montserrat"/>
                <a:ea typeface="Montserrat"/>
                <a:cs typeface="Montserrat"/>
                <a:sym typeface="Montserrat"/>
              </a:defRPr>
            </a:lvl9pPr>
          </a:lstStyle>
          <a:p/>
        </p:txBody>
      </p:sp>
      <p:grpSp>
        <p:nvGrpSpPr>
          <p:cNvPr id="36" name="Google Shape;36;p5"/>
          <p:cNvGrpSpPr/>
          <p:nvPr/>
        </p:nvGrpSpPr>
        <p:grpSpPr>
          <a:xfrm>
            <a:off x="-448039" y="-1151608"/>
            <a:ext cx="10952698" cy="7007558"/>
            <a:chOff x="-448039" y="-1151608"/>
            <a:chExt cx="10952698" cy="7007558"/>
          </a:xfrm>
        </p:grpSpPr>
        <p:grpSp>
          <p:nvGrpSpPr>
            <p:cNvPr id="37" name="Google Shape;37;p5"/>
            <p:cNvGrpSpPr/>
            <p:nvPr/>
          </p:nvGrpSpPr>
          <p:grpSpPr>
            <a:xfrm>
              <a:off x="7728709" y="-166027"/>
              <a:ext cx="2775950" cy="6021977"/>
              <a:chOff x="7728709" y="-166027"/>
              <a:chExt cx="2775950" cy="6021977"/>
            </a:xfrm>
          </p:grpSpPr>
          <p:sp>
            <p:nvSpPr>
              <p:cNvPr id="38" name="Google Shape;38;p5"/>
              <p:cNvSpPr/>
              <p:nvPr/>
            </p:nvSpPr>
            <p:spPr>
              <a:xfrm rot="-7076160">
                <a:off x="8358597" y="-117646"/>
                <a:ext cx="1516174" cy="2338100"/>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8262525" y="353390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5"/>
            <p:cNvSpPr/>
            <p:nvPr/>
          </p:nvSpPr>
          <p:spPr>
            <a:xfrm flipH="1" rot="-8308469">
              <a:off x="171611" y="-1014654"/>
              <a:ext cx="1310194" cy="2366084"/>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 name="Shape 41"/>
        <p:cNvGrpSpPr/>
        <p:nvPr/>
      </p:nvGrpSpPr>
      <p:grpSpPr>
        <a:xfrm>
          <a:off x="0" y="0"/>
          <a:ext cx="0" cy="0"/>
          <a:chOff x="0" y="0"/>
          <a:chExt cx="0" cy="0"/>
        </a:xfrm>
      </p:grpSpPr>
      <p:sp>
        <p:nvSpPr>
          <p:cNvPr id="42" name="Google Shape;42;p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3" name="Google Shape;43;p6"/>
          <p:cNvGrpSpPr/>
          <p:nvPr/>
        </p:nvGrpSpPr>
        <p:grpSpPr>
          <a:xfrm>
            <a:off x="-826788" y="-143078"/>
            <a:ext cx="10688476" cy="5212346"/>
            <a:chOff x="-826788" y="-143078"/>
            <a:chExt cx="10688476" cy="5212346"/>
          </a:xfrm>
        </p:grpSpPr>
        <p:sp>
          <p:nvSpPr>
            <p:cNvPr id="44" name="Google Shape;44;p6"/>
            <p:cNvSpPr/>
            <p:nvPr/>
          </p:nvSpPr>
          <p:spPr>
            <a:xfrm rot="10571567">
              <a:off x="-750839" y="2683472"/>
              <a:ext cx="1516135" cy="2338041"/>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rot="-1341088">
              <a:off x="8710897" y="-96009"/>
              <a:ext cx="721625" cy="2399632"/>
            </a:xfrm>
            <a:custGeom>
              <a:rect b="b" l="l" r="r" t="t"/>
              <a:pathLst>
                <a:path extrusionOk="0" h="95982" w="28864">
                  <a:moveTo>
                    <a:pt x="1770" y="0"/>
                  </a:moveTo>
                  <a:cubicBezTo>
                    <a:pt x="790" y="0"/>
                    <a:pt x="0" y="631"/>
                    <a:pt x="0" y="2272"/>
                  </a:cubicBezTo>
                  <a:cubicBezTo>
                    <a:pt x="122" y="4824"/>
                    <a:pt x="2005" y="6981"/>
                    <a:pt x="3920" y="8622"/>
                  </a:cubicBezTo>
                  <a:cubicBezTo>
                    <a:pt x="4801" y="9381"/>
                    <a:pt x="5803" y="10262"/>
                    <a:pt x="6836" y="10900"/>
                  </a:cubicBezTo>
                  <a:cubicBezTo>
                    <a:pt x="8082" y="13422"/>
                    <a:pt x="9237" y="15944"/>
                    <a:pt x="10482" y="18618"/>
                  </a:cubicBezTo>
                  <a:cubicBezTo>
                    <a:pt x="9422" y="17133"/>
                    <a:pt x="5074" y="14225"/>
                    <a:pt x="2990" y="14225"/>
                  </a:cubicBezTo>
                  <a:cubicBezTo>
                    <a:pt x="2386" y="14225"/>
                    <a:pt x="1973" y="14469"/>
                    <a:pt x="1884" y="15063"/>
                  </a:cubicBezTo>
                  <a:cubicBezTo>
                    <a:pt x="1641" y="16460"/>
                    <a:pt x="4406" y="18101"/>
                    <a:pt x="5439" y="18618"/>
                  </a:cubicBezTo>
                  <a:cubicBezTo>
                    <a:pt x="6563" y="19134"/>
                    <a:pt x="7839" y="19256"/>
                    <a:pt x="9115" y="19256"/>
                  </a:cubicBezTo>
                  <a:cubicBezTo>
                    <a:pt x="9601" y="19377"/>
                    <a:pt x="10239" y="19377"/>
                    <a:pt x="10877" y="19377"/>
                  </a:cubicBezTo>
                  <a:cubicBezTo>
                    <a:pt x="12153" y="22172"/>
                    <a:pt x="13277" y="24937"/>
                    <a:pt x="14432" y="27732"/>
                  </a:cubicBezTo>
                  <a:cubicBezTo>
                    <a:pt x="13277" y="26456"/>
                    <a:pt x="11637" y="25697"/>
                    <a:pt x="10239" y="25059"/>
                  </a:cubicBezTo>
                  <a:cubicBezTo>
                    <a:pt x="9784" y="24798"/>
                    <a:pt x="7144" y="23562"/>
                    <a:pt x="5760" y="23562"/>
                  </a:cubicBezTo>
                  <a:cubicBezTo>
                    <a:pt x="5206" y="23562"/>
                    <a:pt x="4853" y="23760"/>
                    <a:pt x="4922" y="24299"/>
                  </a:cubicBezTo>
                  <a:cubicBezTo>
                    <a:pt x="5044" y="25818"/>
                    <a:pt x="8842" y="27611"/>
                    <a:pt x="10118" y="28249"/>
                  </a:cubicBezTo>
                  <a:cubicBezTo>
                    <a:pt x="11242" y="28735"/>
                    <a:pt x="12396" y="28857"/>
                    <a:pt x="13399" y="29130"/>
                  </a:cubicBezTo>
                  <a:cubicBezTo>
                    <a:pt x="14037" y="29252"/>
                    <a:pt x="14554" y="29495"/>
                    <a:pt x="15040" y="29616"/>
                  </a:cubicBezTo>
                  <a:cubicBezTo>
                    <a:pt x="15951" y="32047"/>
                    <a:pt x="16711" y="34447"/>
                    <a:pt x="17318" y="36847"/>
                  </a:cubicBezTo>
                  <a:cubicBezTo>
                    <a:pt x="15586" y="34793"/>
                    <a:pt x="11312" y="30702"/>
                    <a:pt x="9311" y="30702"/>
                  </a:cubicBezTo>
                  <a:cubicBezTo>
                    <a:pt x="8856" y="30702"/>
                    <a:pt x="8519" y="30913"/>
                    <a:pt x="8355" y="31409"/>
                  </a:cubicBezTo>
                  <a:cubicBezTo>
                    <a:pt x="7717" y="33049"/>
                    <a:pt x="10877" y="35328"/>
                    <a:pt x="12001" y="35966"/>
                  </a:cubicBezTo>
                  <a:cubicBezTo>
                    <a:pt x="13277" y="36726"/>
                    <a:pt x="14554" y="37364"/>
                    <a:pt x="15951" y="37607"/>
                  </a:cubicBezTo>
                  <a:cubicBezTo>
                    <a:pt x="16559" y="37728"/>
                    <a:pt x="17197" y="37607"/>
                    <a:pt x="17592" y="37971"/>
                  </a:cubicBezTo>
                  <a:cubicBezTo>
                    <a:pt x="18230" y="40524"/>
                    <a:pt x="18837" y="43167"/>
                    <a:pt x="19111" y="45719"/>
                  </a:cubicBezTo>
                  <a:cubicBezTo>
                    <a:pt x="18351" y="44321"/>
                    <a:pt x="17075" y="43167"/>
                    <a:pt x="15799" y="42164"/>
                  </a:cubicBezTo>
                  <a:cubicBezTo>
                    <a:pt x="15176" y="41741"/>
                    <a:pt x="12102" y="39377"/>
                    <a:pt x="10597" y="39377"/>
                  </a:cubicBezTo>
                  <a:cubicBezTo>
                    <a:pt x="10266" y="39377"/>
                    <a:pt x="10011" y="39490"/>
                    <a:pt x="9875" y="39764"/>
                  </a:cubicBezTo>
                  <a:cubicBezTo>
                    <a:pt x="9237" y="41010"/>
                    <a:pt x="13034" y="43926"/>
                    <a:pt x="13915" y="44564"/>
                  </a:cubicBezTo>
                  <a:cubicBezTo>
                    <a:pt x="15192" y="45567"/>
                    <a:pt x="16437" y="46205"/>
                    <a:pt x="17835" y="46722"/>
                  </a:cubicBezTo>
                  <a:cubicBezTo>
                    <a:pt x="18473" y="46965"/>
                    <a:pt x="18837" y="47238"/>
                    <a:pt x="19354" y="47481"/>
                  </a:cubicBezTo>
                  <a:cubicBezTo>
                    <a:pt x="19354" y="47846"/>
                    <a:pt x="19476" y="48241"/>
                    <a:pt x="19476" y="48757"/>
                  </a:cubicBezTo>
                  <a:cubicBezTo>
                    <a:pt x="19749" y="51036"/>
                    <a:pt x="19749" y="53315"/>
                    <a:pt x="19870" y="55593"/>
                  </a:cubicBezTo>
                  <a:cubicBezTo>
                    <a:pt x="19111" y="54074"/>
                    <a:pt x="17835" y="52798"/>
                    <a:pt x="16559" y="51644"/>
                  </a:cubicBezTo>
                  <a:cubicBezTo>
                    <a:pt x="16073" y="51158"/>
                    <a:pt x="13549" y="48867"/>
                    <a:pt x="12090" y="48867"/>
                  </a:cubicBezTo>
                  <a:cubicBezTo>
                    <a:pt x="11724" y="48867"/>
                    <a:pt x="11425" y="49011"/>
                    <a:pt x="11242" y="49365"/>
                  </a:cubicBezTo>
                  <a:cubicBezTo>
                    <a:pt x="10634" y="50763"/>
                    <a:pt x="13399" y="53041"/>
                    <a:pt x="14280" y="53679"/>
                  </a:cubicBezTo>
                  <a:cubicBezTo>
                    <a:pt x="15435" y="54560"/>
                    <a:pt x="16711" y="54955"/>
                    <a:pt x="17956" y="55715"/>
                  </a:cubicBezTo>
                  <a:cubicBezTo>
                    <a:pt x="18594" y="56080"/>
                    <a:pt x="19232" y="56596"/>
                    <a:pt x="19870" y="56961"/>
                  </a:cubicBezTo>
                  <a:cubicBezTo>
                    <a:pt x="19749" y="59513"/>
                    <a:pt x="19749" y="61913"/>
                    <a:pt x="19476" y="64435"/>
                  </a:cubicBezTo>
                  <a:cubicBezTo>
                    <a:pt x="19232" y="63189"/>
                    <a:pt x="18473" y="62156"/>
                    <a:pt x="17713" y="61275"/>
                  </a:cubicBezTo>
                  <a:cubicBezTo>
                    <a:pt x="17051" y="60507"/>
                    <a:pt x="14475" y="57802"/>
                    <a:pt x="12818" y="57802"/>
                  </a:cubicBezTo>
                  <a:cubicBezTo>
                    <a:pt x="12573" y="57802"/>
                    <a:pt x="12349" y="57861"/>
                    <a:pt x="12153" y="57994"/>
                  </a:cubicBezTo>
                  <a:cubicBezTo>
                    <a:pt x="9480" y="59756"/>
                    <a:pt x="16954" y="64070"/>
                    <a:pt x="17956" y="64951"/>
                  </a:cubicBezTo>
                  <a:cubicBezTo>
                    <a:pt x="18473" y="65194"/>
                    <a:pt x="19111" y="65711"/>
                    <a:pt x="19354" y="66227"/>
                  </a:cubicBezTo>
                  <a:cubicBezTo>
                    <a:pt x="19232" y="68111"/>
                    <a:pt x="18989" y="70147"/>
                    <a:pt x="18716" y="72030"/>
                  </a:cubicBezTo>
                  <a:cubicBezTo>
                    <a:pt x="18351" y="71028"/>
                    <a:pt x="17592" y="70025"/>
                    <a:pt x="17075" y="69114"/>
                  </a:cubicBezTo>
                  <a:cubicBezTo>
                    <a:pt x="16290" y="68220"/>
                    <a:pt x="13696" y="64914"/>
                    <a:pt x="11871" y="64914"/>
                  </a:cubicBezTo>
                  <a:cubicBezTo>
                    <a:pt x="11648" y="64914"/>
                    <a:pt x="11437" y="64964"/>
                    <a:pt x="11242" y="65073"/>
                  </a:cubicBezTo>
                  <a:cubicBezTo>
                    <a:pt x="8598" y="66592"/>
                    <a:pt x="15556" y="71787"/>
                    <a:pt x="16711" y="72669"/>
                  </a:cubicBezTo>
                  <a:cubicBezTo>
                    <a:pt x="17318" y="73185"/>
                    <a:pt x="17956" y="73550"/>
                    <a:pt x="18473" y="74066"/>
                  </a:cubicBezTo>
                  <a:cubicBezTo>
                    <a:pt x="18078" y="76466"/>
                    <a:pt x="17713" y="78867"/>
                    <a:pt x="17197" y="81267"/>
                  </a:cubicBezTo>
                  <a:cubicBezTo>
                    <a:pt x="16559" y="77985"/>
                    <a:pt x="14675" y="73063"/>
                    <a:pt x="11637" y="72790"/>
                  </a:cubicBezTo>
                  <a:cubicBezTo>
                    <a:pt x="11526" y="72781"/>
                    <a:pt x="11421" y="72777"/>
                    <a:pt x="11322" y="72777"/>
                  </a:cubicBezTo>
                  <a:cubicBezTo>
                    <a:pt x="7280" y="72777"/>
                    <a:pt x="13821" y="79921"/>
                    <a:pt x="14918" y="80781"/>
                  </a:cubicBezTo>
                  <a:cubicBezTo>
                    <a:pt x="15678" y="81540"/>
                    <a:pt x="16711" y="82178"/>
                    <a:pt x="16832" y="83181"/>
                  </a:cubicBezTo>
                  <a:cubicBezTo>
                    <a:pt x="15951" y="87343"/>
                    <a:pt x="14918" y="91536"/>
                    <a:pt x="13915" y="95699"/>
                  </a:cubicBezTo>
                  <a:cubicBezTo>
                    <a:pt x="13915" y="95870"/>
                    <a:pt x="14011" y="95981"/>
                    <a:pt x="14112" y="95981"/>
                  </a:cubicBezTo>
                  <a:cubicBezTo>
                    <a:pt x="14172" y="95981"/>
                    <a:pt x="14235" y="95942"/>
                    <a:pt x="14280" y="95851"/>
                  </a:cubicBezTo>
                  <a:cubicBezTo>
                    <a:pt x="15556" y="91901"/>
                    <a:pt x="16711" y="87738"/>
                    <a:pt x="17713" y="83546"/>
                  </a:cubicBezTo>
                  <a:cubicBezTo>
                    <a:pt x="19476" y="83424"/>
                    <a:pt x="21390" y="83302"/>
                    <a:pt x="23273" y="82543"/>
                  </a:cubicBezTo>
                  <a:cubicBezTo>
                    <a:pt x="24914" y="81783"/>
                    <a:pt x="28226" y="79383"/>
                    <a:pt x="26312" y="77226"/>
                  </a:cubicBezTo>
                  <a:cubicBezTo>
                    <a:pt x="25718" y="76599"/>
                    <a:pt x="25093" y="76342"/>
                    <a:pt x="24467" y="76342"/>
                  </a:cubicBezTo>
                  <a:cubicBezTo>
                    <a:pt x="22179" y="76342"/>
                    <a:pt x="19872" y="79788"/>
                    <a:pt x="18989" y="81267"/>
                  </a:cubicBezTo>
                  <a:cubicBezTo>
                    <a:pt x="18594" y="81905"/>
                    <a:pt x="18230" y="82543"/>
                    <a:pt x="17713" y="83181"/>
                  </a:cubicBezTo>
                  <a:cubicBezTo>
                    <a:pt x="18351" y="80264"/>
                    <a:pt x="18989" y="77226"/>
                    <a:pt x="19354" y="74309"/>
                  </a:cubicBezTo>
                  <a:cubicBezTo>
                    <a:pt x="22635" y="73550"/>
                    <a:pt x="28347" y="73307"/>
                    <a:pt x="28590" y="69114"/>
                  </a:cubicBezTo>
                  <a:cubicBezTo>
                    <a:pt x="28765" y="67578"/>
                    <a:pt x="27833" y="67025"/>
                    <a:pt x="26709" y="67025"/>
                  </a:cubicBezTo>
                  <a:cubicBezTo>
                    <a:pt x="26076" y="67025"/>
                    <a:pt x="25383" y="67200"/>
                    <a:pt x="24793" y="67473"/>
                  </a:cubicBezTo>
                  <a:cubicBezTo>
                    <a:pt x="23152" y="68354"/>
                    <a:pt x="22028" y="69752"/>
                    <a:pt x="20873" y="71149"/>
                  </a:cubicBezTo>
                  <a:cubicBezTo>
                    <a:pt x="20509" y="71666"/>
                    <a:pt x="19992" y="72152"/>
                    <a:pt x="19597" y="72669"/>
                  </a:cubicBezTo>
                  <a:cubicBezTo>
                    <a:pt x="19870" y="70633"/>
                    <a:pt x="20114" y="68506"/>
                    <a:pt x="20235" y="66349"/>
                  </a:cubicBezTo>
                  <a:cubicBezTo>
                    <a:pt x="22028" y="65711"/>
                    <a:pt x="23790" y="64951"/>
                    <a:pt x="25187" y="63675"/>
                  </a:cubicBezTo>
                  <a:cubicBezTo>
                    <a:pt x="26190" y="62794"/>
                    <a:pt x="28469" y="60272"/>
                    <a:pt x="27193" y="58753"/>
                  </a:cubicBezTo>
                  <a:cubicBezTo>
                    <a:pt x="26987" y="58483"/>
                    <a:pt x="26731" y="58366"/>
                    <a:pt x="26443" y="58366"/>
                  </a:cubicBezTo>
                  <a:cubicBezTo>
                    <a:pt x="24818" y="58366"/>
                    <a:pt x="22156" y="62082"/>
                    <a:pt x="21511" y="63037"/>
                  </a:cubicBezTo>
                  <a:cubicBezTo>
                    <a:pt x="21116" y="63554"/>
                    <a:pt x="20752" y="64192"/>
                    <a:pt x="20357" y="64830"/>
                  </a:cubicBezTo>
                  <a:cubicBezTo>
                    <a:pt x="20630" y="62035"/>
                    <a:pt x="20630" y="59239"/>
                    <a:pt x="20630" y="56596"/>
                  </a:cubicBezTo>
                  <a:cubicBezTo>
                    <a:pt x="22392" y="55593"/>
                    <a:pt x="28864" y="51036"/>
                    <a:pt x="26190" y="48757"/>
                  </a:cubicBezTo>
                  <a:cubicBezTo>
                    <a:pt x="25975" y="48584"/>
                    <a:pt x="25746" y="48506"/>
                    <a:pt x="25509" y="48506"/>
                  </a:cubicBezTo>
                  <a:cubicBezTo>
                    <a:pt x="23669" y="48506"/>
                    <a:pt x="21317" y="53187"/>
                    <a:pt x="20752" y="54317"/>
                  </a:cubicBezTo>
                  <a:cubicBezTo>
                    <a:pt x="20630" y="54439"/>
                    <a:pt x="20630" y="54560"/>
                    <a:pt x="20509" y="54682"/>
                  </a:cubicBezTo>
                  <a:cubicBezTo>
                    <a:pt x="20509" y="52920"/>
                    <a:pt x="20357" y="51279"/>
                    <a:pt x="20235" y="49517"/>
                  </a:cubicBezTo>
                  <a:cubicBezTo>
                    <a:pt x="20235" y="48879"/>
                    <a:pt x="20114" y="48119"/>
                    <a:pt x="19992" y="47481"/>
                  </a:cubicBezTo>
                  <a:cubicBezTo>
                    <a:pt x="21876" y="46843"/>
                    <a:pt x="23547" y="45446"/>
                    <a:pt x="24671" y="43926"/>
                  </a:cubicBezTo>
                  <a:cubicBezTo>
                    <a:pt x="25309" y="42924"/>
                    <a:pt x="27709" y="39004"/>
                    <a:pt x="25826" y="38123"/>
                  </a:cubicBezTo>
                  <a:cubicBezTo>
                    <a:pt x="25609" y="38031"/>
                    <a:pt x="25392" y="37988"/>
                    <a:pt x="25177" y="37988"/>
                  </a:cubicBezTo>
                  <a:cubicBezTo>
                    <a:pt x="22980" y="37988"/>
                    <a:pt x="20938" y="42421"/>
                    <a:pt x="20357" y="43805"/>
                  </a:cubicBezTo>
                  <a:cubicBezTo>
                    <a:pt x="20114" y="44443"/>
                    <a:pt x="19992" y="44959"/>
                    <a:pt x="19749" y="45446"/>
                  </a:cubicBezTo>
                  <a:cubicBezTo>
                    <a:pt x="19354" y="42924"/>
                    <a:pt x="18837" y="40402"/>
                    <a:pt x="18230" y="37850"/>
                  </a:cubicBezTo>
                  <a:cubicBezTo>
                    <a:pt x="19749" y="36969"/>
                    <a:pt x="20995" y="35845"/>
                    <a:pt x="22028" y="34569"/>
                  </a:cubicBezTo>
                  <a:cubicBezTo>
                    <a:pt x="23030" y="33292"/>
                    <a:pt x="25431" y="29616"/>
                    <a:pt x="23911" y="27975"/>
                  </a:cubicBezTo>
                  <a:cubicBezTo>
                    <a:pt x="23616" y="27648"/>
                    <a:pt x="23314" y="27504"/>
                    <a:pt x="23011" y="27504"/>
                  </a:cubicBezTo>
                  <a:cubicBezTo>
                    <a:pt x="20982" y="27504"/>
                    <a:pt x="18922" y="33975"/>
                    <a:pt x="18473" y="35085"/>
                  </a:cubicBezTo>
                  <a:cubicBezTo>
                    <a:pt x="18230" y="35571"/>
                    <a:pt x="18078" y="36088"/>
                    <a:pt x="17835" y="36452"/>
                  </a:cubicBezTo>
                  <a:cubicBezTo>
                    <a:pt x="17197" y="34052"/>
                    <a:pt x="16437" y="31652"/>
                    <a:pt x="15556" y="29373"/>
                  </a:cubicBezTo>
                  <a:cubicBezTo>
                    <a:pt x="16437" y="27975"/>
                    <a:pt x="17318" y="26851"/>
                    <a:pt x="17835" y="25332"/>
                  </a:cubicBezTo>
                  <a:cubicBezTo>
                    <a:pt x="18351" y="23935"/>
                    <a:pt x="19476" y="18982"/>
                    <a:pt x="17197" y="18374"/>
                  </a:cubicBezTo>
                  <a:cubicBezTo>
                    <a:pt x="17101" y="18348"/>
                    <a:pt x="17008" y="18335"/>
                    <a:pt x="16920" y="18335"/>
                  </a:cubicBezTo>
                  <a:cubicBezTo>
                    <a:pt x="14918" y="18335"/>
                    <a:pt x="14923" y="25001"/>
                    <a:pt x="15040" y="26456"/>
                  </a:cubicBezTo>
                  <a:cubicBezTo>
                    <a:pt x="15040" y="27216"/>
                    <a:pt x="15313" y="27854"/>
                    <a:pt x="15313" y="28492"/>
                  </a:cubicBezTo>
                  <a:cubicBezTo>
                    <a:pt x="14037" y="25332"/>
                    <a:pt x="12761" y="22172"/>
                    <a:pt x="11242" y="19134"/>
                  </a:cubicBezTo>
                  <a:cubicBezTo>
                    <a:pt x="11394" y="17736"/>
                    <a:pt x="12396" y="16582"/>
                    <a:pt x="12761" y="15458"/>
                  </a:cubicBezTo>
                  <a:cubicBezTo>
                    <a:pt x="13399" y="14060"/>
                    <a:pt x="14280" y="10384"/>
                    <a:pt x="12396" y="9381"/>
                  </a:cubicBezTo>
                  <a:cubicBezTo>
                    <a:pt x="12179" y="9255"/>
                    <a:pt x="11982" y="9197"/>
                    <a:pt x="11805" y="9197"/>
                  </a:cubicBezTo>
                  <a:cubicBezTo>
                    <a:pt x="10019" y="9197"/>
                    <a:pt x="10140" y="15057"/>
                    <a:pt x="10361" y="16217"/>
                  </a:cubicBezTo>
                  <a:cubicBezTo>
                    <a:pt x="10482" y="16703"/>
                    <a:pt x="10482" y="17220"/>
                    <a:pt x="10634" y="17736"/>
                  </a:cubicBezTo>
                  <a:cubicBezTo>
                    <a:pt x="9480" y="15336"/>
                    <a:pt x="8355" y="12906"/>
                    <a:pt x="7079" y="10505"/>
                  </a:cubicBezTo>
                  <a:cubicBezTo>
                    <a:pt x="6563" y="7346"/>
                    <a:pt x="7201" y="4307"/>
                    <a:pt x="4679" y="1512"/>
                  </a:cubicBezTo>
                  <a:cubicBezTo>
                    <a:pt x="3920" y="631"/>
                    <a:pt x="2750"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720010" y="544500"/>
            <a:ext cx="7704000" cy="519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48" name="Google Shape;48;p7"/>
          <p:cNvSpPr txBox="1"/>
          <p:nvPr>
            <p:ph idx="1" type="subTitle"/>
          </p:nvPr>
        </p:nvSpPr>
        <p:spPr>
          <a:xfrm>
            <a:off x="720000" y="1765825"/>
            <a:ext cx="4345800" cy="188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Barlow Light"/>
              <a:buChar char="●"/>
              <a:defRPr/>
            </a:lvl1pPr>
            <a:lvl2pPr lvl="1" rtl="0" algn="r">
              <a:lnSpc>
                <a:spcPct val="100000"/>
              </a:lnSpc>
              <a:spcBef>
                <a:spcPts val="1600"/>
              </a:spcBef>
              <a:spcAft>
                <a:spcPts val="0"/>
              </a:spcAft>
              <a:buClr>
                <a:srgbClr val="E76A28"/>
              </a:buClr>
              <a:buSzPts val="1600"/>
              <a:buFont typeface="Nunito Light"/>
              <a:buChar char="○"/>
              <a:defRPr sz="2100"/>
            </a:lvl2pPr>
            <a:lvl3pPr lvl="2" rtl="0" algn="r">
              <a:lnSpc>
                <a:spcPct val="100000"/>
              </a:lnSpc>
              <a:spcBef>
                <a:spcPts val="0"/>
              </a:spcBef>
              <a:spcAft>
                <a:spcPts val="0"/>
              </a:spcAft>
              <a:buClr>
                <a:srgbClr val="E76A28"/>
              </a:buClr>
              <a:buSzPts val="1500"/>
              <a:buFont typeface="Nunito Light"/>
              <a:buChar char="■"/>
              <a:defRPr sz="2100"/>
            </a:lvl3pPr>
            <a:lvl4pPr lvl="3" rtl="0" algn="r">
              <a:lnSpc>
                <a:spcPct val="100000"/>
              </a:lnSpc>
              <a:spcBef>
                <a:spcPts val="0"/>
              </a:spcBef>
              <a:spcAft>
                <a:spcPts val="0"/>
              </a:spcAft>
              <a:buClr>
                <a:srgbClr val="E76A28"/>
              </a:buClr>
              <a:buSzPts val="1500"/>
              <a:buFont typeface="Nunito Light"/>
              <a:buChar char="●"/>
              <a:defRPr sz="2100"/>
            </a:lvl4pPr>
            <a:lvl5pPr lvl="4" rtl="0" algn="r">
              <a:lnSpc>
                <a:spcPct val="100000"/>
              </a:lnSpc>
              <a:spcBef>
                <a:spcPts val="0"/>
              </a:spcBef>
              <a:spcAft>
                <a:spcPts val="0"/>
              </a:spcAft>
              <a:buClr>
                <a:srgbClr val="E76A28"/>
              </a:buClr>
              <a:buSzPts val="1400"/>
              <a:buFont typeface="Nunito Light"/>
              <a:buChar char="○"/>
              <a:defRPr sz="2100"/>
            </a:lvl5pPr>
            <a:lvl6pPr lvl="5" rtl="0" algn="r">
              <a:lnSpc>
                <a:spcPct val="100000"/>
              </a:lnSpc>
              <a:spcBef>
                <a:spcPts val="0"/>
              </a:spcBef>
              <a:spcAft>
                <a:spcPts val="0"/>
              </a:spcAft>
              <a:buClr>
                <a:srgbClr val="999999"/>
              </a:buClr>
              <a:buSzPts val="1400"/>
              <a:buFont typeface="Nunito Light"/>
              <a:buChar char="■"/>
              <a:defRPr sz="2100"/>
            </a:lvl6pPr>
            <a:lvl7pPr lvl="6" rtl="0" algn="r">
              <a:lnSpc>
                <a:spcPct val="100000"/>
              </a:lnSpc>
              <a:spcBef>
                <a:spcPts val="0"/>
              </a:spcBef>
              <a:spcAft>
                <a:spcPts val="0"/>
              </a:spcAft>
              <a:buClr>
                <a:srgbClr val="999999"/>
              </a:buClr>
              <a:buSzPts val="1300"/>
              <a:buFont typeface="Nunito Light"/>
              <a:buChar char="●"/>
              <a:defRPr sz="2100"/>
            </a:lvl7pPr>
            <a:lvl8pPr lvl="7" rtl="0" algn="r">
              <a:lnSpc>
                <a:spcPct val="100000"/>
              </a:lnSpc>
              <a:spcBef>
                <a:spcPts val="0"/>
              </a:spcBef>
              <a:spcAft>
                <a:spcPts val="0"/>
              </a:spcAft>
              <a:buClr>
                <a:srgbClr val="999999"/>
              </a:buClr>
              <a:buSzPts val="1300"/>
              <a:buFont typeface="Nunito Light"/>
              <a:buChar char="○"/>
              <a:defRPr sz="2100"/>
            </a:lvl8pPr>
            <a:lvl9pPr lvl="8" rtl="0" algn="r">
              <a:lnSpc>
                <a:spcPct val="100000"/>
              </a:lnSpc>
              <a:spcBef>
                <a:spcPts val="0"/>
              </a:spcBef>
              <a:spcAft>
                <a:spcPts val="0"/>
              </a:spcAft>
              <a:buClr>
                <a:srgbClr val="999999"/>
              </a:buClr>
              <a:buSzPts val="1400"/>
              <a:buFont typeface="Nunito Light"/>
              <a:buChar char="■"/>
              <a:defRPr sz="2100"/>
            </a:lvl9pPr>
          </a:lstStyle>
          <a:p/>
        </p:txBody>
      </p:sp>
      <p:grpSp>
        <p:nvGrpSpPr>
          <p:cNvPr id="49" name="Google Shape;49;p7"/>
          <p:cNvGrpSpPr/>
          <p:nvPr/>
        </p:nvGrpSpPr>
        <p:grpSpPr>
          <a:xfrm>
            <a:off x="-271800" y="-882190"/>
            <a:ext cx="9908174" cy="7118760"/>
            <a:chOff x="-271800" y="-882190"/>
            <a:chExt cx="9908174" cy="7118760"/>
          </a:xfrm>
        </p:grpSpPr>
        <p:sp>
          <p:nvSpPr>
            <p:cNvPr id="50" name="Google Shape;50;p7"/>
            <p:cNvSpPr/>
            <p:nvPr/>
          </p:nvSpPr>
          <p:spPr>
            <a:xfrm rot="9462918">
              <a:off x="8328563" y="-776947"/>
              <a:ext cx="956805" cy="2039706"/>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3486412">
              <a:off x="7986999" y="4137505"/>
              <a:ext cx="1086016" cy="1710139"/>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rot="-3125240">
              <a:off x="409092" y="3809403"/>
              <a:ext cx="1310386" cy="2366430"/>
            </a:xfrm>
            <a:custGeom>
              <a:rect b="b" l="l" r="r" t="t"/>
              <a:pathLst>
                <a:path extrusionOk="0" h="94651" w="52412">
                  <a:moveTo>
                    <a:pt x="36740" y="1"/>
                  </a:moveTo>
                  <a:cubicBezTo>
                    <a:pt x="36062" y="1"/>
                    <a:pt x="35243" y="277"/>
                    <a:pt x="34941" y="419"/>
                  </a:cubicBezTo>
                  <a:cubicBezTo>
                    <a:pt x="33817" y="1057"/>
                    <a:pt x="33179" y="2455"/>
                    <a:pt x="32662" y="3609"/>
                  </a:cubicBezTo>
                  <a:cubicBezTo>
                    <a:pt x="32541" y="3731"/>
                    <a:pt x="32419" y="3852"/>
                    <a:pt x="32419" y="3974"/>
                  </a:cubicBezTo>
                  <a:lnTo>
                    <a:pt x="30900" y="5493"/>
                  </a:lnTo>
                  <a:cubicBezTo>
                    <a:pt x="31538" y="3852"/>
                    <a:pt x="32176" y="1574"/>
                    <a:pt x="31022" y="1331"/>
                  </a:cubicBezTo>
                  <a:cubicBezTo>
                    <a:pt x="30907" y="1303"/>
                    <a:pt x="30795" y="1290"/>
                    <a:pt x="30685" y="1290"/>
                  </a:cubicBezTo>
                  <a:cubicBezTo>
                    <a:pt x="29719" y="1290"/>
                    <a:pt x="28961" y="2301"/>
                    <a:pt x="28743" y="3093"/>
                  </a:cubicBezTo>
                  <a:cubicBezTo>
                    <a:pt x="28500" y="4369"/>
                    <a:pt x="28986" y="5736"/>
                    <a:pt x="29624" y="6891"/>
                  </a:cubicBezTo>
                  <a:cubicBezTo>
                    <a:pt x="28986" y="7529"/>
                    <a:pt x="28500" y="8288"/>
                    <a:pt x="27983" y="9048"/>
                  </a:cubicBezTo>
                  <a:cubicBezTo>
                    <a:pt x="28227" y="7012"/>
                    <a:pt x="28105" y="4217"/>
                    <a:pt x="26343" y="4217"/>
                  </a:cubicBezTo>
                  <a:cubicBezTo>
                    <a:pt x="23426" y="4217"/>
                    <a:pt x="25462" y="9807"/>
                    <a:pt x="26586" y="11205"/>
                  </a:cubicBezTo>
                  <a:cubicBezTo>
                    <a:pt x="25188" y="13332"/>
                    <a:pt x="24064" y="15610"/>
                    <a:pt x="23183" y="18041"/>
                  </a:cubicBezTo>
                  <a:cubicBezTo>
                    <a:pt x="23183" y="17130"/>
                    <a:pt x="23061" y="16370"/>
                    <a:pt x="22910" y="15489"/>
                  </a:cubicBezTo>
                  <a:cubicBezTo>
                    <a:pt x="23305" y="13848"/>
                    <a:pt x="25067" y="13089"/>
                    <a:pt x="25583" y="11570"/>
                  </a:cubicBezTo>
                  <a:cubicBezTo>
                    <a:pt x="25815" y="10728"/>
                    <a:pt x="25604" y="9526"/>
                    <a:pt x="24578" y="9526"/>
                  </a:cubicBezTo>
                  <a:cubicBezTo>
                    <a:pt x="24530" y="9526"/>
                    <a:pt x="24480" y="9528"/>
                    <a:pt x="24429" y="9534"/>
                  </a:cubicBezTo>
                  <a:cubicBezTo>
                    <a:pt x="22910" y="9686"/>
                    <a:pt x="22302" y="11691"/>
                    <a:pt x="22302" y="13332"/>
                  </a:cubicBezTo>
                  <a:cubicBezTo>
                    <a:pt x="21907" y="12572"/>
                    <a:pt x="21664" y="11813"/>
                    <a:pt x="21147" y="11053"/>
                  </a:cubicBezTo>
                  <a:cubicBezTo>
                    <a:pt x="21664" y="9929"/>
                    <a:pt x="22423" y="9048"/>
                    <a:pt x="22788" y="8015"/>
                  </a:cubicBezTo>
                  <a:cubicBezTo>
                    <a:pt x="23183" y="7134"/>
                    <a:pt x="23183" y="6253"/>
                    <a:pt x="22028" y="6009"/>
                  </a:cubicBezTo>
                  <a:cubicBezTo>
                    <a:pt x="21889" y="5986"/>
                    <a:pt x="21756" y="5975"/>
                    <a:pt x="21631" y="5975"/>
                  </a:cubicBezTo>
                  <a:cubicBezTo>
                    <a:pt x="20285" y="5975"/>
                    <a:pt x="19760" y="7263"/>
                    <a:pt x="19871" y="8653"/>
                  </a:cubicBezTo>
                  <a:cubicBezTo>
                    <a:pt x="19628" y="8288"/>
                    <a:pt x="19385" y="7893"/>
                    <a:pt x="18990" y="7529"/>
                  </a:cubicBezTo>
                  <a:lnTo>
                    <a:pt x="18990" y="7407"/>
                  </a:lnTo>
                  <a:cubicBezTo>
                    <a:pt x="18626" y="6769"/>
                    <a:pt x="18869" y="6009"/>
                    <a:pt x="18504" y="5250"/>
                  </a:cubicBezTo>
                  <a:cubicBezTo>
                    <a:pt x="18352" y="4855"/>
                    <a:pt x="18109" y="4490"/>
                    <a:pt x="17745" y="4095"/>
                  </a:cubicBezTo>
                  <a:cubicBezTo>
                    <a:pt x="17431" y="3710"/>
                    <a:pt x="16811" y="3228"/>
                    <a:pt x="16189" y="3228"/>
                  </a:cubicBezTo>
                  <a:cubicBezTo>
                    <a:pt x="16027" y="3228"/>
                    <a:pt x="15866" y="3261"/>
                    <a:pt x="15709" y="3336"/>
                  </a:cubicBezTo>
                  <a:cubicBezTo>
                    <a:pt x="14949" y="3731"/>
                    <a:pt x="15314" y="5250"/>
                    <a:pt x="15709" y="5736"/>
                  </a:cubicBezTo>
                  <a:cubicBezTo>
                    <a:pt x="16347" y="6769"/>
                    <a:pt x="17350" y="7407"/>
                    <a:pt x="18352" y="7893"/>
                  </a:cubicBezTo>
                  <a:cubicBezTo>
                    <a:pt x="18747" y="8410"/>
                    <a:pt x="18990" y="8926"/>
                    <a:pt x="19264" y="9412"/>
                  </a:cubicBezTo>
                  <a:cubicBezTo>
                    <a:pt x="18990" y="9169"/>
                    <a:pt x="18747" y="9048"/>
                    <a:pt x="18504" y="8774"/>
                  </a:cubicBezTo>
                  <a:cubicBezTo>
                    <a:pt x="18063" y="8492"/>
                    <a:pt x="17449" y="8200"/>
                    <a:pt x="16886" y="8200"/>
                  </a:cubicBezTo>
                  <a:cubicBezTo>
                    <a:pt x="16479" y="8200"/>
                    <a:pt x="16098" y="8353"/>
                    <a:pt x="15830" y="8774"/>
                  </a:cubicBezTo>
                  <a:cubicBezTo>
                    <a:pt x="15466" y="9807"/>
                    <a:pt x="16711" y="10688"/>
                    <a:pt x="17350" y="10932"/>
                  </a:cubicBezTo>
                  <a:cubicBezTo>
                    <a:pt x="18352" y="11448"/>
                    <a:pt x="19628" y="11813"/>
                    <a:pt x="20631" y="11813"/>
                  </a:cubicBezTo>
                  <a:cubicBezTo>
                    <a:pt x="20783" y="11813"/>
                    <a:pt x="20783" y="11813"/>
                    <a:pt x="20783" y="11965"/>
                  </a:cubicBezTo>
                  <a:lnTo>
                    <a:pt x="21542" y="13484"/>
                  </a:lnTo>
                  <a:cubicBezTo>
                    <a:pt x="21026" y="13089"/>
                    <a:pt x="20509" y="12846"/>
                    <a:pt x="19871" y="12572"/>
                  </a:cubicBezTo>
                  <a:cubicBezTo>
                    <a:pt x="19552" y="12445"/>
                    <a:pt x="19049" y="12317"/>
                    <a:pt x="18568" y="12317"/>
                  </a:cubicBezTo>
                  <a:cubicBezTo>
                    <a:pt x="18133" y="12317"/>
                    <a:pt x="17716" y="12421"/>
                    <a:pt x="17471" y="12724"/>
                  </a:cubicBezTo>
                  <a:cubicBezTo>
                    <a:pt x="16711" y="13332"/>
                    <a:pt x="17593" y="14608"/>
                    <a:pt x="18231" y="15003"/>
                  </a:cubicBezTo>
                  <a:cubicBezTo>
                    <a:pt x="18968" y="15545"/>
                    <a:pt x="20016" y="15623"/>
                    <a:pt x="21009" y="15623"/>
                  </a:cubicBezTo>
                  <a:cubicBezTo>
                    <a:pt x="21406" y="15623"/>
                    <a:pt x="21794" y="15610"/>
                    <a:pt x="22150" y="15610"/>
                  </a:cubicBezTo>
                  <a:cubicBezTo>
                    <a:pt x="22545" y="16765"/>
                    <a:pt x="22667" y="17889"/>
                    <a:pt x="22788" y="19044"/>
                  </a:cubicBezTo>
                  <a:cubicBezTo>
                    <a:pt x="20388" y="25637"/>
                    <a:pt x="19507" y="32716"/>
                    <a:pt x="19507" y="39674"/>
                  </a:cubicBezTo>
                  <a:cubicBezTo>
                    <a:pt x="18869" y="37911"/>
                    <a:pt x="18109" y="35997"/>
                    <a:pt x="17228" y="34235"/>
                  </a:cubicBezTo>
                  <a:cubicBezTo>
                    <a:pt x="17350" y="33597"/>
                    <a:pt x="17471" y="33081"/>
                    <a:pt x="17593" y="32473"/>
                  </a:cubicBezTo>
                  <a:cubicBezTo>
                    <a:pt x="18109" y="31197"/>
                    <a:pt x="21390" y="26396"/>
                    <a:pt x="18626" y="25637"/>
                  </a:cubicBezTo>
                  <a:cubicBezTo>
                    <a:pt x="18437" y="25599"/>
                    <a:pt x="18261" y="25580"/>
                    <a:pt x="18098" y="25580"/>
                  </a:cubicBezTo>
                  <a:cubicBezTo>
                    <a:pt x="15524" y="25580"/>
                    <a:pt x="15990" y="30109"/>
                    <a:pt x="16590" y="33081"/>
                  </a:cubicBezTo>
                  <a:cubicBezTo>
                    <a:pt x="16073" y="31956"/>
                    <a:pt x="15466" y="30954"/>
                    <a:pt x="14949" y="29921"/>
                  </a:cubicBezTo>
                  <a:cubicBezTo>
                    <a:pt x="14554" y="29040"/>
                    <a:pt x="14068" y="28159"/>
                    <a:pt x="13673" y="27277"/>
                  </a:cubicBezTo>
                  <a:cubicBezTo>
                    <a:pt x="13795" y="26882"/>
                    <a:pt x="14068" y="26518"/>
                    <a:pt x="14311" y="26123"/>
                  </a:cubicBezTo>
                  <a:cubicBezTo>
                    <a:pt x="14828" y="25120"/>
                    <a:pt x="15709" y="24361"/>
                    <a:pt x="15952" y="23085"/>
                  </a:cubicBezTo>
                  <a:cubicBezTo>
                    <a:pt x="16347" y="22204"/>
                    <a:pt x="16711" y="19408"/>
                    <a:pt x="15192" y="19165"/>
                  </a:cubicBezTo>
                  <a:cubicBezTo>
                    <a:pt x="15123" y="19154"/>
                    <a:pt x="15055" y="19149"/>
                    <a:pt x="14989" y="19149"/>
                  </a:cubicBezTo>
                  <a:cubicBezTo>
                    <a:pt x="13595" y="19149"/>
                    <a:pt x="12787" y="21496"/>
                    <a:pt x="12671" y="22598"/>
                  </a:cubicBezTo>
                  <a:cubicBezTo>
                    <a:pt x="12549" y="23358"/>
                    <a:pt x="12549" y="24239"/>
                    <a:pt x="12671" y="25120"/>
                  </a:cubicBezTo>
                  <a:cubicBezTo>
                    <a:pt x="11911" y="23206"/>
                    <a:pt x="11030" y="21322"/>
                    <a:pt x="9997" y="19560"/>
                  </a:cubicBezTo>
                  <a:lnTo>
                    <a:pt x="9997" y="18284"/>
                  </a:lnTo>
                  <a:cubicBezTo>
                    <a:pt x="9899" y="16867"/>
                    <a:pt x="8170" y="11674"/>
                    <a:pt x="6437" y="11674"/>
                  </a:cubicBezTo>
                  <a:cubicBezTo>
                    <a:pt x="6016" y="11674"/>
                    <a:pt x="5595" y="11981"/>
                    <a:pt x="5196" y="12724"/>
                  </a:cubicBezTo>
                  <a:cubicBezTo>
                    <a:pt x="3556" y="15884"/>
                    <a:pt x="6959" y="17768"/>
                    <a:pt x="9116" y="19560"/>
                  </a:cubicBezTo>
                  <a:cubicBezTo>
                    <a:pt x="9754" y="20684"/>
                    <a:pt x="10270" y="21839"/>
                    <a:pt x="10756" y="23085"/>
                  </a:cubicBezTo>
                  <a:lnTo>
                    <a:pt x="10270" y="22598"/>
                  </a:lnTo>
                  <a:cubicBezTo>
                    <a:pt x="9696" y="22116"/>
                    <a:pt x="7158" y="20035"/>
                    <a:pt x="5744" y="20035"/>
                  </a:cubicBezTo>
                  <a:cubicBezTo>
                    <a:pt x="5289" y="20035"/>
                    <a:pt x="4950" y="20251"/>
                    <a:pt x="4832" y="20806"/>
                  </a:cubicBezTo>
                  <a:cubicBezTo>
                    <a:pt x="4315" y="22720"/>
                    <a:pt x="9754" y="24118"/>
                    <a:pt x="11395" y="24361"/>
                  </a:cubicBezTo>
                  <a:cubicBezTo>
                    <a:pt x="12154" y="26001"/>
                    <a:pt x="12914" y="27764"/>
                    <a:pt x="13673" y="29435"/>
                  </a:cubicBezTo>
                  <a:cubicBezTo>
                    <a:pt x="13947" y="29921"/>
                    <a:pt x="14190" y="30316"/>
                    <a:pt x="14311" y="30802"/>
                  </a:cubicBezTo>
                  <a:cubicBezTo>
                    <a:pt x="14068" y="30559"/>
                    <a:pt x="13795" y="30437"/>
                    <a:pt x="13552" y="30194"/>
                  </a:cubicBezTo>
                  <a:cubicBezTo>
                    <a:pt x="12265" y="29113"/>
                    <a:pt x="9429" y="25763"/>
                    <a:pt x="7207" y="25763"/>
                  </a:cubicBezTo>
                  <a:cubicBezTo>
                    <a:pt x="6806" y="25763"/>
                    <a:pt x="6426" y="25872"/>
                    <a:pt x="6078" y="26123"/>
                  </a:cubicBezTo>
                  <a:cubicBezTo>
                    <a:pt x="3161" y="28159"/>
                    <a:pt x="13552" y="31318"/>
                    <a:pt x="14828" y="31713"/>
                  </a:cubicBezTo>
                  <a:cubicBezTo>
                    <a:pt x="15830" y="33476"/>
                    <a:pt x="16711" y="35359"/>
                    <a:pt x="17471" y="37273"/>
                  </a:cubicBezTo>
                  <a:cubicBezTo>
                    <a:pt x="17228" y="37030"/>
                    <a:pt x="16833" y="36878"/>
                    <a:pt x="16590" y="36635"/>
                  </a:cubicBezTo>
                  <a:cubicBezTo>
                    <a:pt x="15587" y="35997"/>
                    <a:pt x="14949" y="35359"/>
                    <a:pt x="14068" y="34752"/>
                  </a:cubicBezTo>
                  <a:cubicBezTo>
                    <a:pt x="13252" y="34032"/>
                    <a:pt x="10958" y="32781"/>
                    <a:pt x="9401" y="32781"/>
                  </a:cubicBezTo>
                  <a:cubicBezTo>
                    <a:pt x="8987" y="32781"/>
                    <a:pt x="8624" y="32870"/>
                    <a:pt x="8356" y="33081"/>
                  </a:cubicBezTo>
                  <a:cubicBezTo>
                    <a:pt x="5834" y="35116"/>
                    <a:pt x="15830" y="37638"/>
                    <a:pt x="17745" y="37911"/>
                  </a:cubicBezTo>
                  <a:cubicBezTo>
                    <a:pt x="18352" y="39552"/>
                    <a:pt x="18990" y="41193"/>
                    <a:pt x="19628" y="42712"/>
                  </a:cubicBezTo>
                  <a:cubicBezTo>
                    <a:pt x="19750" y="45112"/>
                    <a:pt x="19871" y="47664"/>
                    <a:pt x="20266" y="49943"/>
                  </a:cubicBezTo>
                  <a:cubicBezTo>
                    <a:pt x="21026" y="56263"/>
                    <a:pt x="22910" y="62339"/>
                    <a:pt x="25583" y="68021"/>
                  </a:cubicBezTo>
                  <a:cubicBezTo>
                    <a:pt x="24581" y="67140"/>
                    <a:pt x="23426" y="66259"/>
                    <a:pt x="22302" y="65377"/>
                  </a:cubicBezTo>
                  <a:cubicBezTo>
                    <a:pt x="21785" y="64375"/>
                    <a:pt x="21390" y="63615"/>
                    <a:pt x="21390" y="62461"/>
                  </a:cubicBezTo>
                  <a:cubicBezTo>
                    <a:pt x="21269" y="61458"/>
                    <a:pt x="21269" y="60425"/>
                    <a:pt x="21147" y="59422"/>
                  </a:cubicBezTo>
                  <a:cubicBezTo>
                    <a:pt x="21026" y="58298"/>
                    <a:pt x="20631" y="56506"/>
                    <a:pt x="19264" y="56263"/>
                  </a:cubicBezTo>
                  <a:cubicBezTo>
                    <a:pt x="19180" y="56250"/>
                    <a:pt x="19101" y="56245"/>
                    <a:pt x="19025" y="56245"/>
                  </a:cubicBezTo>
                  <a:cubicBezTo>
                    <a:pt x="17593" y="56245"/>
                    <a:pt x="17600" y="58354"/>
                    <a:pt x="17745" y="59422"/>
                  </a:cubicBezTo>
                  <a:cubicBezTo>
                    <a:pt x="17988" y="60942"/>
                    <a:pt x="18626" y="62339"/>
                    <a:pt x="19628" y="63463"/>
                  </a:cubicBezTo>
                  <a:cubicBezTo>
                    <a:pt x="18626" y="62856"/>
                    <a:pt x="17593" y="62218"/>
                    <a:pt x="16590" y="61580"/>
                  </a:cubicBezTo>
                  <a:cubicBezTo>
                    <a:pt x="15883" y="59346"/>
                    <a:pt x="17045" y="54137"/>
                    <a:pt x="14147" y="54137"/>
                  </a:cubicBezTo>
                  <a:cubicBezTo>
                    <a:pt x="13931" y="54137"/>
                    <a:pt x="13693" y="54166"/>
                    <a:pt x="13430" y="54227"/>
                  </a:cubicBezTo>
                  <a:cubicBezTo>
                    <a:pt x="10756" y="54987"/>
                    <a:pt x="11911" y="57782"/>
                    <a:pt x="13309" y="59665"/>
                  </a:cubicBezTo>
                  <a:cubicBezTo>
                    <a:pt x="12276" y="59179"/>
                    <a:pt x="11273" y="58663"/>
                    <a:pt x="10149" y="58146"/>
                  </a:cubicBezTo>
                  <a:cubicBezTo>
                    <a:pt x="9389" y="57144"/>
                    <a:pt x="8235" y="56141"/>
                    <a:pt x="7354" y="55260"/>
                  </a:cubicBezTo>
                  <a:cubicBezTo>
                    <a:pt x="6594" y="54348"/>
                    <a:pt x="5591" y="53467"/>
                    <a:pt x="4437" y="52981"/>
                  </a:cubicBezTo>
                  <a:cubicBezTo>
                    <a:pt x="3869" y="52752"/>
                    <a:pt x="3134" y="52546"/>
                    <a:pt x="2447" y="52546"/>
                  </a:cubicBezTo>
                  <a:cubicBezTo>
                    <a:pt x="1588" y="52546"/>
                    <a:pt x="804" y="52867"/>
                    <a:pt x="517" y="53862"/>
                  </a:cubicBezTo>
                  <a:cubicBezTo>
                    <a:pt x="1" y="55625"/>
                    <a:pt x="1642" y="57144"/>
                    <a:pt x="3161" y="57660"/>
                  </a:cubicBezTo>
                  <a:cubicBezTo>
                    <a:pt x="5196" y="58541"/>
                    <a:pt x="7597" y="58420"/>
                    <a:pt x="9754" y="58784"/>
                  </a:cubicBezTo>
                  <a:cubicBezTo>
                    <a:pt x="11030" y="59422"/>
                    <a:pt x="12154" y="60182"/>
                    <a:pt x="13309" y="60820"/>
                  </a:cubicBezTo>
                  <a:cubicBezTo>
                    <a:pt x="12868" y="60759"/>
                    <a:pt x="12390" y="60729"/>
                    <a:pt x="11911" y="60729"/>
                  </a:cubicBezTo>
                  <a:cubicBezTo>
                    <a:pt x="11432" y="60729"/>
                    <a:pt x="10954" y="60759"/>
                    <a:pt x="10513" y="60820"/>
                  </a:cubicBezTo>
                  <a:cubicBezTo>
                    <a:pt x="9389" y="60820"/>
                    <a:pt x="6959" y="61185"/>
                    <a:pt x="6837" y="62704"/>
                  </a:cubicBezTo>
                  <a:cubicBezTo>
                    <a:pt x="6741" y="64027"/>
                    <a:pt x="7674" y="64455"/>
                    <a:pt x="8700" y="64455"/>
                  </a:cubicBezTo>
                  <a:cubicBezTo>
                    <a:pt x="8969" y="64455"/>
                    <a:pt x="9245" y="64425"/>
                    <a:pt x="9511" y="64375"/>
                  </a:cubicBezTo>
                  <a:cubicBezTo>
                    <a:pt x="10513" y="64223"/>
                    <a:pt x="11516" y="63737"/>
                    <a:pt x="12428" y="63220"/>
                  </a:cubicBezTo>
                  <a:cubicBezTo>
                    <a:pt x="13552" y="62704"/>
                    <a:pt x="14311" y="62339"/>
                    <a:pt x="15314" y="62218"/>
                  </a:cubicBezTo>
                  <a:cubicBezTo>
                    <a:pt x="16711" y="63099"/>
                    <a:pt x="18109" y="63980"/>
                    <a:pt x="19507" y="64982"/>
                  </a:cubicBezTo>
                  <a:cubicBezTo>
                    <a:pt x="19041" y="64912"/>
                    <a:pt x="18541" y="64874"/>
                    <a:pt x="18033" y="64874"/>
                  </a:cubicBezTo>
                  <a:cubicBezTo>
                    <a:pt x="15918" y="64874"/>
                    <a:pt x="13647" y="65523"/>
                    <a:pt x="13035" y="67140"/>
                  </a:cubicBezTo>
                  <a:cubicBezTo>
                    <a:pt x="12336" y="68651"/>
                    <a:pt x="13904" y="69311"/>
                    <a:pt x="15153" y="69311"/>
                  </a:cubicBezTo>
                  <a:cubicBezTo>
                    <a:pt x="15260" y="69311"/>
                    <a:pt x="15365" y="69306"/>
                    <a:pt x="15466" y="69297"/>
                  </a:cubicBezTo>
                  <a:cubicBezTo>
                    <a:pt x="16347" y="69297"/>
                    <a:pt x="17106" y="69054"/>
                    <a:pt x="17866" y="68416"/>
                  </a:cubicBezTo>
                  <a:cubicBezTo>
                    <a:pt x="18352" y="68173"/>
                    <a:pt x="18747" y="67656"/>
                    <a:pt x="19112" y="67140"/>
                  </a:cubicBezTo>
                  <a:cubicBezTo>
                    <a:pt x="19628" y="66654"/>
                    <a:pt x="20266" y="66259"/>
                    <a:pt x="21026" y="66015"/>
                  </a:cubicBezTo>
                  <a:cubicBezTo>
                    <a:pt x="22788" y="67140"/>
                    <a:pt x="24581" y="68416"/>
                    <a:pt x="26343" y="69692"/>
                  </a:cubicBezTo>
                  <a:cubicBezTo>
                    <a:pt x="26981" y="70937"/>
                    <a:pt x="27619" y="72092"/>
                    <a:pt x="28227" y="73338"/>
                  </a:cubicBezTo>
                  <a:cubicBezTo>
                    <a:pt x="30384" y="77014"/>
                    <a:pt x="32784" y="80569"/>
                    <a:pt x="35336" y="84124"/>
                  </a:cubicBezTo>
                  <a:cubicBezTo>
                    <a:pt x="34182" y="83364"/>
                    <a:pt x="32936" y="82848"/>
                    <a:pt x="31660" y="82331"/>
                  </a:cubicBezTo>
                  <a:lnTo>
                    <a:pt x="31538" y="82331"/>
                  </a:lnTo>
                  <a:cubicBezTo>
                    <a:pt x="29381" y="80690"/>
                    <a:pt x="28622" y="78533"/>
                    <a:pt x="27345" y="76376"/>
                  </a:cubicBezTo>
                  <a:cubicBezTo>
                    <a:pt x="26462" y="75038"/>
                    <a:pt x="25367" y="73912"/>
                    <a:pt x="23831" y="73912"/>
                  </a:cubicBezTo>
                  <a:cubicBezTo>
                    <a:pt x="23623" y="73912"/>
                    <a:pt x="23407" y="73932"/>
                    <a:pt x="23183" y="73976"/>
                  </a:cubicBezTo>
                  <a:cubicBezTo>
                    <a:pt x="21390" y="74371"/>
                    <a:pt x="22302" y="76649"/>
                    <a:pt x="22910" y="77652"/>
                  </a:cubicBezTo>
                  <a:cubicBezTo>
                    <a:pt x="23821" y="78928"/>
                    <a:pt x="25067" y="80052"/>
                    <a:pt x="26464" y="80812"/>
                  </a:cubicBezTo>
                  <a:cubicBezTo>
                    <a:pt x="25705" y="80690"/>
                    <a:pt x="24945" y="80447"/>
                    <a:pt x="24186" y="80326"/>
                  </a:cubicBezTo>
                  <a:cubicBezTo>
                    <a:pt x="23548" y="80174"/>
                    <a:pt x="22910" y="80052"/>
                    <a:pt x="22302" y="79931"/>
                  </a:cubicBezTo>
                  <a:cubicBezTo>
                    <a:pt x="22150" y="79809"/>
                    <a:pt x="21907" y="79809"/>
                    <a:pt x="21785" y="79809"/>
                  </a:cubicBezTo>
                  <a:cubicBezTo>
                    <a:pt x="21542" y="79293"/>
                    <a:pt x="21147" y="78807"/>
                    <a:pt x="20904" y="78290"/>
                  </a:cubicBezTo>
                  <a:cubicBezTo>
                    <a:pt x="20509" y="77409"/>
                    <a:pt x="20145" y="76649"/>
                    <a:pt x="19628" y="75890"/>
                  </a:cubicBezTo>
                  <a:cubicBezTo>
                    <a:pt x="18990" y="74735"/>
                    <a:pt x="17988" y="73095"/>
                    <a:pt x="16468" y="73095"/>
                  </a:cubicBezTo>
                  <a:cubicBezTo>
                    <a:pt x="14949" y="73095"/>
                    <a:pt x="14706" y="74857"/>
                    <a:pt x="15314" y="75890"/>
                  </a:cubicBezTo>
                  <a:cubicBezTo>
                    <a:pt x="15952" y="77136"/>
                    <a:pt x="16985" y="78047"/>
                    <a:pt x="18109" y="78655"/>
                  </a:cubicBezTo>
                  <a:cubicBezTo>
                    <a:pt x="18311" y="78881"/>
                    <a:pt x="18616" y="79087"/>
                    <a:pt x="18853" y="79151"/>
                  </a:cubicBezTo>
                  <a:lnTo>
                    <a:pt x="18853" y="79151"/>
                  </a:lnTo>
                  <a:cubicBezTo>
                    <a:pt x="17258" y="78913"/>
                    <a:pt x="15660" y="78645"/>
                    <a:pt x="13947" y="78290"/>
                  </a:cubicBezTo>
                  <a:cubicBezTo>
                    <a:pt x="13430" y="77774"/>
                    <a:pt x="13430" y="76893"/>
                    <a:pt x="12914" y="76254"/>
                  </a:cubicBezTo>
                  <a:cubicBezTo>
                    <a:pt x="12549" y="75768"/>
                    <a:pt x="12154" y="75373"/>
                    <a:pt x="11668" y="75009"/>
                  </a:cubicBezTo>
                  <a:cubicBezTo>
                    <a:pt x="11133" y="74474"/>
                    <a:pt x="10321" y="73769"/>
                    <a:pt x="9482" y="73769"/>
                  </a:cubicBezTo>
                  <a:cubicBezTo>
                    <a:pt x="9320" y="73769"/>
                    <a:pt x="9157" y="73795"/>
                    <a:pt x="8994" y="73854"/>
                  </a:cubicBezTo>
                  <a:cubicBezTo>
                    <a:pt x="7992" y="74371"/>
                    <a:pt x="8994" y="76254"/>
                    <a:pt x="9511" y="76771"/>
                  </a:cubicBezTo>
                  <a:cubicBezTo>
                    <a:pt x="9875" y="77136"/>
                    <a:pt x="10270" y="77531"/>
                    <a:pt x="10756" y="77774"/>
                  </a:cubicBezTo>
                  <a:cubicBezTo>
                    <a:pt x="10392" y="77774"/>
                    <a:pt x="9875" y="77652"/>
                    <a:pt x="9511" y="77652"/>
                  </a:cubicBezTo>
                  <a:cubicBezTo>
                    <a:pt x="8264" y="76870"/>
                    <a:pt x="4946" y="74722"/>
                    <a:pt x="3040" y="74722"/>
                  </a:cubicBezTo>
                  <a:cubicBezTo>
                    <a:pt x="2206" y="74722"/>
                    <a:pt x="1642" y="75135"/>
                    <a:pt x="1642" y="76254"/>
                  </a:cubicBezTo>
                  <a:cubicBezTo>
                    <a:pt x="1574" y="78088"/>
                    <a:pt x="3212" y="78590"/>
                    <a:pt x="5032" y="78590"/>
                  </a:cubicBezTo>
                  <a:cubicBezTo>
                    <a:pt x="6500" y="78590"/>
                    <a:pt x="8086" y="78264"/>
                    <a:pt x="8994" y="78047"/>
                  </a:cubicBezTo>
                  <a:cubicBezTo>
                    <a:pt x="9116" y="78169"/>
                    <a:pt x="9389" y="78169"/>
                    <a:pt x="9511" y="78169"/>
                  </a:cubicBezTo>
                  <a:lnTo>
                    <a:pt x="9632" y="78169"/>
                  </a:lnTo>
                  <a:lnTo>
                    <a:pt x="9632" y="78290"/>
                  </a:lnTo>
                  <a:cubicBezTo>
                    <a:pt x="10392" y="78412"/>
                    <a:pt x="11151" y="78533"/>
                    <a:pt x="11789" y="78655"/>
                  </a:cubicBezTo>
                  <a:cubicBezTo>
                    <a:pt x="10908" y="78928"/>
                    <a:pt x="9997" y="79566"/>
                    <a:pt x="9237" y="80174"/>
                  </a:cubicBezTo>
                  <a:cubicBezTo>
                    <a:pt x="8630" y="80812"/>
                    <a:pt x="7475" y="82209"/>
                    <a:pt x="8235" y="83091"/>
                  </a:cubicBezTo>
                  <a:cubicBezTo>
                    <a:pt x="8406" y="83262"/>
                    <a:pt x="8610" y="83331"/>
                    <a:pt x="8829" y="83331"/>
                  </a:cubicBezTo>
                  <a:cubicBezTo>
                    <a:pt x="9580" y="83331"/>
                    <a:pt x="10508" y="82515"/>
                    <a:pt x="10908" y="82209"/>
                  </a:cubicBezTo>
                  <a:cubicBezTo>
                    <a:pt x="11395" y="81966"/>
                    <a:pt x="11911" y="81450"/>
                    <a:pt x="12428" y="81085"/>
                  </a:cubicBezTo>
                  <a:cubicBezTo>
                    <a:pt x="12914" y="80569"/>
                    <a:pt x="13309" y="79809"/>
                    <a:pt x="13947" y="79293"/>
                  </a:cubicBezTo>
                  <a:lnTo>
                    <a:pt x="13947" y="79171"/>
                  </a:lnTo>
                  <a:cubicBezTo>
                    <a:pt x="15587" y="79414"/>
                    <a:pt x="17228" y="79688"/>
                    <a:pt x="18869" y="80052"/>
                  </a:cubicBezTo>
                  <a:cubicBezTo>
                    <a:pt x="17866" y="80174"/>
                    <a:pt x="16985" y="80447"/>
                    <a:pt x="16073" y="80690"/>
                  </a:cubicBezTo>
                  <a:cubicBezTo>
                    <a:pt x="14949" y="81085"/>
                    <a:pt x="12428" y="81966"/>
                    <a:pt x="12549" y="83486"/>
                  </a:cubicBezTo>
                  <a:cubicBezTo>
                    <a:pt x="12549" y="84687"/>
                    <a:pt x="13429" y="85204"/>
                    <a:pt x="14401" y="85204"/>
                  </a:cubicBezTo>
                  <a:cubicBezTo>
                    <a:pt x="14756" y="85204"/>
                    <a:pt x="15124" y="85135"/>
                    <a:pt x="15466" y="85005"/>
                  </a:cubicBezTo>
                  <a:cubicBezTo>
                    <a:pt x="16468" y="84488"/>
                    <a:pt x="17350" y="83850"/>
                    <a:pt x="18231" y="83091"/>
                  </a:cubicBezTo>
                  <a:cubicBezTo>
                    <a:pt x="19507" y="82088"/>
                    <a:pt x="20509" y="81450"/>
                    <a:pt x="22302" y="80933"/>
                  </a:cubicBezTo>
                  <a:cubicBezTo>
                    <a:pt x="22302" y="80812"/>
                    <a:pt x="22423" y="80812"/>
                    <a:pt x="22423" y="80812"/>
                  </a:cubicBezTo>
                  <a:cubicBezTo>
                    <a:pt x="24064" y="81207"/>
                    <a:pt x="25583" y="81571"/>
                    <a:pt x="27224" y="82088"/>
                  </a:cubicBezTo>
                  <a:cubicBezTo>
                    <a:pt x="24945" y="82604"/>
                    <a:pt x="22910" y="84124"/>
                    <a:pt x="21390" y="85643"/>
                  </a:cubicBezTo>
                  <a:cubicBezTo>
                    <a:pt x="20631" y="86250"/>
                    <a:pt x="18747" y="88924"/>
                    <a:pt x="20783" y="89441"/>
                  </a:cubicBezTo>
                  <a:cubicBezTo>
                    <a:pt x="20902" y="89457"/>
                    <a:pt x="21021" y="89465"/>
                    <a:pt x="21141" y="89465"/>
                  </a:cubicBezTo>
                  <a:cubicBezTo>
                    <a:pt x="22797" y="89465"/>
                    <a:pt x="24515" y="87973"/>
                    <a:pt x="25705" y="87010"/>
                  </a:cubicBezTo>
                  <a:cubicBezTo>
                    <a:pt x="27224" y="85886"/>
                    <a:pt x="28865" y="84488"/>
                    <a:pt x="30141" y="82969"/>
                  </a:cubicBezTo>
                  <a:cubicBezTo>
                    <a:pt x="32419" y="83850"/>
                    <a:pt x="34577" y="84883"/>
                    <a:pt x="36855" y="86007"/>
                  </a:cubicBezTo>
                  <a:cubicBezTo>
                    <a:pt x="39377" y="89046"/>
                    <a:pt x="42051" y="91962"/>
                    <a:pt x="44816" y="94606"/>
                  </a:cubicBezTo>
                  <a:cubicBezTo>
                    <a:pt x="44841" y="94637"/>
                    <a:pt x="44878" y="94650"/>
                    <a:pt x="44920" y="94650"/>
                  </a:cubicBezTo>
                  <a:cubicBezTo>
                    <a:pt x="45079" y="94650"/>
                    <a:pt x="45307" y="94459"/>
                    <a:pt x="45211" y="94363"/>
                  </a:cubicBezTo>
                  <a:cubicBezTo>
                    <a:pt x="44451" y="93360"/>
                    <a:pt x="43691" y="92327"/>
                    <a:pt x="42810" y="91324"/>
                  </a:cubicBezTo>
                  <a:lnTo>
                    <a:pt x="42810" y="91203"/>
                  </a:lnTo>
                  <a:cubicBezTo>
                    <a:pt x="41656" y="88408"/>
                    <a:pt x="41413" y="85643"/>
                    <a:pt x="41413" y="82726"/>
                  </a:cubicBezTo>
                  <a:cubicBezTo>
                    <a:pt x="42051" y="82331"/>
                    <a:pt x="42415" y="81845"/>
                    <a:pt x="42932" y="81571"/>
                  </a:cubicBezTo>
                  <a:cubicBezTo>
                    <a:pt x="43296" y="81207"/>
                    <a:pt x="43813" y="81085"/>
                    <a:pt x="44178" y="80933"/>
                  </a:cubicBezTo>
                  <a:cubicBezTo>
                    <a:pt x="45454" y="80569"/>
                    <a:pt x="46608" y="80174"/>
                    <a:pt x="47732" y="79566"/>
                  </a:cubicBezTo>
                  <a:cubicBezTo>
                    <a:pt x="49008" y="78928"/>
                    <a:pt x="50528" y="77014"/>
                    <a:pt x="48492" y="76133"/>
                  </a:cubicBezTo>
                  <a:cubicBezTo>
                    <a:pt x="48205" y="75985"/>
                    <a:pt x="47896" y="75922"/>
                    <a:pt x="47577" y="75922"/>
                  </a:cubicBezTo>
                  <a:cubicBezTo>
                    <a:pt x="46781" y="75922"/>
                    <a:pt x="45926" y="76315"/>
                    <a:pt x="45211" y="76771"/>
                  </a:cubicBezTo>
                  <a:cubicBezTo>
                    <a:pt x="44816" y="76893"/>
                    <a:pt x="44451" y="77136"/>
                    <a:pt x="44056" y="77531"/>
                  </a:cubicBezTo>
                  <a:cubicBezTo>
                    <a:pt x="43691" y="77774"/>
                    <a:pt x="43418" y="78047"/>
                    <a:pt x="43175" y="78290"/>
                  </a:cubicBezTo>
                  <a:cubicBezTo>
                    <a:pt x="42658" y="78533"/>
                    <a:pt x="42172" y="79171"/>
                    <a:pt x="41534" y="79809"/>
                  </a:cubicBezTo>
                  <a:cubicBezTo>
                    <a:pt x="41656" y="78807"/>
                    <a:pt x="41777" y="77774"/>
                    <a:pt x="41777" y="76771"/>
                  </a:cubicBezTo>
                  <a:cubicBezTo>
                    <a:pt x="41899" y="76133"/>
                    <a:pt x="41899" y="75616"/>
                    <a:pt x="41899" y="75009"/>
                  </a:cubicBezTo>
                  <a:cubicBezTo>
                    <a:pt x="43053" y="74249"/>
                    <a:pt x="44056" y="73338"/>
                    <a:pt x="45454" y="72973"/>
                  </a:cubicBezTo>
                  <a:cubicBezTo>
                    <a:pt x="46730" y="72578"/>
                    <a:pt x="47975" y="72214"/>
                    <a:pt x="49130" y="71576"/>
                  </a:cubicBezTo>
                  <a:cubicBezTo>
                    <a:pt x="50254" y="71059"/>
                    <a:pt x="52411" y="68932"/>
                    <a:pt x="50771" y="67656"/>
                  </a:cubicBezTo>
                  <a:cubicBezTo>
                    <a:pt x="50390" y="67341"/>
                    <a:pt x="49963" y="67216"/>
                    <a:pt x="49519" y="67216"/>
                  </a:cubicBezTo>
                  <a:cubicBezTo>
                    <a:pt x="48334" y="67216"/>
                    <a:pt x="47020" y="68106"/>
                    <a:pt x="46092" y="68659"/>
                  </a:cubicBezTo>
                  <a:cubicBezTo>
                    <a:pt x="44937" y="69418"/>
                    <a:pt x="43296" y="70573"/>
                    <a:pt x="42294" y="71971"/>
                  </a:cubicBezTo>
                  <a:cubicBezTo>
                    <a:pt x="42537" y="70451"/>
                    <a:pt x="42932" y="68932"/>
                    <a:pt x="43296" y="67413"/>
                  </a:cubicBezTo>
                  <a:cubicBezTo>
                    <a:pt x="44178" y="67140"/>
                    <a:pt x="44694" y="66380"/>
                    <a:pt x="45575" y="66137"/>
                  </a:cubicBezTo>
                  <a:cubicBezTo>
                    <a:pt x="46608" y="65894"/>
                    <a:pt x="47611" y="65742"/>
                    <a:pt x="48613" y="65377"/>
                  </a:cubicBezTo>
                  <a:cubicBezTo>
                    <a:pt x="49889" y="65134"/>
                    <a:pt x="52168" y="64496"/>
                    <a:pt x="52168" y="62856"/>
                  </a:cubicBezTo>
                  <a:cubicBezTo>
                    <a:pt x="52111" y="61947"/>
                    <a:pt x="51505" y="61668"/>
                    <a:pt x="50791" y="61668"/>
                  </a:cubicBezTo>
                  <a:cubicBezTo>
                    <a:pt x="50001" y="61668"/>
                    <a:pt x="49076" y="62010"/>
                    <a:pt x="48613" y="62218"/>
                  </a:cubicBezTo>
                  <a:cubicBezTo>
                    <a:pt x="46851" y="62856"/>
                    <a:pt x="45089" y="63980"/>
                    <a:pt x="43934" y="65499"/>
                  </a:cubicBezTo>
                  <a:lnTo>
                    <a:pt x="43813" y="65499"/>
                  </a:lnTo>
                  <a:cubicBezTo>
                    <a:pt x="44178" y="64496"/>
                    <a:pt x="44572" y="63342"/>
                    <a:pt x="45089" y="62339"/>
                  </a:cubicBezTo>
                  <a:cubicBezTo>
                    <a:pt x="45575" y="62096"/>
                    <a:pt x="45970" y="61580"/>
                    <a:pt x="46335" y="60942"/>
                  </a:cubicBezTo>
                  <a:cubicBezTo>
                    <a:pt x="47094" y="59939"/>
                    <a:pt x="48127" y="59179"/>
                    <a:pt x="48887" y="58146"/>
                  </a:cubicBezTo>
                  <a:cubicBezTo>
                    <a:pt x="49646" y="57265"/>
                    <a:pt x="49494" y="55108"/>
                    <a:pt x="47975" y="55108"/>
                  </a:cubicBezTo>
                  <a:cubicBezTo>
                    <a:pt x="47900" y="55103"/>
                    <a:pt x="47825" y="55100"/>
                    <a:pt x="47751" y="55100"/>
                  </a:cubicBezTo>
                  <a:cubicBezTo>
                    <a:pt x="44512" y="55100"/>
                    <a:pt x="43197" y="60238"/>
                    <a:pt x="44178" y="62704"/>
                  </a:cubicBezTo>
                  <a:cubicBezTo>
                    <a:pt x="43934" y="63463"/>
                    <a:pt x="43691" y="64101"/>
                    <a:pt x="43418" y="64739"/>
                  </a:cubicBezTo>
                  <a:cubicBezTo>
                    <a:pt x="43053" y="63858"/>
                    <a:pt x="42658" y="62856"/>
                    <a:pt x="42294" y="61944"/>
                  </a:cubicBezTo>
                  <a:cubicBezTo>
                    <a:pt x="41974" y="61330"/>
                    <a:pt x="41416" y="60557"/>
                    <a:pt x="40749" y="60557"/>
                  </a:cubicBezTo>
                  <a:cubicBezTo>
                    <a:pt x="40591" y="60557"/>
                    <a:pt x="40427" y="60600"/>
                    <a:pt x="40258" y="60698"/>
                  </a:cubicBezTo>
                  <a:cubicBezTo>
                    <a:pt x="39134" y="61337"/>
                    <a:pt x="39499" y="62704"/>
                    <a:pt x="40015" y="63615"/>
                  </a:cubicBezTo>
                  <a:cubicBezTo>
                    <a:pt x="40653" y="64861"/>
                    <a:pt x="41656" y="65894"/>
                    <a:pt x="42810" y="66654"/>
                  </a:cubicBezTo>
                  <a:cubicBezTo>
                    <a:pt x="42172" y="68537"/>
                    <a:pt x="41777" y="70451"/>
                    <a:pt x="41534" y="72335"/>
                  </a:cubicBezTo>
                  <a:cubicBezTo>
                    <a:pt x="41139" y="71059"/>
                    <a:pt x="40653" y="69813"/>
                    <a:pt x="40258" y="68659"/>
                  </a:cubicBezTo>
                  <a:cubicBezTo>
                    <a:pt x="39894" y="67535"/>
                    <a:pt x="39377" y="65894"/>
                    <a:pt x="38101" y="65499"/>
                  </a:cubicBezTo>
                  <a:cubicBezTo>
                    <a:pt x="37953" y="65437"/>
                    <a:pt x="37817" y="65408"/>
                    <a:pt x="37693" y="65408"/>
                  </a:cubicBezTo>
                  <a:cubicBezTo>
                    <a:pt x="36538" y="65408"/>
                    <a:pt x="36351" y="67852"/>
                    <a:pt x="36460" y="68537"/>
                  </a:cubicBezTo>
                  <a:cubicBezTo>
                    <a:pt x="37098" y="71454"/>
                    <a:pt x="39134" y="73338"/>
                    <a:pt x="41018" y="75373"/>
                  </a:cubicBezTo>
                  <a:cubicBezTo>
                    <a:pt x="41018" y="75768"/>
                    <a:pt x="41018" y="76254"/>
                    <a:pt x="40896" y="76771"/>
                  </a:cubicBezTo>
                  <a:cubicBezTo>
                    <a:pt x="40896" y="77531"/>
                    <a:pt x="40775" y="78533"/>
                    <a:pt x="40653" y="79414"/>
                  </a:cubicBezTo>
                  <a:cubicBezTo>
                    <a:pt x="40380" y="79050"/>
                    <a:pt x="40137" y="78655"/>
                    <a:pt x="40015" y="78169"/>
                  </a:cubicBezTo>
                  <a:cubicBezTo>
                    <a:pt x="39620" y="77136"/>
                    <a:pt x="39256" y="76254"/>
                    <a:pt x="38617" y="75373"/>
                  </a:cubicBezTo>
                  <a:cubicBezTo>
                    <a:pt x="38179" y="74496"/>
                    <a:pt x="37382" y="73634"/>
                    <a:pt x="36521" y="73634"/>
                  </a:cubicBezTo>
                  <a:cubicBezTo>
                    <a:pt x="36130" y="73634"/>
                    <a:pt x="35726" y="73812"/>
                    <a:pt x="35336" y="74249"/>
                  </a:cubicBezTo>
                  <a:cubicBezTo>
                    <a:pt x="34182" y="75373"/>
                    <a:pt x="36096" y="77531"/>
                    <a:pt x="36855" y="78412"/>
                  </a:cubicBezTo>
                  <a:cubicBezTo>
                    <a:pt x="37736" y="79414"/>
                    <a:pt x="39012" y="80933"/>
                    <a:pt x="40532" y="81328"/>
                  </a:cubicBezTo>
                  <a:cubicBezTo>
                    <a:pt x="40258" y="83972"/>
                    <a:pt x="40258" y="86767"/>
                    <a:pt x="41139" y="89167"/>
                  </a:cubicBezTo>
                  <a:cubicBezTo>
                    <a:pt x="37220" y="84367"/>
                    <a:pt x="33179" y="79688"/>
                    <a:pt x="30019" y="74371"/>
                  </a:cubicBezTo>
                  <a:cubicBezTo>
                    <a:pt x="28865" y="72730"/>
                    <a:pt x="27983" y="70937"/>
                    <a:pt x="27102" y="69297"/>
                  </a:cubicBezTo>
                  <a:cubicBezTo>
                    <a:pt x="27224" y="69175"/>
                    <a:pt x="27224" y="69175"/>
                    <a:pt x="27224" y="69054"/>
                  </a:cubicBezTo>
                  <a:cubicBezTo>
                    <a:pt x="26859" y="65894"/>
                    <a:pt x="26859" y="62856"/>
                    <a:pt x="27102" y="59665"/>
                  </a:cubicBezTo>
                  <a:cubicBezTo>
                    <a:pt x="27345" y="59301"/>
                    <a:pt x="27740" y="59058"/>
                    <a:pt x="28227" y="58784"/>
                  </a:cubicBezTo>
                  <a:cubicBezTo>
                    <a:pt x="29503" y="58146"/>
                    <a:pt x="37098" y="57144"/>
                    <a:pt x="35701" y="54622"/>
                  </a:cubicBezTo>
                  <a:cubicBezTo>
                    <a:pt x="35412" y="54099"/>
                    <a:pt x="34905" y="53895"/>
                    <a:pt x="34294" y="53895"/>
                  </a:cubicBezTo>
                  <a:cubicBezTo>
                    <a:pt x="32525" y="53895"/>
                    <a:pt x="29883" y="55608"/>
                    <a:pt x="29138" y="56263"/>
                  </a:cubicBezTo>
                  <a:cubicBezTo>
                    <a:pt x="28378" y="56901"/>
                    <a:pt x="27740" y="57782"/>
                    <a:pt x="27224" y="58663"/>
                  </a:cubicBezTo>
                  <a:cubicBezTo>
                    <a:pt x="27467" y="56627"/>
                    <a:pt x="27862" y="54743"/>
                    <a:pt x="28227" y="52708"/>
                  </a:cubicBezTo>
                  <a:cubicBezTo>
                    <a:pt x="28622" y="52343"/>
                    <a:pt x="29138" y="51948"/>
                    <a:pt x="29503" y="51584"/>
                  </a:cubicBezTo>
                  <a:cubicBezTo>
                    <a:pt x="30505" y="51067"/>
                    <a:pt x="37615" y="47786"/>
                    <a:pt x="35458" y="46145"/>
                  </a:cubicBezTo>
                  <a:cubicBezTo>
                    <a:pt x="35260" y="45995"/>
                    <a:pt x="35030" y="45929"/>
                    <a:pt x="34778" y="45929"/>
                  </a:cubicBezTo>
                  <a:cubicBezTo>
                    <a:pt x="33091" y="45929"/>
                    <a:pt x="30407" y="48903"/>
                    <a:pt x="29746" y="49670"/>
                  </a:cubicBezTo>
                  <a:cubicBezTo>
                    <a:pt x="29381" y="50186"/>
                    <a:pt x="28986" y="50703"/>
                    <a:pt x="28500" y="51310"/>
                  </a:cubicBezTo>
                  <a:cubicBezTo>
                    <a:pt x="28986" y="49305"/>
                    <a:pt x="29624" y="47269"/>
                    <a:pt x="30262" y="45234"/>
                  </a:cubicBezTo>
                  <a:cubicBezTo>
                    <a:pt x="30505" y="45112"/>
                    <a:pt x="30657" y="44991"/>
                    <a:pt x="30900" y="44869"/>
                  </a:cubicBezTo>
                  <a:cubicBezTo>
                    <a:pt x="32176" y="43866"/>
                    <a:pt x="36734" y="41952"/>
                    <a:pt x="36734" y="40312"/>
                  </a:cubicBezTo>
                  <a:cubicBezTo>
                    <a:pt x="36768" y="39812"/>
                    <a:pt x="36527" y="39625"/>
                    <a:pt x="36153" y="39625"/>
                  </a:cubicBezTo>
                  <a:cubicBezTo>
                    <a:pt x="35206" y="39625"/>
                    <a:pt x="33406" y="40823"/>
                    <a:pt x="33057" y="41193"/>
                  </a:cubicBezTo>
                  <a:cubicBezTo>
                    <a:pt x="32176" y="41831"/>
                    <a:pt x="31417" y="42590"/>
                    <a:pt x="30779" y="43471"/>
                  </a:cubicBezTo>
                  <a:cubicBezTo>
                    <a:pt x="31143" y="42590"/>
                    <a:pt x="31417" y="41588"/>
                    <a:pt x="31781" y="40676"/>
                  </a:cubicBezTo>
                  <a:lnTo>
                    <a:pt x="32936" y="39552"/>
                  </a:lnTo>
                  <a:cubicBezTo>
                    <a:pt x="33851" y="38388"/>
                    <a:pt x="37623" y="31230"/>
                    <a:pt x="35393" y="31230"/>
                  </a:cubicBezTo>
                  <a:cubicBezTo>
                    <a:pt x="35179" y="31230"/>
                    <a:pt x="34909" y="31296"/>
                    <a:pt x="34577" y="31440"/>
                  </a:cubicBezTo>
                  <a:cubicBezTo>
                    <a:pt x="31143" y="32837"/>
                    <a:pt x="31538" y="37152"/>
                    <a:pt x="31265" y="40190"/>
                  </a:cubicBezTo>
                  <a:cubicBezTo>
                    <a:pt x="31022" y="40950"/>
                    <a:pt x="30657" y="41588"/>
                    <a:pt x="30384" y="42347"/>
                  </a:cubicBezTo>
                  <a:cubicBezTo>
                    <a:pt x="30384" y="40993"/>
                    <a:pt x="30304" y="37662"/>
                    <a:pt x="29335" y="37662"/>
                  </a:cubicBezTo>
                  <a:cubicBezTo>
                    <a:pt x="29109" y="37662"/>
                    <a:pt x="28834" y="37844"/>
                    <a:pt x="28500" y="38276"/>
                  </a:cubicBezTo>
                  <a:cubicBezTo>
                    <a:pt x="27345" y="39795"/>
                    <a:pt x="28622" y="42955"/>
                    <a:pt x="29381" y="44869"/>
                  </a:cubicBezTo>
                  <a:cubicBezTo>
                    <a:pt x="28743" y="46631"/>
                    <a:pt x="28105" y="48545"/>
                    <a:pt x="27467" y="50429"/>
                  </a:cubicBezTo>
                  <a:lnTo>
                    <a:pt x="27467" y="50065"/>
                  </a:lnTo>
                  <a:cubicBezTo>
                    <a:pt x="27122" y="48970"/>
                    <a:pt x="27103" y="42775"/>
                    <a:pt x="25267" y="42775"/>
                  </a:cubicBezTo>
                  <a:cubicBezTo>
                    <a:pt x="25165" y="42775"/>
                    <a:pt x="25058" y="42794"/>
                    <a:pt x="24945" y="42833"/>
                  </a:cubicBezTo>
                  <a:cubicBezTo>
                    <a:pt x="23061" y="43471"/>
                    <a:pt x="24581" y="47269"/>
                    <a:pt x="25067" y="48272"/>
                  </a:cubicBezTo>
                  <a:cubicBezTo>
                    <a:pt x="25583" y="49426"/>
                    <a:pt x="26343" y="50551"/>
                    <a:pt x="27224" y="51584"/>
                  </a:cubicBezTo>
                  <a:cubicBezTo>
                    <a:pt x="26707" y="53467"/>
                    <a:pt x="26221" y="55503"/>
                    <a:pt x="26100" y="57387"/>
                  </a:cubicBezTo>
                  <a:cubicBezTo>
                    <a:pt x="25705" y="55625"/>
                    <a:pt x="26100" y="53862"/>
                    <a:pt x="25340" y="52070"/>
                  </a:cubicBezTo>
                  <a:cubicBezTo>
                    <a:pt x="25052" y="51338"/>
                    <a:pt x="24036" y="49797"/>
                    <a:pt x="23212" y="49797"/>
                  </a:cubicBezTo>
                  <a:cubicBezTo>
                    <a:pt x="22907" y="49797"/>
                    <a:pt x="22629" y="50009"/>
                    <a:pt x="22423" y="50551"/>
                  </a:cubicBezTo>
                  <a:cubicBezTo>
                    <a:pt x="21542" y="52708"/>
                    <a:pt x="23305" y="56263"/>
                    <a:pt x="24429" y="58025"/>
                  </a:cubicBezTo>
                  <a:cubicBezTo>
                    <a:pt x="24824" y="58663"/>
                    <a:pt x="25340" y="59179"/>
                    <a:pt x="25826" y="59817"/>
                  </a:cubicBezTo>
                  <a:cubicBezTo>
                    <a:pt x="25583" y="62582"/>
                    <a:pt x="25826" y="65256"/>
                    <a:pt x="26464" y="67899"/>
                  </a:cubicBezTo>
                  <a:cubicBezTo>
                    <a:pt x="24064" y="62704"/>
                    <a:pt x="22302" y="57265"/>
                    <a:pt x="21390" y="51584"/>
                  </a:cubicBezTo>
                  <a:cubicBezTo>
                    <a:pt x="20145" y="44474"/>
                    <a:pt x="19871" y="36392"/>
                    <a:pt x="21147" y="28675"/>
                  </a:cubicBezTo>
                  <a:cubicBezTo>
                    <a:pt x="21907" y="27520"/>
                    <a:pt x="22788" y="26396"/>
                    <a:pt x="23669" y="25363"/>
                  </a:cubicBezTo>
                  <a:cubicBezTo>
                    <a:pt x="24186" y="25485"/>
                    <a:pt x="24702" y="25485"/>
                    <a:pt x="25067" y="25485"/>
                  </a:cubicBezTo>
                  <a:cubicBezTo>
                    <a:pt x="25722" y="25556"/>
                    <a:pt x="27461" y="25761"/>
                    <a:pt x="29150" y="25761"/>
                  </a:cubicBezTo>
                  <a:cubicBezTo>
                    <a:pt x="31063" y="25761"/>
                    <a:pt x="32912" y="25498"/>
                    <a:pt x="33057" y="24482"/>
                  </a:cubicBezTo>
                  <a:cubicBezTo>
                    <a:pt x="33179" y="23723"/>
                    <a:pt x="31819" y="23404"/>
                    <a:pt x="30080" y="23404"/>
                  </a:cubicBezTo>
                  <a:cubicBezTo>
                    <a:pt x="28340" y="23404"/>
                    <a:pt x="26221" y="23723"/>
                    <a:pt x="24824" y="24239"/>
                  </a:cubicBezTo>
                  <a:cubicBezTo>
                    <a:pt x="26221" y="22842"/>
                    <a:pt x="27740" y="21565"/>
                    <a:pt x="29260" y="20320"/>
                  </a:cubicBezTo>
                  <a:cubicBezTo>
                    <a:pt x="29746" y="20441"/>
                    <a:pt x="30141" y="20563"/>
                    <a:pt x="30505" y="20684"/>
                  </a:cubicBezTo>
                  <a:cubicBezTo>
                    <a:pt x="30944" y="20788"/>
                    <a:pt x="32038" y="20918"/>
                    <a:pt x="33163" y="20918"/>
                  </a:cubicBezTo>
                  <a:cubicBezTo>
                    <a:pt x="34688" y="20918"/>
                    <a:pt x="36269" y="20678"/>
                    <a:pt x="36339" y="19803"/>
                  </a:cubicBezTo>
                  <a:cubicBezTo>
                    <a:pt x="36392" y="18919"/>
                    <a:pt x="35584" y="18614"/>
                    <a:pt x="34499" y="18614"/>
                  </a:cubicBezTo>
                  <a:cubicBezTo>
                    <a:pt x="33087" y="18614"/>
                    <a:pt x="31206" y="19131"/>
                    <a:pt x="30141" y="19560"/>
                  </a:cubicBezTo>
                  <a:cubicBezTo>
                    <a:pt x="31265" y="18649"/>
                    <a:pt x="32298" y="17768"/>
                    <a:pt x="33300" y="16887"/>
                  </a:cubicBezTo>
                  <a:cubicBezTo>
                    <a:pt x="34060" y="16643"/>
                    <a:pt x="34698" y="16248"/>
                    <a:pt x="35336" y="16127"/>
                  </a:cubicBezTo>
                  <a:cubicBezTo>
                    <a:pt x="36855" y="15762"/>
                    <a:pt x="37979" y="15610"/>
                    <a:pt x="39134" y="14365"/>
                  </a:cubicBezTo>
                  <a:cubicBezTo>
                    <a:pt x="40247" y="12840"/>
                    <a:pt x="39664" y="11894"/>
                    <a:pt x="38353" y="11894"/>
                  </a:cubicBezTo>
                  <a:cubicBezTo>
                    <a:pt x="38018" y="11894"/>
                    <a:pt x="37634" y="11956"/>
                    <a:pt x="37220" y="12086"/>
                  </a:cubicBezTo>
                  <a:cubicBezTo>
                    <a:pt x="35579" y="12724"/>
                    <a:pt x="34698" y="13727"/>
                    <a:pt x="33939" y="15246"/>
                  </a:cubicBezTo>
                  <a:cubicBezTo>
                    <a:pt x="33817" y="15489"/>
                    <a:pt x="33695" y="15884"/>
                    <a:pt x="33544" y="16127"/>
                  </a:cubicBezTo>
                  <a:cubicBezTo>
                    <a:pt x="32419" y="17008"/>
                    <a:pt x="31265" y="17889"/>
                    <a:pt x="30141" y="18649"/>
                  </a:cubicBezTo>
                  <a:cubicBezTo>
                    <a:pt x="30384" y="18406"/>
                    <a:pt x="30505" y="18041"/>
                    <a:pt x="30779" y="17646"/>
                  </a:cubicBezTo>
                  <a:cubicBezTo>
                    <a:pt x="31265" y="17130"/>
                    <a:pt x="32298" y="15884"/>
                    <a:pt x="32024" y="15003"/>
                  </a:cubicBezTo>
                  <a:cubicBezTo>
                    <a:pt x="31908" y="14567"/>
                    <a:pt x="31673" y="14402"/>
                    <a:pt x="31377" y="14402"/>
                  </a:cubicBezTo>
                  <a:cubicBezTo>
                    <a:pt x="31054" y="14402"/>
                    <a:pt x="30658" y="14597"/>
                    <a:pt x="30262" y="14851"/>
                  </a:cubicBezTo>
                  <a:cubicBezTo>
                    <a:pt x="28743" y="16005"/>
                    <a:pt x="28986" y="18041"/>
                    <a:pt x="28743" y="19682"/>
                  </a:cubicBezTo>
                  <a:cubicBezTo>
                    <a:pt x="27983" y="20320"/>
                    <a:pt x="27345" y="20806"/>
                    <a:pt x="26586" y="21322"/>
                  </a:cubicBezTo>
                  <a:cubicBezTo>
                    <a:pt x="26221" y="21687"/>
                    <a:pt x="25826" y="21960"/>
                    <a:pt x="25340" y="22325"/>
                  </a:cubicBezTo>
                  <a:lnTo>
                    <a:pt x="25340" y="22325"/>
                  </a:lnTo>
                  <a:cubicBezTo>
                    <a:pt x="25583" y="22082"/>
                    <a:pt x="25705" y="21839"/>
                    <a:pt x="25826" y="21565"/>
                  </a:cubicBezTo>
                  <a:cubicBezTo>
                    <a:pt x="26285" y="20891"/>
                    <a:pt x="28040" y="16929"/>
                    <a:pt x="26549" y="16929"/>
                  </a:cubicBezTo>
                  <a:cubicBezTo>
                    <a:pt x="26362" y="16929"/>
                    <a:pt x="26124" y="16991"/>
                    <a:pt x="25826" y="17130"/>
                  </a:cubicBezTo>
                  <a:cubicBezTo>
                    <a:pt x="23821" y="18163"/>
                    <a:pt x="23305" y="21839"/>
                    <a:pt x="23548" y="23966"/>
                  </a:cubicBezTo>
                  <a:cubicBezTo>
                    <a:pt x="22788" y="24725"/>
                    <a:pt x="22028" y="25637"/>
                    <a:pt x="21542" y="26396"/>
                  </a:cubicBezTo>
                  <a:cubicBezTo>
                    <a:pt x="22545" y="21322"/>
                    <a:pt x="24307" y="16370"/>
                    <a:pt x="26707" y="12086"/>
                  </a:cubicBezTo>
                  <a:lnTo>
                    <a:pt x="26981" y="12086"/>
                  </a:lnTo>
                  <a:cubicBezTo>
                    <a:pt x="28378" y="11570"/>
                    <a:pt x="35458" y="11570"/>
                    <a:pt x="34698" y="9169"/>
                  </a:cubicBezTo>
                  <a:cubicBezTo>
                    <a:pt x="34498" y="8492"/>
                    <a:pt x="33950" y="8228"/>
                    <a:pt x="33225" y="8228"/>
                  </a:cubicBezTo>
                  <a:cubicBezTo>
                    <a:pt x="31643" y="8228"/>
                    <a:pt x="29220" y="9487"/>
                    <a:pt x="27740" y="10445"/>
                  </a:cubicBezTo>
                  <a:cubicBezTo>
                    <a:pt x="28378" y="9412"/>
                    <a:pt x="29138" y="8410"/>
                    <a:pt x="29898" y="7529"/>
                  </a:cubicBezTo>
                  <a:cubicBezTo>
                    <a:pt x="31417" y="7134"/>
                    <a:pt x="33179" y="7012"/>
                    <a:pt x="34698" y="6374"/>
                  </a:cubicBezTo>
                  <a:cubicBezTo>
                    <a:pt x="35458" y="6131"/>
                    <a:pt x="36339" y="5128"/>
                    <a:pt x="35458" y="4490"/>
                  </a:cubicBezTo>
                  <a:cubicBezTo>
                    <a:pt x="35238" y="4312"/>
                    <a:pt x="34974" y="4243"/>
                    <a:pt x="34693" y="4243"/>
                  </a:cubicBezTo>
                  <a:cubicBezTo>
                    <a:pt x="34157" y="4243"/>
                    <a:pt x="33555" y="4495"/>
                    <a:pt x="33057" y="4733"/>
                  </a:cubicBezTo>
                  <a:cubicBezTo>
                    <a:pt x="32784" y="4855"/>
                    <a:pt x="32419" y="4976"/>
                    <a:pt x="32176" y="5250"/>
                  </a:cubicBezTo>
                  <a:cubicBezTo>
                    <a:pt x="31903" y="5371"/>
                    <a:pt x="31660" y="5615"/>
                    <a:pt x="31265" y="5736"/>
                  </a:cubicBezTo>
                  <a:cubicBezTo>
                    <a:pt x="31781" y="5250"/>
                    <a:pt x="32176" y="4733"/>
                    <a:pt x="32662" y="4369"/>
                  </a:cubicBezTo>
                  <a:cubicBezTo>
                    <a:pt x="32936" y="4095"/>
                    <a:pt x="33300" y="3974"/>
                    <a:pt x="33544" y="3852"/>
                  </a:cubicBezTo>
                  <a:cubicBezTo>
                    <a:pt x="33939" y="3609"/>
                    <a:pt x="34303" y="3457"/>
                    <a:pt x="34820" y="3336"/>
                  </a:cubicBezTo>
                  <a:cubicBezTo>
                    <a:pt x="35215" y="3093"/>
                    <a:pt x="35579" y="2850"/>
                    <a:pt x="36096" y="2576"/>
                  </a:cubicBezTo>
                  <a:cubicBezTo>
                    <a:pt x="36582" y="2212"/>
                    <a:pt x="37979" y="1452"/>
                    <a:pt x="37736" y="571"/>
                  </a:cubicBezTo>
                  <a:cubicBezTo>
                    <a:pt x="37635" y="141"/>
                    <a:pt x="37224" y="1"/>
                    <a:pt x="36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 name="Shape 53"/>
        <p:cNvGrpSpPr/>
        <p:nvPr/>
      </p:nvGrpSpPr>
      <p:grpSpPr>
        <a:xfrm>
          <a:off x="0" y="0"/>
          <a:ext cx="0" cy="0"/>
          <a:chOff x="0" y="0"/>
          <a:chExt cx="0" cy="0"/>
        </a:xfrm>
      </p:grpSpPr>
      <p:sp>
        <p:nvSpPr>
          <p:cNvPr id="54" name="Google Shape;54;p8"/>
          <p:cNvSpPr txBox="1"/>
          <p:nvPr>
            <p:ph type="title"/>
          </p:nvPr>
        </p:nvSpPr>
        <p:spPr>
          <a:xfrm>
            <a:off x="4152950" y="1616200"/>
            <a:ext cx="4271100" cy="1931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55" name="Google Shape;55;p8"/>
          <p:cNvGrpSpPr/>
          <p:nvPr/>
        </p:nvGrpSpPr>
        <p:grpSpPr>
          <a:xfrm>
            <a:off x="-775040" y="61900"/>
            <a:ext cx="10812914" cy="6099046"/>
            <a:chOff x="-775040" y="61900"/>
            <a:chExt cx="10812914" cy="6099046"/>
          </a:xfrm>
        </p:grpSpPr>
        <p:sp>
          <p:nvSpPr>
            <p:cNvPr id="56" name="Google Shape;56;p8"/>
            <p:cNvSpPr/>
            <p:nvPr/>
          </p:nvSpPr>
          <p:spPr>
            <a:xfrm flipH="1" rot="-10064230">
              <a:off x="8290722" y="2368573"/>
              <a:ext cx="1516150" cy="2338064"/>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flipH="1" rot="-2959323">
              <a:off x="-257458" y="4105887"/>
              <a:ext cx="1223556" cy="1926571"/>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1514595">
              <a:off x="-304005" y="191155"/>
              <a:ext cx="1033892" cy="1910113"/>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txBox="1"/>
          <p:nvPr>
            <p:ph type="title"/>
          </p:nvPr>
        </p:nvSpPr>
        <p:spPr>
          <a:xfrm>
            <a:off x="5070087" y="1471750"/>
            <a:ext cx="3353700" cy="1139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 name="Google Shape;61;p9"/>
          <p:cNvSpPr txBox="1"/>
          <p:nvPr>
            <p:ph idx="1" type="subTitle"/>
          </p:nvPr>
        </p:nvSpPr>
        <p:spPr>
          <a:xfrm>
            <a:off x="5070000" y="2758450"/>
            <a:ext cx="3353700" cy="7464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Clr>
                <a:srgbClr val="5B595B"/>
              </a:buClr>
              <a:buSzPts val="1400"/>
              <a:buChar char="●"/>
              <a:defRPr sz="1600"/>
            </a:lvl1pPr>
            <a:lvl2pPr lvl="1" rtl="0" algn="ctr">
              <a:lnSpc>
                <a:spcPct val="100000"/>
              </a:lnSpc>
              <a:spcBef>
                <a:spcPts val="0"/>
              </a:spcBef>
              <a:spcAft>
                <a:spcPts val="0"/>
              </a:spcAft>
              <a:buClr>
                <a:srgbClr val="5B595B"/>
              </a:buClr>
              <a:buSzPts val="1400"/>
              <a:buChar char="○"/>
              <a:defRPr sz="2100"/>
            </a:lvl2pPr>
            <a:lvl3pPr lvl="2" rtl="0" algn="ctr">
              <a:lnSpc>
                <a:spcPct val="100000"/>
              </a:lnSpc>
              <a:spcBef>
                <a:spcPts val="0"/>
              </a:spcBef>
              <a:spcAft>
                <a:spcPts val="0"/>
              </a:spcAft>
              <a:buClr>
                <a:srgbClr val="5B595B"/>
              </a:buClr>
              <a:buSzPts val="1400"/>
              <a:buChar char="■"/>
              <a:defRPr sz="2100"/>
            </a:lvl3pPr>
            <a:lvl4pPr lvl="3" rtl="0" algn="ctr">
              <a:lnSpc>
                <a:spcPct val="100000"/>
              </a:lnSpc>
              <a:spcBef>
                <a:spcPts val="0"/>
              </a:spcBef>
              <a:spcAft>
                <a:spcPts val="0"/>
              </a:spcAft>
              <a:buClr>
                <a:srgbClr val="5B595B"/>
              </a:buClr>
              <a:buSzPts val="1400"/>
              <a:buChar char="●"/>
              <a:defRPr sz="2100"/>
            </a:lvl4pPr>
            <a:lvl5pPr lvl="4" rtl="0" algn="ctr">
              <a:lnSpc>
                <a:spcPct val="100000"/>
              </a:lnSpc>
              <a:spcBef>
                <a:spcPts val="0"/>
              </a:spcBef>
              <a:spcAft>
                <a:spcPts val="0"/>
              </a:spcAft>
              <a:buClr>
                <a:srgbClr val="5B595B"/>
              </a:buClr>
              <a:buSzPts val="1400"/>
              <a:buChar char="○"/>
              <a:defRPr sz="2100"/>
            </a:lvl5pPr>
            <a:lvl6pPr lvl="5" rtl="0" algn="ctr">
              <a:lnSpc>
                <a:spcPct val="100000"/>
              </a:lnSpc>
              <a:spcBef>
                <a:spcPts val="0"/>
              </a:spcBef>
              <a:spcAft>
                <a:spcPts val="0"/>
              </a:spcAft>
              <a:buClr>
                <a:srgbClr val="5B595B"/>
              </a:buClr>
              <a:buSzPts val="1400"/>
              <a:buChar char="■"/>
              <a:defRPr sz="2100"/>
            </a:lvl6pPr>
            <a:lvl7pPr lvl="6" rtl="0" algn="ctr">
              <a:lnSpc>
                <a:spcPct val="100000"/>
              </a:lnSpc>
              <a:spcBef>
                <a:spcPts val="0"/>
              </a:spcBef>
              <a:spcAft>
                <a:spcPts val="0"/>
              </a:spcAft>
              <a:buClr>
                <a:srgbClr val="5B595B"/>
              </a:buClr>
              <a:buSzPts val="1400"/>
              <a:buChar char="●"/>
              <a:defRPr sz="2100"/>
            </a:lvl7pPr>
            <a:lvl8pPr lvl="7" rtl="0" algn="ctr">
              <a:lnSpc>
                <a:spcPct val="100000"/>
              </a:lnSpc>
              <a:spcBef>
                <a:spcPts val="0"/>
              </a:spcBef>
              <a:spcAft>
                <a:spcPts val="0"/>
              </a:spcAft>
              <a:buClr>
                <a:srgbClr val="5B595B"/>
              </a:buClr>
              <a:buSzPts val="1400"/>
              <a:buChar char="○"/>
              <a:defRPr sz="2100"/>
            </a:lvl8pPr>
            <a:lvl9pPr lvl="8" rtl="0" algn="ctr">
              <a:lnSpc>
                <a:spcPct val="100000"/>
              </a:lnSpc>
              <a:spcBef>
                <a:spcPts val="0"/>
              </a:spcBef>
              <a:spcAft>
                <a:spcPts val="0"/>
              </a:spcAft>
              <a:buClr>
                <a:srgbClr val="5B595B"/>
              </a:buClr>
              <a:buSzPts val="1400"/>
              <a:buChar char="■"/>
              <a:defRPr sz="2100"/>
            </a:lvl9pPr>
          </a:lstStyle>
          <a:p/>
        </p:txBody>
      </p:sp>
      <p:grpSp>
        <p:nvGrpSpPr>
          <p:cNvPr id="62" name="Google Shape;62;p9"/>
          <p:cNvGrpSpPr/>
          <p:nvPr/>
        </p:nvGrpSpPr>
        <p:grpSpPr>
          <a:xfrm>
            <a:off x="-693905" y="-317425"/>
            <a:ext cx="10389142" cy="5585192"/>
            <a:chOff x="-693905" y="-317425"/>
            <a:chExt cx="10389142" cy="5585192"/>
          </a:xfrm>
        </p:grpSpPr>
        <p:sp>
          <p:nvSpPr>
            <p:cNvPr id="63" name="Google Shape;63;p9"/>
            <p:cNvSpPr/>
            <p:nvPr/>
          </p:nvSpPr>
          <p:spPr>
            <a:xfrm rot="10064363">
              <a:off x="-491069" y="3096479"/>
              <a:ext cx="1331508" cy="2053326"/>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9"/>
            <p:cNvSpPr/>
            <p:nvPr/>
          </p:nvSpPr>
          <p:spPr>
            <a:xfrm flipH="1" rot="-1514716">
              <a:off x="8427988" y="-199739"/>
              <a:ext cx="941340" cy="1739123"/>
            </a:xfrm>
            <a:custGeom>
              <a:rect b="b" l="l" r="r" t="t"/>
              <a:pathLst>
                <a:path extrusionOk="0" h="96831" w="52412">
                  <a:moveTo>
                    <a:pt x="46578" y="1"/>
                  </a:moveTo>
                  <a:lnTo>
                    <a:pt x="46578" y="1"/>
                  </a:lnTo>
                  <a:cubicBezTo>
                    <a:pt x="44815" y="1246"/>
                    <a:pt x="44056" y="3404"/>
                    <a:pt x="42415" y="4801"/>
                  </a:cubicBezTo>
                  <a:cubicBezTo>
                    <a:pt x="40896" y="5956"/>
                    <a:pt x="39225" y="5956"/>
                    <a:pt x="37979" y="7323"/>
                  </a:cubicBezTo>
                  <a:cubicBezTo>
                    <a:pt x="36339" y="8994"/>
                    <a:pt x="35184" y="11121"/>
                    <a:pt x="34425" y="13399"/>
                  </a:cubicBezTo>
                  <a:cubicBezTo>
                    <a:pt x="33543" y="16316"/>
                    <a:pt x="32784" y="19628"/>
                    <a:pt x="32024" y="22666"/>
                  </a:cubicBezTo>
                  <a:cubicBezTo>
                    <a:pt x="31265" y="24307"/>
                    <a:pt x="30505" y="25948"/>
                    <a:pt x="29867" y="27710"/>
                  </a:cubicBezTo>
                  <a:cubicBezTo>
                    <a:pt x="29867" y="26829"/>
                    <a:pt x="30110" y="25948"/>
                    <a:pt x="30262" y="25066"/>
                  </a:cubicBezTo>
                  <a:cubicBezTo>
                    <a:pt x="30505" y="23426"/>
                    <a:pt x="31143" y="21633"/>
                    <a:pt x="31143" y="20114"/>
                  </a:cubicBezTo>
                  <a:cubicBezTo>
                    <a:pt x="31143" y="18352"/>
                    <a:pt x="29989" y="17197"/>
                    <a:pt x="29503" y="15557"/>
                  </a:cubicBezTo>
                  <a:cubicBezTo>
                    <a:pt x="28591" y="11759"/>
                    <a:pt x="31265" y="8082"/>
                    <a:pt x="29746" y="3920"/>
                  </a:cubicBezTo>
                  <a:lnTo>
                    <a:pt x="29746" y="3920"/>
                  </a:lnTo>
                  <a:cubicBezTo>
                    <a:pt x="29108" y="5044"/>
                    <a:pt x="28865" y="6442"/>
                    <a:pt x="28348" y="7718"/>
                  </a:cubicBezTo>
                  <a:cubicBezTo>
                    <a:pt x="26312" y="12397"/>
                    <a:pt x="25948" y="15830"/>
                    <a:pt x="27832" y="20509"/>
                  </a:cubicBezTo>
                  <a:cubicBezTo>
                    <a:pt x="28743" y="22909"/>
                    <a:pt x="29503" y="25309"/>
                    <a:pt x="29624" y="27983"/>
                  </a:cubicBezTo>
                  <a:cubicBezTo>
                    <a:pt x="28348" y="31143"/>
                    <a:pt x="27224" y="34303"/>
                    <a:pt x="26069" y="37584"/>
                  </a:cubicBezTo>
                  <a:cubicBezTo>
                    <a:pt x="26312" y="36460"/>
                    <a:pt x="26707" y="35579"/>
                    <a:pt x="26312" y="34181"/>
                  </a:cubicBezTo>
                  <a:cubicBezTo>
                    <a:pt x="25705" y="32024"/>
                    <a:pt x="25826" y="31386"/>
                    <a:pt x="25948" y="29107"/>
                  </a:cubicBezTo>
                  <a:cubicBezTo>
                    <a:pt x="26069" y="26829"/>
                    <a:pt x="25067" y="25066"/>
                    <a:pt x="23548" y="23426"/>
                  </a:cubicBezTo>
                  <a:cubicBezTo>
                    <a:pt x="21147" y="21147"/>
                    <a:pt x="21269" y="19628"/>
                    <a:pt x="21390" y="16195"/>
                  </a:cubicBezTo>
                  <a:cubicBezTo>
                    <a:pt x="21390" y="12913"/>
                    <a:pt x="21147" y="9602"/>
                    <a:pt x="21147" y="6320"/>
                  </a:cubicBezTo>
                  <a:cubicBezTo>
                    <a:pt x="20236" y="8234"/>
                    <a:pt x="20236" y="10361"/>
                    <a:pt x="19871" y="12275"/>
                  </a:cubicBezTo>
                  <a:cubicBezTo>
                    <a:pt x="18595" y="18868"/>
                    <a:pt x="17714" y="22909"/>
                    <a:pt x="21390" y="28864"/>
                  </a:cubicBezTo>
                  <a:cubicBezTo>
                    <a:pt x="23153" y="31903"/>
                    <a:pt x="25553" y="35062"/>
                    <a:pt x="25705" y="38739"/>
                  </a:cubicBezTo>
                  <a:cubicBezTo>
                    <a:pt x="24793" y="41655"/>
                    <a:pt x="23912" y="44694"/>
                    <a:pt x="23153" y="47732"/>
                  </a:cubicBezTo>
                  <a:lnTo>
                    <a:pt x="23153" y="47215"/>
                  </a:lnTo>
                  <a:cubicBezTo>
                    <a:pt x="22788" y="43539"/>
                    <a:pt x="22150" y="39225"/>
                    <a:pt x="19993" y="36187"/>
                  </a:cubicBezTo>
                  <a:cubicBezTo>
                    <a:pt x="16073" y="30870"/>
                    <a:pt x="16073" y="23031"/>
                    <a:pt x="11881" y="17835"/>
                  </a:cubicBezTo>
                  <a:lnTo>
                    <a:pt x="11881" y="17835"/>
                  </a:lnTo>
                  <a:cubicBezTo>
                    <a:pt x="10999" y="19628"/>
                    <a:pt x="11637" y="21907"/>
                    <a:pt x="12032" y="23669"/>
                  </a:cubicBezTo>
                  <a:cubicBezTo>
                    <a:pt x="13278" y="29867"/>
                    <a:pt x="13552" y="35700"/>
                    <a:pt x="17076" y="40896"/>
                  </a:cubicBezTo>
                  <a:cubicBezTo>
                    <a:pt x="18869" y="43539"/>
                    <a:pt x="21633" y="46972"/>
                    <a:pt x="22666" y="50254"/>
                  </a:cubicBezTo>
                  <a:cubicBezTo>
                    <a:pt x="22150" y="52411"/>
                    <a:pt x="21633" y="54568"/>
                    <a:pt x="21269" y="56847"/>
                  </a:cubicBezTo>
                  <a:cubicBezTo>
                    <a:pt x="20874" y="55814"/>
                    <a:pt x="20631" y="54811"/>
                    <a:pt x="20114" y="53809"/>
                  </a:cubicBezTo>
                  <a:cubicBezTo>
                    <a:pt x="19112" y="51378"/>
                    <a:pt x="17714" y="50497"/>
                    <a:pt x="16195" y="48492"/>
                  </a:cubicBezTo>
                  <a:cubicBezTo>
                    <a:pt x="14797" y="46972"/>
                    <a:pt x="15192" y="45453"/>
                    <a:pt x="14797" y="43418"/>
                  </a:cubicBezTo>
                  <a:cubicBezTo>
                    <a:pt x="13916" y="38739"/>
                    <a:pt x="8721" y="36187"/>
                    <a:pt x="6077" y="32541"/>
                  </a:cubicBezTo>
                  <a:lnTo>
                    <a:pt x="6077" y="32541"/>
                  </a:lnTo>
                  <a:cubicBezTo>
                    <a:pt x="6442" y="33908"/>
                    <a:pt x="7475" y="34941"/>
                    <a:pt x="8235" y="36187"/>
                  </a:cubicBezTo>
                  <a:cubicBezTo>
                    <a:pt x="10878" y="40896"/>
                    <a:pt x="9997" y="47094"/>
                    <a:pt x="14311" y="51013"/>
                  </a:cubicBezTo>
                  <a:cubicBezTo>
                    <a:pt x="16195" y="52776"/>
                    <a:pt x="19993" y="54933"/>
                    <a:pt x="21147" y="57606"/>
                  </a:cubicBezTo>
                  <a:cubicBezTo>
                    <a:pt x="20995" y="58214"/>
                    <a:pt x="20874" y="58852"/>
                    <a:pt x="20752" y="59490"/>
                  </a:cubicBezTo>
                  <a:cubicBezTo>
                    <a:pt x="20509" y="61769"/>
                    <a:pt x="20114" y="63926"/>
                    <a:pt x="19871" y="66083"/>
                  </a:cubicBezTo>
                  <a:cubicBezTo>
                    <a:pt x="19628" y="65202"/>
                    <a:pt x="19233" y="64443"/>
                    <a:pt x="18869" y="63683"/>
                  </a:cubicBezTo>
                  <a:cubicBezTo>
                    <a:pt x="17957" y="61890"/>
                    <a:pt x="17471" y="59885"/>
                    <a:pt x="16438" y="58366"/>
                  </a:cubicBezTo>
                  <a:cubicBezTo>
                    <a:pt x="15314" y="56209"/>
                    <a:pt x="13035" y="55571"/>
                    <a:pt x="11516" y="53809"/>
                  </a:cubicBezTo>
                  <a:cubicBezTo>
                    <a:pt x="7840" y="49494"/>
                    <a:pt x="6715" y="42537"/>
                    <a:pt x="2280" y="39103"/>
                  </a:cubicBezTo>
                  <a:lnTo>
                    <a:pt x="2280" y="39103"/>
                  </a:lnTo>
                  <a:cubicBezTo>
                    <a:pt x="2006" y="41139"/>
                    <a:pt x="2158" y="43661"/>
                    <a:pt x="2644" y="45696"/>
                  </a:cubicBezTo>
                  <a:cubicBezTo>
                    <a:pt x="3282" y="48340"/>
                    <a:pt x="5318" y="50497"/>
                    <a:pt x="6564" y="52654"/>
                  </a:cubicBezTo>
                  <a:cubicBezTo>
                    <a:pt x="8083" y="55054"/>
                    <a:pt x="9480" y="57333"/>
                    <a:pt x="11881" y="58974"/>
                  </a:cubicBezTo>
                  <a:cubicBezTo>
                    <a:pt x="15192" y="61252"/>
                    <a:pt x="17714" y="63531"/>
                    <a:pt x="19871" y="66843"/>
                  </a:cubicBezTo>
                  <a:cubicBezTo>
                    <a:pt x="19628" y="69121"/>
                    <a:pt x="19355" y="71400"/>
                    <a:pt x="19233" y="73679"/>
                  </a:cubicBezTo>
                  <a:cubicBezTo>
                    <a:pt x="18990" y="73041"/>
                    <a:pt x="18595" y="72403"/>
                    <a:pt x="18109" y="71643"/>
                  </a:cubicBezTo>
                  <a:cubicBezTo>
                    <a:pt x="16073" y="68605"/>
                    <a:pt x="15435" y="65324"/>
                    <a:pt x="12032" y="63288"/>
                  </a:cubicBezTo>
                  <a:cubicBezTo>
                    <a:pt x="7840" y="60766"/>
                    <a:pt x="4285" y="57211"/>
                    <a:pt x="1" y="54690"/>
                  </a:cubicBezTo>
                  <a:lnTo>
                    <a:pt x="1" y="54690"/>
                  </a:lnTo>
                  <a:cubicBezTo>
                    <a:pt x="122" y="56695"/>
                    <a:pt x="1642" y="58366"/>
                    <a:pt x="2766" y="59885"/>
                  </a:cubicBezTo>
                  <a:cubicBezTo>
                    <a:pt x="4801" y="62528"/>
                    <a:pt x="6715" y="65688"/>
                    <a:pt x="9602" y="67724"/>
                  </a:cubicBezTo>
                  <a:cubicBezTo>
                    <a:pt x="11881" y="69365"/>
                    <a:pt x="14797" y="69608"/>
                    <a:pt x="16833" y="71400"/>
                  </a:cubicBezTo>
                  <a:cubicBezTo>
                    <a:pt x="17836" y="72281"/>
                    <a:pt x="18474" y="73557"/>
                    <a:pt x="19233" y="74682"/>
                  </a:cubicBezTo>
                  <a:cubicBezTo>
                    <a:pt x="19112" y="77720"/>
                    <a:pt x="18990" y="80758"/>
                    <a:pt x="19112" y="83796"/>
                  </a:cubicBezTo>
                  <a:cubicBezTo>
                    <a:pt x="19112" y="87837"/>
                    <a:pt x="19233" y="92152"/>
                    <a:pt x="19750" y="96344"/>
                  </a:cubicBezTo>
                  <a:cubicBezTo>
                    <a:pt x="20114" y="96466"/>
                    <a:pt x="20509" y="96709"/>
                    <a:pt x="20995" y="96831"/>
                  </a:cubicBezTo>
                  <a:cubicBezTo>
                    <a:pt x="20509" y="92911"/>
                    <a:pt x="19993" y="88870"/>
                    <a:pt x="19871" y="84799"/>
                  </a:cubicBezTo>
                  <a:cubicBezTo>
                    <a:pt x="19871" y="81275"/>
                    <a:pt x="19871" y="77841"/>
                    <a:pt x="20114" y="74438"/>
                  </a:cubicBezTo>
                  <a:cubicBezTo>
                    <a:pt x="20631" y="73922"/>
                    <a:pt x="21390" y="73679"/>
                    <a:pt x="22028" y="73405"/>
                  </a:cubicBezTo>
                  <a:cubicBezTo>
                    <a:pt x="25553" y="71886"/>
                    <a:pt x="29229" y="71522"/>
                    <a:pt x="32905" y="70519"/>
                  </a:cubicBezTo>
                  <a:cubicBezTo>
                    <a:pt x="39225" y="68848"/>
                    <a:pt x="42901" y="64169"/>
                    <a:pt x="46578" y="58974"/>
                  </a:cubicBezTo>
                  <a:lnTo>
                    <a:pt x="46578" y="58974"/>
                  </a:lnTo>
                  <a:cubicBezTo>
                    <a:pt x="42142" y="61890"/>
                    <a:pt x="36187" y="61526"/>
                    <a:pt x="31629" y="64048"/>
                  </a:cubicBezTo>
                  <a:cubicBezTo>
                    <a:pt x="27345" y="66448"/>
                    <a:pt x="22909" y="70003"/>
                    <a:pt x="20114" y="74043"/>
                  </a:cubicBezTo>
                  <a:cubicBezTo>
                    <a:pt x="20236" y="71765"/>
                    <a:pt x="20388" y="69365"/>
                    <a:pt x="20631" y="67086"/>
                  </a:cubicBezTo>
                  <a:cubicBezTo>
                    <a:pt x="21390" y="66205"/>
                    <a:pt x="23031" y="65962"/>
                    <a:pt x="23912" y="65202"/>
                  </a:cubicBezTo>
                  <a:cubicBezTo>
                    <a:pt x="25431" y="64048"/>
                    <a:pt x="26829" y="62012"/>
                    <a:pt x="28591" y="61404"/>
                  </a:cubicBezTo>
                  <a:cubicBezTo>
                    <a:pt x="28994" y="61267"/>
                    <a:pt x="29424" y="61220"/>
                    <a:pt x="29870" y="61220"/>
                  </a:cubicBezTo>
                  <a:cubicBezTo>
                    <a:pt x="30862" y="61220"/>
                    <a:pt x="31929" y="61454"/>
                    <a:pt x="32935" y="61454"/>
                  </a:cubicBezTo>
                  <a:cubicBezTo>
                    <a:pt x="33183" y="61454"/>
                    <a:pt x="33427" y="61440"/>
                    <a:pt x="33665" y="61404"/>
                  </a:cubicBezTo>
                  <a:cubicBezTo>
                    <a:pt x="37463" y="61009"/>
                    <a:pt x="44420" y="56330"/>
                    <a:pt x="45180" y="52289"/>
                  </a:cubicBezTo>
                  <a:lnTo>
                    <a:pt x="45180" y="52289"/>
                  </a:lnTo>
                  <a:cubicBezTo>
                    <a:pt x="43175" y="52532"/>
                    <a:pt x="41504" y="54052"/>
                    <a:pt x="39620" y="55054"/>
                  </a:cubicBezTo>
                  <a:cubicBezTo>
                    <a:pt x="35063" y="57606"/>
                    <a:pt x="29108" y="56847"/>
                    <a:pt x="25067" y="60371"/>
                  </a:cubicBezTo>
                  <a:cubicBezTo>
                    <a:pt x="23426" y="61769"/>
                    <a:pt x="21633" y="63926"/>
                    <a:pt x="20752" y="65962"/>
                  </a:cubicBezTo>
                  <a:cubicBezTo>
                    <a:pt x="20995" y="63926"/>
                    <a:pt x="21269" y="61769"/>
                    <a:pt x="21633" y="59733"/>
                  </a:cubicBezTo>
                  <a:lnTo>
                    <a:pt x="21633" y="59247"/>
                  </a:lnTo>
                  <a:cubicBezTo>
                    <a:pt x="22271" y="58731"/>
                    <a:pt x="23031" y="58609"/>
                    <a:pt x="23669" y="58214"/>
                  </a:cubicBezTo>
                  <a:cubicBezTo>
                    <a:pt x="27467" y="56452"/>
                    <a:pt x="30384" y="54811"/>
                    <a:pt x="34546" y="53657"/>
                  </a:cubicBezTo>
                  <a:cubicBezTo>
                    <a:pt x="39377" y="52289"/>
                    <a:pt x="45059" y="45180"/>
                    <a:pt x="45454" y="40136"/>
                  </a:cubicBezTo>
                  <a:lnTo>
                    <a:pt x="45454" y="40136"/>
                  </a:lnTo>
                  <a:cubicBezTo>
                    <a:pt x="43782" y="41017"/>
                    <a:pt x="42263" y="42537"/>
                    <a:pt x="40896" y="43782"/>
                  </a:cubicBezTo>
                  <a:cubicBezTo>
                    <a:pt x="36825" y="47580"/>
                    <a:pt x="31143" y="47580"/>
                    <a:pt x="27072" y="51651"/>
                  </a:cubicBezTo>
                  <a:cubicBezTo>
                    <a:pt x="25826" y="52897"/>
                    <a:pt x="23153" y="55571"/>
                    <a:pt x="21907" y="57971"/>
                  </a:cubicBezTo>
                  <a:cubicBezTo>
                    <a:pt x="22271" y="55449"/>
                    <a:pt x="22788" y="52897"/>
                    <a:pt x="23426" y="50375"/>
                  </a:cubicBezTo>
                  <a:cubicBezTo>
                    <a:pt x="24550" y="49373"/>
                    <a:pt x="26069" y="49099"/>
                    <a:pt x="27467" y="48492"/>
                  </a:cubicBezTo>
                  <a:cubicBezTo>
                    <a:pt x="29989" y="47215"/>
                    <a:pt x="31143" y="44694"/>
                    <a:pt x="33300" y="42901"/>
                  </a:cubicBezTo>
                  <a:cubicBezTo>
                    <a:pt x="35306" y="41382"/>
                    <a:pt x="37341" y="41139"/>
                    <a:pt x="39620" y="40379"/>
                  </a:cubicBezTo>
                  <a:cubicBezTo>
                    <a:pt x="44542" y="38617"/>
                    <a:pt x="50892" y="34424"/>
                    <a:pt x="50254" y="28864"/>
                  </a:cubicBezTo>
                  <a:lnTo>
                    <a:pt x="50254" y="28864"/>
                  </a:lnTo>
                  <a:cubicBezTo>
                    <a:pt x="48492" y="30748"/>
                    <a:pt x="46335" y="32541"/>
                    <a:pt x="44056" y="33786"/>
                  </a:cubicBezTo>
                  <a:cubicBezTo>
                    <a:pt x="38617" y="36825"/>
                    <a:pt x="33422" y="37979"/>
                    <a:pt x="28743" y="42263"/>
                  </a:cubicBezTo>
                  <a:cubicBezTo>
                    <a:pt x="26586" y="44299"/>
                    <a:pt x="24793" y="46577"/>
                    <a:pt x="23669" y="49251"/>
                  </a:cubicBezTo>
                  <a:cubicBezTo>
                    <a:pt x="24550" y="45453"/>
                    <a:pt x="25553" y="41655"/>
                    <a:pt x="26707" y="37979"/>
                  </a:cubicBezTo>
                  <a:cubicBezTo>
                    <a:pt x="29229" y="36338"/>
                    <a:pt x="31903" y="34667"/>
                    <a:pt x="34546" y="33300"/>
                  </a:cubicBezTo>
                  <a:cubicBezTo>
                    <a:pt x="37098" y="31903"/>
                    <a:pt x="40137" y="31143"/>
                    <a:pt x="42901" y="30262"/>
                  </a:cubicBezTo>
                  <a:cubicBezTo>
                    <a:pt x="44937" y="29502"/>
                    <a:pt x="46578" y="28986"/>
                    <a:pt x="48097" y="27467"/>
                  </a:cubicBezTo>
                  <a:cubicBezTo>
                    <a:pt x="49251" y="26191"/>
                    <a:pt x="52411" y="22393"/>
                    <a:pt x="51652" y="20236"/>
                  </a:cubicBezTo>
                  <a:cubicBezTo>
                    <a:pt x="51440" y="19677"/>
                    <a:pt x="51138" y="19460"/>
                    <a:pt x="50792" y="19460"/>
                  </a:cubicBezTo>
                  <a:cubicBezTo>
                    <a:pt x="49896" y="19460"/>
                    <a:pt x="48698" y="20910"/>
                    <a:pt x="47975" y="21633"/>
                  </a:cubicBezTo>
                  <a:cubicBezTo>
                    <a:pt x="45697" y="23790"/>
                    <a:pt x="43539" y="25431"/>
                    <a:pt x="40744" y="26950"/>
                  </a:cubicBezTo>
                  <a:cubicBezTo>
                    <a:pt x="36946" y="28864"/>
                    <a:pt x="30384" y="31508"/>
                    <a:pt x="27467" y="35579"/>
                  </a:cubicBezTo>
                  <a:cubicBezTo>
                    <a:pt x="28105" y="33786"/>
                    <a:pt x="28743" y="32024"/>
                    <a:pt x="29351" y="30262"/>
                  </a:cubicBezTo>
                  <a:cubicBezTo>
                    <a:pt x="31022" y="28591"/>
                    <a:pt x="33908" y="26829"/>
                    <a:pt x="35701" y="25704"/>
                  </a:cubicBezTo>
                  <a:cubicBezTo>
                    <a:pt x="38222" y="24033"/>
                    <a:pt x="41504" y="24307"/>
                    <a:pt x="44056" y="22514"/>
                  </a:cubicBezTo>
                  <a:cubicBezTo>
                    <a:pt x="46578" y="20874"/>
                    <a:pt x="50770" y="16195"/>
                    <a:pt x="50011" y="12913"/>
                  </a:cubicBezTo>
                  <a:cubicBezTo>
                    <a:pt x="49889" y="12362"/>
                    <a:pt x="49745" y="12149"/>
                    <a:pt x="49581" y="12149"/>
                  </a:cubicBezTo>
                  <a:cubicBezTo>
                    <a:pt x="49212" y="12149"/>
                    <a:pt x="48744" y="13222"/>
                    <a:pt x="48218" y="13916"/>
                  </a:cubicBezTo>
                  <a:cubicBezTo>
                    <a:pt x="46578" y="16438"/>
                    <a:pt x="44420" y="17957"/>
                    <a:pt x="41899" y="19476"/>
                  </a:cubicBezTo>
                  <a:cubicBezTo>
                    <a:pt x="38222" y="21633"/>
                    <a:pt x="32905" y="24307"/>
                    <a:pt x="30262" y="28105"/>
                  </a:cubicBezTo>
                  <a:cubicBezTo>
                    <a:pt x="31022" y="26069"/>
                    <a:pt x="31903" y="24033"/>
                    <a:pt x="32905" y="22028"/>
                  </a:cubicBezTo>
                  <a:cubicBezTo>
                    <a:pt x="33543" y="21269"/>
                    <a:pt x="34303" y="20509"/>
                    <a:pt x="35184" y="19871"/>
                  </a:cubicBezTo>
                  <a:cubicBezTo>
                    <a:pt x="36703" y="18595"/>
                    <a:pt x="37463" y="17471"/>
                    <a:pt x="38101" y="15678"/>
                  </a:cubicBezTo>
                  <a:cubicBezTo>
                    <a:pt x="38617" y="14037"/>
                    <a:pt x="38739" y="12518"/>
                    <a:pt x="40258" y="11394"/>
                  </a:cubicBezTo>
                  <a:cubicBezTo>
                    <a:pt x="41018" y="10878"/>
                    <a:pt x="41899" y="10635"/>
                    <a:pt x="42537" y="9754"/>
                  </a:cubicBezTo>
                  <a:cubicBezTo>
                    <a:pt x="43175" y="8842"/>
                    <a:pt x="43539" y="7718"/>
                    <a:pt x="44056" y="6837"/>
                  </a:cubicBezTo>
                  <a:cubicBezTo>
                    <a:pt x="45180" y="4801"/>
                    <a:pt x="46973" y="2401"/>
                    <a:pt x="46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 name="Shape 65"/>
        <p:cNvGrpSpPr/>
        <p:nvPr/>
      </p:nvGrpSpPr>
      <p:grpSpPr>
        <a:xfrm>
          <a:off x="0" y="0"/>
          <a:ext cx="0" cy="0"/>
          <a:chOff x="0" y="0"/>
          <a:chExt cx="0" cy="0"/>
        </a:xfrm>
      </p:grpSpPr>
      <p:sp>
        <p:nvSpPr>
          <p:cNvPr id="66" name="Google Shape;66;p10"/>
          <p:cNvSpPr/>
          <p:nvPr>
            <p:ph idx="2" type="pic"/>
          </p:nvPr>
        </p:nvSpPr>
        <p:spPr>
          <a:xfrm>
            <a:off x="0" y="50"/>
            <a:ext cx="9136800" cy="5143500"/>
          </a:xfrm>
          <a:prstGeom prst="rect">
            <a:avLst/>
          </a:prstGeom>
          <a:noFill/>
          <a:ln>
            <a:noFill/>
          </a:ln>
        </p:spPr>
      </p:sp>
      <p:sp>
        <p:nvSpPr>
          <p:cNvPr id="67" name="Google Shape;67;p10"/>
          <p:cNvSpPr txBox="1"/>
          <p:nvPr>
            <p:ph type="title"/>
          </p:nvPr>
        </p:nvSpPr>
        <p:spPr>
          <a:xfrm>
            <a:off x="720000" y="4004525"/>
            <a:ext cx="7704000" cy="5985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477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1pPr>
            <a:lvl2pPr lvl="1"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rt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indent="-317500" lvl="1" marL="9144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46962"/>
          </p15:clr>
        </p15:guide>
        <p15:guide id="2" orient="horz" pos="340">
          <p15:clr>
            <a:srgbClr val="E46962"/>
          </p15:clr>
        </p15:guide>
        <p15:guide id="3" pos="5306">
          <p15:clr>
            <a:srgbClr val="E46962"/>
          </p15:clr>
        </p15:guide>
        <p15:guide id="4" orient="horz" pos="2900">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65" name="Shape 365"/>
        <p:cNvGrpSpPr/>
        <p:nvPr/>
      </p:nvGrpSpPr>
      <p:grpSpPr>
        <a:xfrm>
          <a:off x="0" y="0"/>
          <a:ext cx="0" cy="0"/>
          <a:chOff x="0" y="0"/>
          <a:chExt cx="0" cy="0"/>
        </a:xfrm>
      </p:grpSpPr>
      <p:sp>
        <p:nvSpPr>
          <p:cNvPr id="366" name="Google Shape;366;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67" name="Google Shape;367;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U3kxC6uNRtmKqC2JXuT-Ey-Omyt4Hfvb1Yq6dysWKY/copy#gid=1574875692" TargetMode="External"/><Relationship Id="rId5"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image" Target="../media/image11.jpg"/><Relationship Id="rId4"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 Id="rId3" Type="http://schemas.openxmlformats.org/officeDocument/2006/relationships/hyperlink" Target="https://www.freepik.com/free-vector/illustrations-people-with-mental-health-problems_16679484.htm/?utm_source=slidesgo_template&amp;utm_medium=referral-link&amp;utm_campaign=sg_resources&amp;utm_content=freepik%C3%87"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photo/young-depressed-adult-home_29973227.htm/?utm_source=slidesgo_template&amp;utm_medium=referral-link&amp;utm_campaign=sg_resources&amp;utm_content=freepik" TargetMode="External"/><Relationship Id="rId4" Type="http://schemas.openxmlformats.org/officeDocument/2006/relationships/hyperlink" Target="https://www.freepik.com/free-photo/covid-recovery-center-female-doctor-holding-elder-patient-s-hands_12367949.htm/?utm_source=slidesgo_template&amp;utm_medium=referral-link&amp;utm_campaign=sg_resources&amp;utm_content=freepik" TargetMode="External"/><Relationship Id="rId9" Type="http://schemas.openxmlformats.org/officeDocument/2006/relationships/hyperlink" Target="https://www.freepik.com/free-vector/mental-health-logos-collection_16679656.htm/?utm_source=slidesgo_template&amp;utm_medium=referral-link&amp;utm_campaign=sg_resources&amp;utm_content=freepik" TargetMode="External"/><Relationship Id="rId5" Type="http://schemas.openxmlformats.org/officeDocument/2006/relationships/hyperlink" Target="https://www.freepik.com/free-photo/full-shot-psychologist-her-office_38896637.htm/?utm_source=slidesgo_template&amp;utm_medium=referral-link&amp;utm_campaign=sg_resources&amp;utm_content=freepik" TargetMode="External"/><Relationship Id="rId6" Type="http://schemas.openxmlformats.org/officeDocument/2006/relationships/hyperlink" Target="https://www.freepik.com/free-photo/front-view-man-doing-presentation-meeting_12065554.htm/?utm_source=slidesgo_template&amp;utm_medium=referral-link&amp;utm_campaign=sg_resources&amp;utm_content=freepik" TargetMode="External"/><Relationship Id="rId7" Type="http://schemas.openxmlformats.org/officeDocument/2006/relationships/hyperlink" Target="https://www.freepik.com/free-vector/illustrations-people-with-mental-health-problems_16679448.htm/?utm_source=slidesgo_template&amp;utm_medium=referral-link&amp;utm_campaign=sg_resources&amp;utm_content=freepik" TargetMode="External"/><Relationship Id="rId8" Type="http://schemas.openxmlformats.org/officeDocument/2006/relationships/hyperlink" Target="https://www.freepik.com/free-vector/illustrations-people-with-mental-health-problems_16679465.htm/?utm_source=slidesgo_template&amp;utm_medium=referral-link&amp;utm_campaign=sg_resources&amp;utm_content=freepik" TargetMode="External"/><Relationship Id="rId11" Type="http://schemas.openxmlformats.org/officeDocument/2006/relationships/hyperlink" Target="https://www.freepik.com/free-vector/mental-health-landing-page-template_16679650.htm/?utm_source=slidesgo_template&amp;utm_medium=referral-link&amp;utm_campaign=sg_resources&amp;utm_content=freepik" TargetMode="External"/><Relationship Id="rId10" Type="http://schemas.openxmlformats.org/officeDocument/2006/relationships/hyperlink" Target="https://www.freepik.com/free-vector/mental-health-landing-page-template_16679638.htm/?utm_source=slidesgo_template&amp;utm_medium=referral-link&amp;utm_campaign=sg_resources&amp;utm_content=freepik" TargetMode="External"/><Relationship Id="rId13" Type="http://schemas.openxmlformats.org/officeDocument/2006/relationships/hyperlink" Target="https://www.freepik.com/free-vector/mental-health-social-media-cover-template_16679561.htm/?utm_source=slidesgo_template&amp;utm_medium=referral-link&amp;utm_campaign=sg_resources&amp;utm_content=freepik" TargetMode="External"/><Relationship Id="rId12" Type="http://schemas.openxmlformats.org/officeDocument/2006/relationships/hyperlink" Target="https://www.freepik.com/free-vector/mental-health-social-media-cover-template_16679570.htm/?utm_source=slidesgo_template&amp;utm_medium=referral-link&amp;utm_campaign=sg_resources&amp;utm_content=freepik" TargetMode="External"/><Relationship Id="rId15" Type="http://schemas.openxmlformats.org/officeDocument/2006/relationships/hyperlink" Target="https://www.freepik.com/free-vector/flat-design-flower-silhouettes-illustration_25726124.htm/?utm_source=slidesgo_template&amp;utm_medium=referral-link&amp;utm_campaign=sg_resources&amp;utm_content=freepik" TargetMode="External"/><Relationship Id="rId14" Type="http://schemas.openxmlformats.org/officeDocument/2006/relationships/hyperlink" Target="https://www.freepik.com/free-vector/mental-health-social-media-post-template_1667958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Barlow"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7.png"/><Relationship Id="rId17" Type="http://schemas.openxmlformats.org/officeDocument/2006/relationships/image" Target="../media/image9.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6"/>
          <p:cNvSpPr txBox="1"/>
          <p:nvPr>
            <p:ph type="ctrTitle"/>
          </p:nvPr>
        </p:nvSpPr>
        <p:spPr>
          <a:xfrm>
            <a:off x="713100" y="1719450"/>
            <a:ext cx="4195500" cy="12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Mental Health </a:t>
            </a:r>
            <a:r>
              <a:rPr b="0" lang="en">
                <a:solidFill>
                  <a:schemeClr val="dk1"/>
                </a:solidFill>
              </a:rPr>
              <a:t>Awareness Week</a:t>
            </a:r>
            <a:endParaRPr b="0">
              <a:solidFill>
                <a:schemeClr val="dk1"/>
              </a:solidFill>
            </a:endParaRPr>
          </a:p>
        </p:txBody>
      </p:sp>
      <p:sp>
        <p:nvSpPr>
          <p:cNvPr id="376" name="Google Shape;376;p36"/>
          <p:cNvSpPr txBox="1"/>
          <p:nvPr>
            <p:ph idx="1" type="subTitle"/>
          </p:nvPr>
        </p:nvSpPr>
        <p:spPr>
          <a:xfrm>
            <a:off x="713100" y="3093052"/>
            <a:ext cx="4195500" cy="4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is </a:t>
            </a:r>
            <a:r>
              <a:rPr lang="en"/>
              <a:t>where</a:t>
            </a:r>
            <a:r>
              <a:rPr lang="en"/>
              <a:t> your presentation begins</a:t>
            </a:r>
            <a:endParaRPr/>
          </a:p>
        </p:txBody>
      </p:sp>
      <p:grpSp>
        <p:nvGrpSpPr>
          <p:cNvPr id="377" name="Google Shape;377;p36"/>
          <p:cNvGrpSpPr/>
          <p:nvPr/>
        </p:nvGrpSpPr>
        <p:grpSpPr>
          <a:xfrm>
            <a:off x="5029196" y="961136"/>
            <a:ext cx="3691338" cy="3490101"/>
            <a:chOff x="5029196" y="961136"/>
            <a:chExt cx="3691338" cy="3490101"/>
          </a:xfrm>
        </p:grpSpPr>
        <p:grpSp>
          <p:nvGrpSpPr>
            <p:cNvPr id="378" name="Google Shape;378;p36"/>
            <p:cNvGrpSpPr/>
            <p:nvPr/>
          </p:nvGrpSpPr>
          <p:grpSpPr>
            <a:xfrm rot="10800000">
              <a:off x="5176311" y="961136"/>
              <a:ext cx="3284377" cy="3221189"/>
              <a:chOff x="5342466" y="1853534"/>
              <a:chExt cx="619016" cy="607119"/>
            </a:xfrm>
          </p:grpSpPr>
          <p:sp>
            <p:nvSpPr>
              <p:cNvPr id="379" name="Google Shape;379;p36"/>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6"/>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36"/>
            <p:cNvGrpSpPr/>
            <p:nvPr/>
          </p:nvGrpSpPr>
          <p:grpSpPr>
            <a:xfrm>
              <a:off x="5029196" y="1280662"/>
              <a:ext cx="3691338" cy="3170575"/>
              <a:chOff x="10254046" y="1664949"/>
              <a:chExt cx="3691338" cy="3170575"/>
            </a:xfrm>
          </p:grpSpPr>
          <p:sp>
            <p:nvSpPr>
              <p:cNvPr id="382" name="Google Shape;382;p36"/>
              <p:cNvSpPr/>
              <p:nvPr/>
            </p:nvSpPr>
            <p:spPr>
              <a:xfrm>
                <a:off x="12806763" y="2087165"/>
                <a:ext cx="400487" cy="394711"/>
              </a:xfrm>
              <a:custGeom>
                <a:rect b="b" l="l" r="r" t="t"/>
                <a:pathLst>
                  <a:path extrusionOk="0" h="2870" w="2912">
                    <a:moveTo>
                      <a:pt x="1695" y="1584"/>
                    </a:moveTo>
                    <a:cubicBezTo>
                      <a:pt x="2394" y="138"/>
                      <a:pt x="1252" y="1"/>
                      <a:pt x="693" y="1016"/>
                    </a:cubicBezTo>
                    <a:cubicBezTo>
                      <a:pt x="368" y="1612"/>
                      <a:pt x="1" y="2780"/>
                      <a:pt x="1" y="2780"/>
                    </a:cubicBezTo>
                    <a:cubicBezTo>
                      <a:pt x="1" y="2780"/>
                      <a:pt x="962" y="2869"/>
                      <a:pt x="1695" y="2745"/>
                    </a:cubicBezTo>
                    <a:cubicBezTo>
                      <a:pt x="2704" y="2579"/>
                      <a:pt x="2911" y="2081"/>
                      <a:pt x="2802" y="1881"/>
                    </a:cubicBezTo>
                    <a:cubicBezTo>
                      <a:pt x="2560" y="1431"/>
                      <a:pt x="1695" y="1584"/>
                      <a:pt x="1695" y="158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p:nvPr/>
            </p:nvSpPr>
            <p:spPr>
              <a:xfrm>
                <a:off x="12770577" y="1664949"/>
                <a:ext cx="267496" cy="325396"/>
              </a:xfrm>
              <a:custGeom>
                <a:rect b="b" l="l" r="r" t="t"/>
                <a:pathLst>
                  <a:path extrusionOk="0" h="2366" w="1945">
                    <a:moveTo>
                      <a:pt x="977" y="1176"/>
                    </a:moveTo>
                    <a:cubicBezTo>
                      <a:pt x="1191" y="1"/>
                      <a:pt x="348" y="132"/>
                      <a:pt x="147" y="968"/>
                    </a:cubicBezTo>
                    <a:cubicBezTo>
                      <a:pt x="36" y="1453"/>
                      <a:pt x="1" y="2366"/>
                      <a:pt x="1" y="2366"/>
                    </a:cubicBezTo>
                    <a:cubicBezTo>
                      <a:pt x="1" y="2366"/>
                      <a:pt x="706" y="2241"/>
                      <a:pt x="1204" y="2014"/>
                    </a:cubicBezTo>
                    <a:cubicBezTo>
                      <a:pt x="1896" y="1695"/>
                      <a:pt x="1944" y="1294"/>
                      <a:pt x="1826" y="1169"/>
                    </a:cubicBezTo>
                    <a:cubicBezTo>
                      <a:pt x="1571" y="900"/>
                      <a:pt x="977" y="1176"/>
                      <a:pt x="977" y="11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a:off x="12257187" y="1706757"/>
                <a:ext cx="402413" cy="484243"/>
              </a:xfrm>
              <a:custGeom>
                <a:rect b="b" l="l" r="r" t="t"/>
                <a:pathLst>
                  <a:path extrusionOk="0" h="3521" w="2926">
                    <a:moveTo>
                      <a:pt x="1515" y="1446"/>
                    </a:moveTo>
                    <a:cubicBezTo>
                      <a:pt x="823" y="1"/>
                      <a:pt x="0" y="804"/>
                      <a:pt x="443" y="1876"/>
                    </a:cubicBezTo>
                    <a:cubicBezTo>
                      <a:pt x="699" y="2498"/>
                      <a:pt x="1376" y="3520"/>
                      <a:pt x="1376" y="3520"/>
                    </a:cubicBezTo>
                    <a:cubicBezTo>
                      <a:pt x="1376" y="3520"/>
                      <a:pt x="2048" y="2830"/>
                      <a:pt x="2421" y="2179"/>
                    </a:cubicBezTo>
                    <a:cubicBezTo>
                      <a:pt x="2926" y="1295"/>
                      <a:pt x="2662" y="817"/>
                      <a:pt x="2441" y="776"/>
                    </a:cubicBezTo>
                    <a:cubicBezTo>
                      <a:pt x="1937" y="679"/>
                      <a:pt x="1515" y="1446"/>
                      <a:pt x="1515" y="14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6"/>
              <p:cNvSpPr/>
              <p:nvPr/>
            </p:nvSpPr>
            <p:spPr>
              <a:xfrm>
                <a:off x="10521521" y="3417454"/>
                <a:ext cx="350014" cy="265570"/>
              </a:xfrm>
              <a:custGeom>
                <a:rect b="b" l="l" r="r" t="t"/>
                <a:pathLst>
                  <a:path extrusionOk="0" h="1931" w="2545">
                    <a:moveTo>
                      <a:pt x="2545" y="1930"/>
                    </a:moveTo>
                    <a:cubicBezTo>
                      <a:pt x="2545" y="1930"/>
                      <a:pt x="1210" y="1"/>
                      <a:pt x="947" y="29"/>
                    </a:cubicBezTo>
                    <a:cubicBezTo>
                      <a:pt x="684" y="50"/>
                      <a:pt x="713" y="333"/>
                      <a:pt x="933" y="610"/>
                    </a:cubicBezTo>
                    <a:cubicBezTo>
                      <a:pt x="933" y="610"/>
                      <a:pt x="532" y="167"/>
                      <a:pt x="263" y="333"/>
                    </a:cubicBezTo>
                    <a:cubicBezTo>
                      <a:pt x="1" y="492"/>
                      <a:pt x="595" y="1328"/>
                      <a:pt x="2545" y="1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a:off x="10373267" y="3493644"/>
                <a:ext cx="498271" cy="237789"/>
              </a:xfrm>
              <a:custGeom>
                <a:rect b="b" l="l" r="r" t="t"/>
                <a:pathLst>
                  <a:path extrusionOk="0" h="1729" w="3623">
                    <a:moveTo>
                      <a:pt x="3623" y="1376"/>
                    </a:moveTo>
                    <a:cubicBezTo>
                      <a:pt x="3623" y="1376"/>
                      <a:pt x="1402" y="1"/>
                      <a:pt x="697" y="91"/>
                    </a:cubicBezTo>
                    <a:cubicBezTo>
                      <a:pt x="0" y="180"/>
                      <a:pt x="463" y="471"/>
                      <a:pt x="607" y="547"/>
                    </a:cubicBezTo>
                    <a:cubicBezTo>
                      <a:pt x="607" y="547"/>
                      <a:pt x="173" y="477"/>
                      <a:pt x="138" y="713"/>
                    </a:cubicBezTo>
                    <a:cubicBezTo>
                      <a:pt x="110" y="940"/>
                      <a:pt x="505" y="1106"/>
                      <a:pt x="505" y="1106"/>
                    </a:cubicBezTo>
                    <a:cubicBezTo>
                      <a:pt x="505" y="1106"/>
                      <a:pt x="20" y="1134"/>
                      <a:pt x="83" y="1431"/>
                    </a:cubicBezTo>
                    <a:cubicBezTo>
                      <a:pt x="151" y="1728"/>
                      <a:pt x="2094" y="1667"/>
                      <a:pt x="3623" y="13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p:nvPr/>
            </p:nvSpPr>
            <p:spPr>
              <a:xfrm>
                <a:off x="10388257" y="3682881"/>
                <a:ext cx="483280" cy="275748"/>
              </a:xfrm>
              <a:custGeom>
                <a:rect b="b" l="l" r="r" t="t"/>
                <a:pathLst>
                  <a:path extrusionOk="0" h="2005" w="3514">
                    <a:moveTo>
                      <a:pt x="3514" y="0"/>
                    </a:moveTo>
                    <a:cubicBezTo>
                      <a:pt x="3514" y="0"/>
                      <a:pt x="1127" y="195"/>
                      <a:pt x="651" y="367"/>
                    </a:cubicBezTo>
                    <a:cubicBezTo>
                      <a:pt x="173" y="546"/>
                      <a:pt x="1" y="926"/>
                      <a:pt x="354" y="961"/>
                    </a:cubicBezTo>
                    <a:cubicBezTo>
                      <a:pt x="354" y="961"/>
                      <a:pt x="112" y="1341"/>
                      <a:pt x="422" y="1507"/>
                    </a:cubicBezTo>
                    <a:cubicBezTo>
                      <a:pt x="727" y="1680"/>
                      <a:pt x="1107" y="1389"/>
                      <a:pt x="1107" y="1389"/>
                    </a:cubicBezTo>
                    <a:cubicBezTo>
                      <a:pt x="1107" y="1389"/>
                      <a:pt x="734" y="1854"/>
                      <a:pt x="1197" y="1929"/>
                    </a:cubicBezTo>
                    <a:cubicBezTo>
                      <a:pt x="1667" y="2005"/>
                      <a:pt x="2518" y="470"/>
                      <a:pt x="3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10636632" y="3682881"/>
                <a:ext cx="234901" cy="272172"/>
              </a:xfrm>
              <a:custGeom>
                <a:rect b="b" l="l" r="r" t="t"/>
                <a:pathLst>
                  <a:path extrusionOk="0" h="1979" w="1708">
                    <a:moveTo>
                      <a:pt x="1708" y="0"/>
                    </a:moveTo>
                    <a:cubicBezTo>
                      <a:pt x="1708" y="0"/>
                      <a:pt x="483" y="533"/>
                      <a:pt x="42" y="1549"/>
                    </a:cubicBezTo>
                    <a:cubicBezTo>
                      <a:pt x="42" y="1549"/>
                      <a:pt x="0" y="1978"/>
                      <a:pt x="332" y="1736"/>
                    </a:cubicBezTo>
                    <a:lnTo>
                      <a:pt x="524" y="1529"/>
                    </a:lnTo>
                    <a:cubicBezTo>
                      <a:pt x="524" y="1529"/>
                      <a:pt x="393" y="1929"/>
                      <a:pt x="622" y="1937"/>
                    </a:cubicBezTo>
                    <a:cubicBezTo>
                      <a:pt x="850" y="1950"/>
                      <a:pt x="974" y="1695"/>
                      <a:pt x="1030" y="1446"/>
                    </a:cubicBezTo>
                    <a:cubicBezTo>
                      <a:pt x="1030" y="1446"/>
                      <a:pt x="967" y="1812"/>
                      <a:pt x="1162" y="1756"/>
                    </a:cubicBezTo>
                    <a:cubicBezTo>
                      <a:pt x="1535" y="1653"/>
                      <a:pt x="1306" y="422"/>
                      <a:pt x="1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10566080" y="3651387"/>
                <a:ext cx="312056" cy="41259"/>
              </a:xfrm>
              <a:custGeom>
                <a:rect b="b" l="l" r="r" t="t"/>
                <a:pathLst>
                  <a:path extrusionOk="0" h="300" w="2269">
                    <a:moveTo>
                      <a:pt x="2262" y="291"/>
                    </a:moveTo>
                    <a:cubicBezTo>
                      <a:pt x="2234" y="271"/>
                      <a:pt x="2207" y="249"/>
                      <a:pt x="2172" y="229"/>
                    </a:cubicBezTo>
                    <a:cubicBezTo>
                      <a:pt x="2151" y="223"/>
                      <a:pt x="2124" y="208"/>
                      <a:pt x="2103" y="201"/>
                    </a:cubicBezTo>
                    <a:cubicBezTo>
                      <a:pt x="1875" y="112"/>
                      <a:pt x="1633" y="64"/>
                      <a:pt x="1391" y="35"/>
                    </a:cubicBezTo>
                    <a:cubicBezTo>
                      <a:pt x="1162" y="9"/>
                      <a:pt x="928" y="1"/>
                      <a:pt x="699" y="1"/>
                    </a:cubicBezTo>
                    <a:cubicBezTo>
                      <a:pt x="540" y="9"/>
                      <a:pt x="382" y="9"/>
                      <a:pt x="223" y="22"/>
                    </a:cubicBezTo>
                    <a:cubicBezTo>
                      <a:pt x="153" y="22"/>
                      <a:pt x="83" y="29"/>
                      <a:pt x="15" y="35"/>
                    </a:cubicBezTo>
                    <a:cubicBezTo>
                      <a:pt x="9" y="35"/>
                      <a:pt x="0" y="42"/>
                      <a:pt x="0" y="50"/>
                    </a:cubicBezTo>
                    <a:cubicBezTo>
                      <a:pt x="0" y="57"/>
                      <a:pt x="9" y="64"/>
                      <a:pt x="15" y="64"/>
                    </a:cubicBezTo>
                    <a:cubicBezTo>
                      <a:pt x="83" y="64"/>
                      <a:pt x="153" y="64"/>
                      <a:pt x="223" y="70"/>
                    </a:cubicBezTo>
                    <a:cubicBezTo>
                      <a:pt x="382" y="70"/>
                      <a:pt x="540" y="64"/>
                      <a:pt x="699" y="64"/>
                    </a:cubicBezTo>
                    <a:cubicBezTo>
                      <a:pt x="928" y="70"/>
                      <a:pt x="1155" y="77"/>
                      <a:pt x="1384" y="98"/>
                    </a:cubicBezTo>
                    <a:cubicBezTo>
                      <a:pt x="1618" y="125"/>
                      <a:pt x="1860" y="175"/>
                      <a:pt x="2083" y="249"/>
                    </a:cubicBezTo>
                    <a:cubicBezTo>
                      <a:pt x="2109" y="258"/>
                      <a:pt x="2131" y="264"/>
                      <a:pt x="2151" y="271"/>
                    </a:cubicBezTo>
                    <a:cubicBezTo>
                      <a:pt x="2192" y="284"/>
                      <a:pt x="2227" y="284"/>
                      <a:pt x="2262" y="299"/>
                    </a:cubicBezTo>
                    <a:lnTo>
                      <a:pt x="2269" y="29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6"/>
              <p:cNvSpPr/>
              <p:nvPr/>
            </p:nvSpPr>
            <p:spPr>
              <a:xfrm>
                <a:off x="10598399" y="3618243"/>
                <a:ext cx="131479" cy="14303"/>
              </a:xfrm>
              <a:custGeom>
                <a:rect b="b" l="l" r="r" t="t"/>
                <a:pathLst>
                  <a:path extrusionOk="0" h="104" w="956">
                    <a:moveTo>
                      <a:pt x="948" y="91"/>
                    </a:moveTo>
                    <a:cubicBezTo>
                      <a:pt x="948" y="84"/>
                      <a:pt x="948" y="91"/>
                      <a:pt x="948" y="91"/>
                    </a:cubicBezTo>
                    <a:cubicBezTo>
                      <a:pt x="948" y="84"/>
                      <a:pt x="942" y="84"/>
                      <a:pt x="942" y="84"/>
                    </a:cubicBezTo>
                    <a:cubicBezTo>
                      <a:pt x="927" y="76"/>
                      <a:pt x="907" y="76"/>
                      <a:pt x="894" y="76"/>
                    </a:cubicBezTo>
                    <a:cubicBezTo>
                      <a:pt x="728" y="49"/>
                      <a:pt x="553" y="27"/>
                      <a:pt x="388" y="14"/>
                    </a:cubicBezTo>
                    <a:cubicBezTo>
                      <a:pt x="326" y="14"/>
                      <a:pt x="263" y="8"/>
                      <a:pt x="202" y="8"/>
                    </a:cubicBezTo>
                    <a:cubicBezTo>
                      <a:pt x="139" y="1"/>
                      <a:pt x="71" y="8"/>
                      <a:pt x="8" y="8"/>
                    </a:cubicBezTo>
                    <a:cubicBezTo>
                      <a:pt x="1" y="8"/>
                      <a:pt x="1" y="14"/>
                      <a:pt x="1" y="21"/>
                    </a:cubicBezTo>
                    <a:cubicBezTo>
                      <a:pt x="1" y="21"/>
                      <a:pt x="1" y="27"/>
                      <a:pt x="8" y="27"/>
                    </a:cubicBezTo>
                    <a:cubicBezTo>
                      <a:pt x="71" y="34"/>
                      <a:pt x="125" y="42"/>
                      <a:pt x="188" y="42"/>
                    </a:cubicBezTo>
                    <a:cubicBezTo>
                      <a:pt x="215" y="49"/>
                      <a:pt x="237" y="49"/>
                      <a:pt x="263" y="49"/>
                    </a:cubicBezTo>
                    <a:cubicBezTo>
                      <a:pt x="457" y="62"/>
                      <a:pt x="658" y="76"/>
                      <a:pt x="852" y="97"/>
                    </a:cubicBezTo>
                    <a:cubicBezTo>
                      <a:pt x="879" y="97"/>
                      <a:pt x="914" y="104"/>
                      <a:pt x="942" y="104"/>
                    </a:cubicBezTo>
                    <a:lnTo>
                      <a:pt x="948" y="104"/>
                    </a:lnTo>
                    <a:lnTo>
                      <a:pt x="948" y="97"/>
                    </a:lnTo>
                    <a:lnTo>
                      <a:pt x="955" y="9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6"/>
              <p:cNvSpPr/>
              <p:nvPr/>
            </p:nvSpPr>
            <p:spPr>
              <a:xfrm>
                <a:off x="10564292" y="3581111"/>
                <a:ext cx="97096" cy="18154"/>
              </a:xfrm>
              <a:custGeom>
                <a:rect b="b" l="l" r="r" t="t"/>
                <a:pathLst>
                  <a:path extrusionOk="0" h="132" w="706">
                    <a:moveTo>
                      <a:pt x="705" y="118"/>
                    </a:moveTo>
                    <a:cubicBezTo>
                      <a:pt x="705" y="112"/>
                      <a:pt x="705" y="112"/>
                      <a:pt x="699" y="112"/>
                    </a:cubicBezTo>
                    <a:cubicBezTo>
                      <a:pt x="699" y="105"/>
                      <a:pt x="692" y="105"/>
                      <a:pt x="692" y="97"/>
                    </a:cubicBezTo>
                    <a:lnTo>
                      <a:pt x="670" y="97"/>
                    </a:lnTo>
                    <a:cubicBezTo>
                      <a:pt x="568" y="70"/>
                      <a:pt x="470" y="49"/>
                      <a:pt x="367" y="29"/>
                    </a:cubicBezTo>
                    <a:cubicBezTo>
                      <a:pt x="319" y="22"/>
                      <a:pt x="271" y="14"/>
                      <a:pt x="229" y="14"/>
                    </a:cubicBezTo>
                    <a:cubicBezTo>
                      <a:pt x="159" y="7"/>
                      <a:pt x="83" y="7"/>
                      <a:pt x="13" y="7"/>
                    </a:cubicBezTo>
                    <a:cubicBezTo>
                      <a:pt x="7" y="0"/>
                      <a:pt x="0" y="7"/>
                      <a:pt x="0" y="14"/>
                    </a:cubicBezTo>
                    <a:cubicBezTo>
                      <a:pt x="0" y="22"/>
                      <a:pt x="7" y="29"/>
                      <a:pt x="13" y="29"/>
                    </a:cubicBezTo>
                    <a:cubicBezTo>
                      <a:pt x="63" y="35"/>
                      <a:pt x="111" y="42"/>
                      <a:pt x="166" y="49"/>
                    </a:cubicBezTo>
                    <a:cubicBezTo>
                      <a:pt x="194" y="55"/>
                      <a:pt x="229" y="55"/>
                      <a:pt x="262" y="63"/>
                    </a:cubicBezTo>
                    <a:cubicBezTo>
                      <a:pt x="387" y="77"/>
                      <a:pt x="504" y="97"/>
                      <a:pt x="629" y="118"/>
                    </a:cubicBezTo>
                    <a:cubicBezTo>
                      <a:pt x="650" y="125"/>
                      <a:pt x="664" y="132"/>
                      <a:pt x="677" y="132"/>
                    </a:cubicBezTo>
                    <a:cubicBezTo>
                      <a:pt x="685" y="132"/>
                      <a:pt x="692" y="132"/>
                      <a:pt x="699" y="125"/>
                    </a:cubicBezTo>
                    <a:lnTo>
                      <a:pt x="705" y="118"/>
                    </a:lnTo>
                    <a:lnTo>
                      <a:pt x="705" y="11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6"/>
              <p:cNvSpPr/>
              <p:nvPr/>
            </p:nvSpPr>
            <p:spPr>
              <a:xfrm>
                <a:off x="10504468" y="3599127"/>
                <a:ext cx="37958" cy="4951"/>
              </a:xfrm>
              <a:custGeom>
                <a:rect b="b" l="l" r="r" t="t"/>
                <a:pathLst>
                  <a:path extrusionOk="0" h="36" w="276">
                    <a:moveTo>
                      <a:pt x="269" y="22"/>
                    </a:moveTo>
                    <a:cubicBezTo>
                      <a:pt x="262" y="15"/>
                      <a:pt x="256" y="15"/>
                      <a:pt x="241" y="15"/>
                    </a:cubicBezTo>
                    <a:cubicBezTo>
                      <a:pt x="234" y="7"/>
                      <a:pt x="228" y="7"/>
                      <a:pt x="221" y="7"/>
                    </a:cubicBezTo>
                    <a:cubicBezTo>
                      <a:pt x="151" y="1"/>
                      <a:pt x="83" y="1"/>
                      <a:pt x="14" y="1"/>
                    </a:cubicBezTo>
                    <a:cubicBezTo>
                      <a:pt x="0" y="1"/>
                      <a:pt x="0" y="7"/>
                      <a:pt x="0" y="15"/>
                    </a:cubicBezTo>
                    <a:cubicBezTo>
                      <a:pt x="0" y="22"/>
                      <a:pt x="7" y="29"/>
                      <a:pt x="14" y="29"/>
                    </a:cubicBezTo>
                    <a:cubicBezTo>
                      <a:pt x="83" y="29"/>
                      <a:pt x="151" y="35"/>
                      <a:pt x="214" y="35"/>
                    </a:cubicBezTo>
                    <a:lnTo>
                      <a:pt x="241" y="35"/>
                    </a:lnTo>
                    <a:cubicBezTo>
                      <a:pt x="256" y="29"/>
                      <a:pt x="262" y="29"/>
                      <a:pt x="269" y="29"/>
                    </a:cubicBezTo>
                    <a:lnTo>
                      <a:pt x="276" y="2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6"/>
              <p:cNvSpPr/>
              <p:nvPr/>
            </p:nvSpPr>
            <p:spPr>
              <a:xfrm>
                <a:off x="10554665" y="3718088"/>
                <a:ext cx="214134" cy="82931"/>
              </a:xfrm>
              <a:custGeom>
                <a:rect b="b" l="l" r="r" t="t"/>
                <a:pathLst>
                  <a:path extrusionOk="0" h="603" w="1557">
                    <a:moveTo>
                      <a:pt x="1550" y="0"/>
                    </a:moveTo>
                    <a:lnTo>
                      <a:pt x="1494" y="0"/>
                    </a:lnTo>
                    <a:lnTo>
                      <a:pt x="1467" y="0"/>
                    </a:lnTo>
                    <a:cubicBezTo>
                      <a:pt x="1349" y="22"/>
                      <a:pt x="1225" y="48"/>
                      <a:pt x="1100" y="76"/>
                    </a:cubicBezTo>
                    <a:cubicBezTo>
                      <a:pt x="983" y="111"/>
                      <a:pt x="858" y="146"/>
                      <a:pt x="740" y="188"/>
                    </a:cubicBezTo>
                    <a:cubicBezTo>
                      <a:pt x="555" y="256"/>
                      <a:pt x="374" y="332"/>
                      <a:pt x="208" y="428"/>
                    </a:cubicBezTo>
                    <a:cubicBezTo>
                      <a:pt x="194" y="436"/>
                      <a:pt x="175" y="450"/>
                      <a:pt x="160" y="456"/>
                    </a:cubicBezTo>
                    <a:cubicBezTo>
                      <a:pt x="118" y="485"/>
                      <a:pt x="77" y="511"/>
                      <a:pt x="42" y="539"/>
                    </a:cubicBezTo>
                    <a:cubicBezTo>
                      <a:pt x="35" y="546"/>
                      <a:pt x="22" y="553"/>
                      <a:pt x="15" y="561"/>
                    </a:cubicBezTo>
                    <a:cubicBezTo>
                      <a:pt x="15" y="568"/>
                      <a:pt x="9" y="568"/>
                      <a:pt x="9" y="574"/>
                    </a:cubicBezTo>
                    <a:cubicBezTo>
                      <a:pt x="0" y="581"/>
                      <a:pt x="0" y="587"/>
                      <a:pt x="0" y="594"/>
                    </a:cubicBezTo>
                    <a:cubicBezTo>
                      <a:pt x="9" y="594"/>
                      <a:pt x="15" y="602"/>
                      <a:pt x="22" y="594"/>
                    </a:cubicBezTo>
                    <a:lnTo>
                      <a:pt x="35" y="594"/>
                    </a:lnTo>
                    <a:cubicBezTo>
                      <a:pt x="50" y="587"/>
                      <a:pt x="57" y="581"/>
                      <a:pt x="70" y="574"/>
                    </a:cubicBezTo>
                    <a:cubicBezTo>
                      <a:pt x="105" y="553"/>
                      <a:pt x="146" y="533"/>
                      <a:pt x="188" y="511"/>
                    </a:cubicBezTo>
                    <a:cubicBezTo>
                      <a:pt x="208" y="498"/>
                      <a:pt x="223" y="491"/>
                      <a:pt x="243" y="478"/>
                    </a:cubicBezTo>
                    <a:cubicBezTo>
                      <a:pt x="402" y="395"/>
                      <a:pt x="581" y="312"/>
                      <a:pt x="762" y="249"/>
                    </a:cubicBezTo>
                    <a:cubicBezTo>
                      <a:pt x="880" y="207"/>
                      <a:pt x="996" y="166"/>
                      <a:pt x="1114" y="131"/>
                    </a:cubicBezTo>
                    <a:cubicBezTo>
                      <a:pt x="1238" y="96"/>
                      <a:pt x="1356" y="70"/>
                      <a:pt x="1474" y="42"/>
                    </a:cubicBezTo>
                    <a:cubicBezTo>
                      <a:pt x="1480" y="42"/>
                      <a:pt x="1487" y="35"/>
                      <a:pt x="1502" y="35"/>
                    </a:cubicBezTo>
                    <a:cubicBezTo>
                      <a:pt x="1515" y="28"/>
                      <a:pt x="1535" y="22"/>
                      <a:pt x="1550" y="7"/>
                    </a:cubicBezTo>
                    <a:lnTo>
                      <a:pt x="1557" y="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6"/>
              <p:cNvSpPr/>
              <p:nvPr/>
            </p:nvSpPr>
            <p:spPr>
              <a:xfrm>
                <a:off x="10600324" y="3764572"/>
                <a:ext cx="75366" cy="51436"/>
              </a:xfrm>
              <a:custGeom>
                <a:rect b="b" l="l" r="r" t="t"/>
                <a:pathLst>
                  <a:path extrusionOk="0" h="374" w="548">
                    <a:moveTo>
                      <a:pt x="533" y="42"/>
                    </a:moveTo>
                    <a:lnTo>
                      <a:pt x="533" y="42"/>
                    </a:lnTo>
                    <a:lnTo>
                      <a:pt x="526" y="49"/>
                    </a:lnTo>
                    <a:cubicBezTo>
                      <a:pt x="513" y="64"/>
                      <a:pt x="498" y="70"/>
                      <a:pt x="485" y="77"/>
                    </a:cubicBezTo>
                    <a:cubicBezTo>
                      <a:pt x="374" y="147"/>
                      <a:pt x="271" y="215"/>
                      <a:pt x="166" y="284"/>
                    </a:cubicBezTo>
                    <a:cubicBezTo>
                      <a:pt x="146" y="298"/>
                      <a:pt x="125" y="312"/>
                      <a:pt x="111" y="319"/>
                    </a:cubicBezTo>
                    <a:cubicBezTo>
                      <a:pt x="83" y="339"/>
                      <a:pt x="57" y="354"/>
                      <a:pt x="28" y="374"/>
                    </a:cubicBezTo>
                    <a:cubicBezTo>
                      <a:pt x="22" y="374"/>
                      <a:pt x="9" y="374"/>
                      <a:pt x="9" y="367"/>
                    </a:cubicBezTo>
                    <a:cubicBezTo>
                      <a:pt x="0" y="361"/>
                      <a:pt x="0" y="354"/>
                      <a:pt x="9" y="347"/>
                    </a:cubicBezTo>
                    <a:cubicBezTo>
                      <a:pt x="42" y="326"/>
                      <a:pt x="70" y="298"/>
                      <a:pt x="105" y="271"/>
                    </a:cubicBezTo>
                    <a:cubicBezTo>
                      <a:pt x="153" y="236"/>
                      <a:pt x="201" y="201"/>
                      <a:pt x="257" y="173"/>
                    </a:cubicBezTo>
                    <a:cubicBezTo>
                      <a:pt x="332" y="125"/>
                      <a:pt x="408" y="77"/>
                      <a:pt x="491" y="35"/>
                    </a:cubicBezTo>
                    <a:cubicBezTo>
                      <a:pt x="498" y="29"/>
                      <a:pt x="506" y="22"/>
                      <a:pt x="513" y="22"/>
                    </a:cubicBezTo>
                    <a:lnTo>
                      <a:pt x="520" y="22"/>
                    </a:lnTo>
                    <a:lnTo>
                      <a:pt x="520" y="22"/>
                    </a:lnTo>
                    <a:lnTo>
                      <a:pt x="520" y="22"/>
                    </a:lnTo>
                    <a:lnTo>
                      <a:pt x="526" y="29"/>
                    </a:lnTo>
                    <a:lnTo>
                      <a:pt x="526" y="29"/>
                    </a:lnTo>
                    <a:lnTo>
                      <a:pt x="526" y="35"/>
                    </a:lnTo>
                    <a:lnTo>
                      <a:pt x="533" y="42"/>
                    </a:lnTo>
                    <a:lnTo>
                      <a:pt x="533" y="42"/>
                    </a:lnTo>
                    <a:lnTo>
                      <a:pt x="533" y="29"/>
                    </a:lnTo>
                    <a:lnTo>
                      <a:pt x="526" y="29"/>
                    </a:lnTo>
                    <a:lnTo>
                      <a:pt x="526" y="29"/>
                    </a:lnTo>
                    <a:lnTo>
                      <a:pt x="520" y="15"/>
                    </a:lnTo>
                    <a:lnTo>
                      <a:pt x="513" y="15"/>
                    </a:lnTo>
                    <a:cubicBezTo>
                      <a:pt x="513" y="7"/>
                      <a:pt x="513" y="1"/>
                      <a:pt x="520" y="7"/>
                    </a:cubicBezTo>
                    <a:cubicBezTo>
                      <a:pt x="526" y="15"/>
                      <a:pt x="533" y="22"/>
                      <a:pt x="539" y="22"/>
                    </a:cubicBezTo>
                    <a:cubicBezTo>
                      <a:pt x="539" y="29"/>
                      <a:pt x="548" y="35"/>
                      <a:pt x="539" y="35"/>
                    </a:cubicBezTo>
                    <a:lnTo>
                      <a:pt x="539" y="35"/>
                    </a:lnTo>
                    <a:cubicBezTo>
                      <a:pt x="539" y="42"/>
                      <a:pt x="539" y="57"/>
                      <a:pt x="533"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6"/>
              <p:cNvSpPr/>
              <p:nvPr/>
            </p:nvSpPr>
            <p:spPr>
              <a:xfrm>
                <a:off x="10634569" y="3797028"/>
                <a:ext cx="32457" cy="30394"/>
              </a:xfrm>
              <a:custGeom>
                <a:rect b="b" l="l" r="r" t="t"/>
                <a:pathLst>
                  <a:path extrusionOk="0" h="221" w="236">
                    <a:moveTo>
                      <a:pt x="229" y="7"/>
                    </a:moveTo>
                    <a:cubicBezTo>
                      <a:pt x="229" y="0"/>
                      <a:pt x="236" y="7"/>
                      <a:pt x="229" y="0"/>
                    </a:cubicBezTo>
                    <a:cubicBezTo>
                      <a:pt x="222" y="0"/>
                      <a:pt x="216" y="7"/>
                      <a:pt x="208" y="13"/>
                    </a:cubicBezTo>
                    <a:cubicBezTo>
                      <a:pt x="181" y="28"/>
                      <a:pt x="153" y="48"/>
                      <a:pt x="133" y="70"/>
                    </a:cubicBezTo>
                    <a:cubicBezTo>
                      <a:pt x="98" y="96"/>
                      <a:pt x="70" y="125"/>
                      <a:pt x="42" y="153"/>
                    </a:cubicBezTo>
                    <a:cubicBezTo>
                      <a:pt x="28" y="166"/>
                      <a:pt x="22" y="179"/>
                      <a:pt x="8" y="194"/>
                    </a:cubicBezTo>
                    <a:cubicBezTo>
                      <a:pt x="0" y="201"/>
                      <a:pt x="0" y="208"/>
                      <a:pt x="8" y="214"/>
                    </a:cubicBezTo>
                    <a:cubicBezTo>
                      <a:pt x="15" y="221"/>
                      <a:pt x="22" y="221"/>
                      <a:pt x="28" y="214"/>
                    </a:cubicBezTo>
                    <a:cubicBezTo>
                      <a:pt x="42" y="201"/>
                      <a:pt x="57" y="194"/>
                      <a:pt x="70" y="179"/>
                    </a:cubicBezTo>
                    <a:cubicBezTo>
                      <a:pt x="118" y="131"/>
                      <a:pt x="166" y="83"/>
                      <a:pt x="216" y="35"/>
                    </a:cubicBezTo>
                    <a:cubicBezTo>
                      <a:pt x="222" y="35"/>
                      <a:pt x="236" y="28"/>
                      <a:pt x="236" y="20"/>
                    </a:cubicBezTo>
                    <a:lnTo>
                      <a:pt x="236" y="13"/>
                    </a:lnTo>
                    <a:lnTo>
                      <a:pt x="236" y="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6"/>
              <p:cNvSpPr/>
              <p:nvPr/>
            </p:nvSpPr>
            <p:spPr>
              <a:xfrm>
                <a:off x="10694531" y="3734178"/>
                <a:ext cx="120889" cy="120889"/>
              </a:xfrm>
              <a:custGeom>
                <a:rect b="b" l="l" r="r" t="t"/>
                <a:pathLst>
                  <a:path extrusionOk="0" h="879" w="879">
                    <a:moveTo>
                      <a:pt x="872" y="1"/>
                    </a:moveTo>
                    <a:cubicBezTo>
                      <a:pt x="858" y="7"/>
                      <a:pt x="843" y="14"/>
                      <a:pt x="830" y="21"/>
                    </a:cubicBezTo>
                    <a:cubicBezTo>
                      <a:pt x="830" y="21"/>
                      <a:pt x="824" y="29"/>
                      <a:pt x="817" y="29"/>
                    </a:cubicBezTo>
                    <a:cubicBezTo>
                      <a:pt x="747" y="84"/>
                      <a:pt x="678" y="139"/>
                      <a:pt x="601" y="202"/>
                    </a:cubicBezTo>
                    <a:cubicBezTo>
                      <a:pt x="540" y="263"/>
                      <a:pt x="470" y="326"/>
                      <a:pt x="402" y="387"/>
                    </a:cubicBezTo>
                    <a:cubicBezTo>
                      <a:pt x="298" y="492"/>
                      <a:pt x="201" y="588"/>
                      <a:pt x="112" y="699"/>
                    </a:cubicBezTo>
                    <a:cubicBezTo>
                      <a:pt x="83" y="734"/>
                      <a:pt x="55" y="761"/>
                      <a:pt x="29" y="802"/>
                    </a:cubicBezTo>
                    <a:cubicBezTo>
                      <a:pt x="20" y="817"/>
                      <a:pt x="14" y="831"/>
                      <a:pt x="1" y="850"/>
                    </a:cubicBezTo>
                    <a:cubicBezTo>
                      <a:pt x="1" y="859"/>
                      <a:pt x="1" y="865"/>
                      <a:pt x="7" y="872"/>
                    </a:cubicBezTo>
                    <a:cubicBezTo>
                      <a:pt x="14" y="879"/>
                      <a:pt x="20" y="872"/>
                      <a:pt x="29" y="865"/>
                    </a:cubicBezTo>
                    <a:cubicBezTo>
                      <a:pt x="42" y="859"/>
                      <a:pt x="55" y="844"/>
                      <a:pt x="70" y="831"/>
                    </a:cubicBezTo>
                    <a:cubicBezTo>
                      <a:pt x="97" y="802"/>
                      <a:pt x="125" y="767"/>
                      <a:pt x="153" y="734"/>
                    </a:cubicBezTo>
                    <a:cubicBezTo>
                      <a:pt x="243" y="630"/>
                      <a:pt x="339" y="527"/>
                      <a:pt x="444" y="422"/>
                    </a:cubicBezTo>
                    <a:cubicBezTo>
                      <a:pt x="505" y="361"/>
                      <a:pt x="568" y="298"/>
                      <a:pt x="636" y="236"/>
                    </a:cubicBezTo>
                    <a:cubicBezTo>
                      <a:pt x="706" y="173"/>
                      <a:pt x="775" y="112"/>
                      <a:pt x="837" y="56"/>
                    </a:cubicBezTo>
                    <a:cubicBezTo>
                      <a:pt x="843" y="49"/>
                      <a:pt x="843" y="49"/>
                      <a:pt x="850" y="42"/>
                    </a:cubicBezTo>
                    <a:cubicBezTo>
                      <a:pt x="858" y="29"/>
                      <a:pt x="865" y="21"/>
                      <a:pt x="878" y="7"/>
                    </a:cubicBezTo>
                    <a:lnTo>
                      <a:pt x="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6"/>
              <p:cNvSpPr/>
              <p:nvPr/>
            </p:nvSpPr>
            <p:spPr>
              <a:xfrm>
                <a:off x="10759168" y="3787401"/>
                <a:ext cx="33420" cy="44835"/>
              </a:xfrm>
              <a:custGeom>
                <a:rect b="b" l="l" r="r" t="t"/>
                <a:pathLst>
                  <a:path extrusionOk="0" h="326" w="243">
                    <a:moveTo>
                      <a:pt x="236" y="0"/>
                    </a:moveTo>
                    <a:cubicBezTo>
                      <a:pt x="222" y="15"/>
                      <a:pt x="201" y="22"/>
                      <a:pt x="188" y="35"/>
                    </a:cubicBezTo>
                    <a:cubicBezTo>
                      <a:pt x="159" y="57"/>
                      <a:pt x="146" y="83"/>
                      <a:pt x="125" y="105"/>
                    </a:cubicBezTo>
                    <a:cubicBezTo>
                      <a:pt x="90" y="153"/>
                      <a:pt x="63" y="195"/>
                      <a:pt x="35" y="243"/>
                    </a:cubicBezTo>
                    <a:cubicBezTo>
                      <a:pt x="28" y="256"/>
                      <a:pt x="15" y="271"/>
                      <a:pt x="15" y="284"/>
                    </a:cubicBezTo>
                    <a:cubicBezTo>
                      <a:pt x="7" y="291"/>
                      <a:pt x="7" y="297"/>
                      <a:pt x="7" y="306"/>
                    </a:cubicBezTo>
                    <a:cubicBezTo>
                      <a:pt x="0" y="312"/>
                      <a:pt x="7" y="319"/>
                      <a:pt x="15" y="326"/>
                    </a:cubicBezTo>
                    <a:cubicBezTo>
                      <a:pt x="15" y="326"/>
                      <a:pt x="28" y="326"/>
                      <a:pt x="28" y="319"/>
                    </a:cubicBezTo>
                    <a:cubicBezTo>
                      <a:pt x="35" y="312"/>
                      <a:pt x="42" y="312"/>
                      <a:pt x="42" y="306"/>
                    </a:cubicBezTo>
                    <a:cubicBezTo>
                      <a:pt x="57" y="297"/>
                      <a:pt x="63" y="284"/>
                      <a:pt x="70" y="271"/>
                    </a:cubicBezTo>
                    <a:cubicBezTo>
                      <a:pt x="98" y="243"/>
                      <a:pt x="118" y="208"/>
                      <a:pt x="139" y="173"/>
                    </a:cubicBezTo>
                    <a:cubicBezTo>
                      <a:pt x="159" y="140"/>
                      <a:pt x="188" y="112"/>
                      <a:pt x="208" y="77"/>
                    </a:cubicBezTo>
                    <a:cubicBezTo>
                      <a:pt x="214" y="70"/>
                      <a:pt x="214" y="64"/>
                      <a:pt x="222" y="57"/>
                    </a:cubicBezTo>
                    <a:cubicBezTo>
                      <a:pt x="229" y="42"/>
                      <a:pt x="236" y="22"/>
                      <a:pt x="242" y="7"/>
                    </a:cubicBezTo>
                    <a:lnTo>
                      <a:pt x="2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6"/>
              <p:cNvSpPr/>
              <p:nvPr/>
            </p:nvSpPr>
            <p:spPr>
              <a:xfrm>
                <a:off x="10777184" y="3811194"/>
                <a:ext cx="24068" cy="27644"/>
              </a:xfrm>
              <a:custGeom>
                <a:rect b="b" l="l" r="r" t="t"/>
                <a:pathLst>
                  <a:path extrusionOk="0" h="201" w="175">
                    <a:moveTo>
                      <a:pt x="166" y="0"/>
                    </a:moveTo>
                    <a:cubicBezTo>
                      <a:pt x="166" y="0"/>
                      <a:pt x="159" y="0"/>
                      <a:pt x="153" y="8"/>
                    </a:cubicBezTo>
                    <a:cubicBezTo>
                      <a:pt x="146" y="8"/>
                      <a:pt x="140" y="15"/>
                      <a:pt x="133" y="22"/>
                    </a:cubicBezTo>
                    <a:cubicBezTo>
                      <a:pt x="118" y="28"/>
                      <a:pt x="105" y="50"/>
                      <a:pt x="91" y="63"/>
                    </a:cubicBezTo>
                    <a:cubicBezTo>
                      <a:pt x="63" y="98"/>
                      <a:pt x="35" y="133"/>
                      <a:pt x="8" y="181"/>
                    </a:cubicBezTo>
                    <a:cubicBezTo>
                      <a:pt x="0" y="188"/>
                      <a:pt x="8" y="194"/>
                      <a:pt x="15" y="201"/>
                    </a:cubicBezTo>
                    <a:cubicBezTo>
                      <a:pt x="22" y="201"/>
                      <a:pt x="28" y="201"/>
                      <a:pt x="35" y="194"/>
                    </a:cubicBezTo>
                    <a:cubicBezTo>
                      <a:pt x="70" y="139"/>
                      <a:pt x="105" y="91"/>
                      <a:pt x="153" y="42"/>
                    </a:cubicBezTo>
                    <a:cubicBezTo>
                      <a:pt x="153" y="42"/>
                      <a:pt x="159" y="35"/>
                      <a:pt x="159" y="28"/>
                    </a:cubicBezTo>
                    <a:cubicBezTo>
                      <a:pt x="166" y="22"/>
                      <a:pt x="166" y="15"/>
                      <a:pt x="174" y="8"/>
                    </a:cubicBezTo>
                    <a:lnTo>
                      <a:pt x="1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6"/>
              <p:cNvSpPr/>
              <p:nvPr/>
            </p:nvSpPr>
            <p:spPr>
              <a:xfrm>
                <a:off x="10665100" y="3543016"/>
                <a:ext cx="98059" cy="62851"/>
              </a:xfrm>
              <a:custGeom>
                <a:rect b="b" l="l" r="r" t="t"/>
                <a:pathLst>
                  <a:path extrusionOk="0" h="457" w="713">
                    <a:moveTo>
                      <a:pt x="712" y="450"/>
                    </a:moveTo>
                    <a:cubicBezTo>
                      <a:pt x="699" y="430"/>
                      <a:pt x="677" y="409"/>
                      <a:pt x="658" y="389"/>
                    </a:cubicBezTo>
                    <a:cubicBezTo>
                      <a:pt x="581" y="312"/>
                      <a:pt x="483" y="258"/>
                      <a:pt x="387" y="201"/>
                    </a:cubicBezTo>
                    <a:cubicBezTo>
                      <a:pt x="332" y="160"/>
                      <a:pt x="276" y="125"/>
                      <a:pt x="215" y="92"/>
                    </a:cubicBezTo>
                    <a:cubicBezTo>
                      <a:pt x="151" y="57"/>
                      <a:pt x="90" y="29"/>
                      <a:pt x="27" y="0"/>
                    </a:cubicBezTo>
                    <a:cubicBezTo>
                      <a:pt x="20" y="0"/>
                      <a:pt x="7" y="0"/>
                      <a:pt x="7" y="9"/>
                    </a:cubicBezTo>
                    <a:cubicBezTo>
                      <a:pt x="0" y="15"/>
                      <a:pt x="7" y="29"/>
                      <a:pt x="14" y="35"/>
                    </a:cubicBezTo>
                    <a:cubicBezTo>
                      <a:pt x="55" y="57"/>
                      <a:pt x="97" y="92"/>
                      <a:pt x="145" y="118"/>
                    </a:cubicBezTo>
                    <a:cubicBezTo>
                      <a:pt x="160" y="125"/>
                      <a:pt x="180" y="140"/>
                      <a:pt x="201" y="153"/>
                    </a:cubicBezTo>
                    <a:cubicBezTo>
                      <a:pt x="269" y="194"/>
                      <a:pt x="346" y="236"/>
                      <a:pt x="415" y="284"/>
                    </a:cubicBezTo>
                    <a:cubicBezTo>
                      <a:pt x="492" y="326"/>
                      <a:pt x="560" y="382"/>
                      <a:pt x="629" y="423"/>
                    </a:cubicBezTo>
                    <a:cubicBezTo>
                      <a:pt x="658" y="437"/>
                      <a:pt x="684" y="443"/>
                      <a:pt x="712" y="457"/>
                    </a:cubicBezTo>
                    <a:lnTo>
                      <a:pt x="712" y="4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6"/>
              <p:cNvSpPr/>
              <p:nvPr/>
            </p:nvSpPr>
            <p:spPr>
              <a:xfrm>
                <a:off x="10700307" y="3523075"/>
                <a:ext cx="62851" cy="56387"/>
              </a:xfrm>
              <a:custGeom>
                <a:rect b="b" l="l" r="r" t="t"/>
                <a:pathLst>
                  <a:path extrusionOk="0" h="410" w="457">
                    <a:moveTo>
                      <a:pt x="456" y="409"/>
                    </a:moveTo>
                    <a:cubicBezTo>
                      <a:pt x="450" y="388"/>
                      <a:pt x="443" y="374"/>
                      <a:pt x="428" y="361"/>
                    </a:cubicBezTo>
                    <a:cubicBezTo>
                      <a:pt x="428" y="353"/>
                      <a:pt x="421" y="346"/>
                      <a:pt x="415" y="346"/>
                    </a:cubicBezTo>
                    <a:cubicBezTo>
                      <a:pt x="380" y="305"/>
                      <a:pt x="339" y="270"/>
                      <a:pt x="297" y="228"/>
                    </a:cubicBezTo>
                    <a:cubicBezTo>
                      <a:pt x="249" y="180"/>
                      <a:pt x="194" y="132"/>
                      <a:pt x="144" y="91"/>
                    </a:cubicBezTo>
                    <a:cubicBezTo>
                      <a:pt x="131" y="77"/>
                      <a:pt x="118" y="71"/>
                      <a:pt x="111" y="62"/>
                    </a:cubicBezTo>
                    <a:cubicBezTo>
                      <a:pt x="83" y="42"/>
                      <a:pt x="55" y="21"/>
                      <a:pt x="28" y="1"/>
                    </a:cubicBezTo>
                    <a:cubicBezTo>
                      <a:pt x="20" y="1"/>
                      <a:pt x="13" y="1"/>
                      <a:pt x="7" y="8"/>
                    </a:cubicBezTo>
                    <a:cubicBezTo>
                      <a:pt x="0" y="14"/>
                      <a:pt x="0" y="21"/>
                      <a:pt x="7" y="29"/>
                    </a:cubicBezTo>
                    <a:cubicBezTo>
                      <a:pt x="35" y="49"/>
                      <a:pt x="55" y="77"/>
                      <a:pt x="76" y="97"/>
                    </a:cubicBezTo>
                    <a:cubicBezTo>
                      <a:pt x="83" y="112"/>
                      <a:pt x="96" y="119"/>
                      <a:pt x="103" y="132"/>
                    </a:cubicBezTo>
                    <a:cubicBezTo>
                      <a:pt x="186" y="202"/>
                      <a:pt x="269" y="270"/>
                      <a:pt x="352" y="346"/>
                    </a:cubicBezTo>
                    <a:cubicBezTo>
                      <a:pt x="367" y="361"/>
                      <a:pt x="380" y="374"/>
                      <a:pt x="393" y="381"/>
                    </a:cubicBezTo>
                    <a:cubicBezTo>
                      <a:pt x="415" y="394"/>
                      <a:pt x="428" y="403"/>
                      <a:pt x="450" y="409"/>
                    </a:cubicBezTo>
                    <a:lnTo>
                      <a:pt x="456" y="4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6"/>
              <p:cNvSpPr/>
              <p:nvPr/>
            </p:nvSpPr>
            <p:spPr>
              <a:xfrm>
                <a:off x="10708696" y="3507809"/>
                <a:ext cx="37271" cy="33557"/>
              </a:xfrm>
              <a:custGeom>
                <a:rect b="b" l="l" r="r" t="t"/>
                <a:pathLst>
                  <a:path extrusionOk="0" h="244" w="271">
                    <a:moveTo>
                      <a:pt x="271" y="236"/>
                    </a:moveTo>
                    <a:lnTo>
                      <a:pt x="223" y="188"/>
                    </a:lnTo>
                    <a:cubicBezTo>
                      <a:pt x="208" y="167"/>
                      <a:pt x="195" y="153"/>
                      <a:pt x="175" y="140"/>
                    </a:cubicBezTo>
                    <a:cubicBezTo>
                      <a:pt x="125" y="90"/>
                      <a:pt x="70" y="49"/>
                      <a:pt x="22" y="1"/>
                    </a:cubicBezTo>
                    <a:cubicBezTo>
                      <a:pt x="15" y="1"/>
                      <a:pt x="9" y="1"/>
                      <a:pt x="0" y="7"/>
                    </a:cubicBezTo>
                    <a:cubicBezTo>
                      <a:pt x="0" y="7"/>
                      <a:pt x="0" y="16"/>
                      <a:pt x="9" y="22"/>
                    </a:cubicBezTo>
                    <a:cubicBezTo>
                      <a:pt x="42" y="49"/>
                      <a:pt x="77" y="77"/>
                      <a:pt x="112" y="105"/>
                    </a:cubicBezTo>
                    <a:cubicBezTo>
                      <a:pt x="140" y="132"/>
                      <a:pt x="175" y="160"/>
                      <a:pt x="201" y="188"/>
                    </a:cubicBezTo>
                    <a:cubicBezTo>
                      <a:pt x="223" y="208"/>
                      <a:pt x="243" y="223"/>
                      <a:pt x="264" y="243"/>
                    </a:cubicBezTo>
                    <a:lnTo>
                      <a:pt x="271" y="24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6"/>
              <p:cNvSpPr/>
              <p:nvPr/>
            </p:nvSpPr>
            <p:spPr>
              <a:xfrm>
                <a:off x="10861764" y="3557319"/>
                <a:ext cx="150595" cy="176176"/>
              </a:xfrm>
              <a:custGeom>
                <a:rect b="b" l="l" r="r" t="t"/>
                <a:pathLst>
                  <a:path extrusionOk="0" h="1281" w="1095">
                    <a:moveTo>
                      <a:pt x="1094" y="1280"/>
                    </a:moveTo>
                    <a:cubicBezTo>
                      <a:pt x="1094" y="1280"/>
                      <a:pt x="865" y="1"/>
                      <a:pt x="472" y="112"/>
                    </a:cubicBezTo>
                    <a:cubicBezTo>
                      <a:pt x="1" y="250"/>
                      <a:pt x="887" y="1093"/>
                      <a:pt x="1094" y="12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a:off x="10973161" y="3576297"/>
                <a:ext cx="124740" cy="179064"/>
              </a:xfrm>
              <a:custGeom>
                <a:rect b="b" l="l" r="r" t="t"/>
                <a:pathLst>
                  <a:path extrusionOk="0" h="1302" w="907">
                    <a:moveTo>
                      <a:pt x="872" y="1302"/>
                    </a:moveTo>
                    <a:cubicBezTo>
                      <a:pt x="872" y="1302"/>
                      <a:pt x="907" y="1"/>
                      <a:pt x="492" y="29"/>
                    </a:cubicBezTo>
                    <a:cubicBezTo>
                      <a:pt x="1" y="64"/>
                      <a:pt x="706" y="1073"/>
                      <a:pt x="872" y="13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6"/>
              <p:cNvSpPr/>
              <p:nvPr/>
            </p:nvSpPr>
            <p:spPr>
              <a:xfrm>
                <a:off x="11088134" y="3634334"/>
                <a:ext cx="124740" cy="179889"/>
              </a:xfrm>
              <a:custGeom>
                <a:rect b="b" l="l" r="r" t="t"/>
                <a:pathLst>
                  <a:path extrusionOk="0" h="1308" w="907">
                    <a:moveTo>
                      <a:pt x="754" y="1308"/>
                    </a:moveTo>
                    <a:cubicBezTo>
                      <a:pt x="754" y="1308"/>
                      <a:pt x="907" y="15"/>
                      <a:pt x="492" y="8"/>
                    </a:cubicBezTo>
                    <a:cubicBezTo>
                      <a:pt x="1" y="0"/>
                      <a:pt x="616" y="1065"/>
                      <a:pt x="754" y="130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p:nvPr/>
            </p:nvSpPr>
            <p:spPr>
              <a:xfrm>
                <a:off x="11214659" y="3695258"/>
                <a:ext cx="123777" cy="191304"/>
              </a:xfrm>
              <a:custGeom>
                <a:rect b="b" l="l" r="r" t="t"/>
                <a:pathLst>
                  <a:path extrusionOk="0" h="1391" w="900">
                    <a:moveTo>
                      <a:pt x="588" y="1391"/>
                    </a:moveTo>
                    <a:cubicBezTo>
                      <a:pt x="588" y="1391"/>
                      <a:pt x="899" y="125"/>
                      <a:pt x="491" y="70"/>
                    </a:cubicBezTo>
                    <a:cubicBezTo>
                      <a:pt x="0" y="0"/>
                      <a:pt x="478" y="1133"/>
                      <a:pt x="588" y="13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11316429" y="3770348"/>
                <a:ext cx="122677" cy="195018"/>
              </a:xfrm>
              <a:custGeom>
                <a:rect b="b" l="l" r="r" t="t"/>
                <a:pathLst>
                  <a:path extrusionOk="0" h="1418" w="892">
                    <a:moveTo>
                      <a:pt x="511" y="1417"/>
                    </a:moveTo>
                    <a:cubicBezTo>
                      <a:pt x="511" y="1417"/>
                      <a:pt x="891" y="173"/>
                      <a:pt x="485" y="98"/>
                    </a:cubicBezTo>
                    <a:cubicBezTo>
                      <a:pt x="0" y="0"/>
                      <a:pt x="415" y="1155"/>
                      <a:pt x="51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11409535" y="3897836"/>
                <a:ext cx="122814" cy="195980"/>
              </a:xfrm>
              <a:custGeom>
                <a:rect b="b" l="l" r="r" t="t"/>
                <a:pathLst>
                  <a:path extrusionOk="0" h="1425" w="893">
                    <a:moveTo>
                      <a:pt x="513" y="1424"/>
                    </a:moveTo>
                    <a:cubicBezTo>
                      <a:pt x="513" y="1424"/>
                      <a:pt x="893" y="180"/>
                      <a:pt x="485" y="97"/>
                    </a:cubicBezTo>
                    <a:cubicBezTo>
                      <a:pt x="0" y="1"/>
                      <a:pt x="408" y="1162"/>
                      <a:pt x="513" y="14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11303089" y="4006207"/>
                <a:ext cx="205607" cy="124602"/>
              </a:xfrm>
              <a:custGeom>
                <a:rect b="b" l="l" r="r" t="t"/>
                <a:pathLst>
                  <a:path extrusionOk="0" h="906" w="1495">
                    <a:moveTo>
                      <a:pt x="1494" y="905"/>
                    </a:moveTo>
                    <a:cubicBezTo>
                      <a:pt x="1494" y="905"/>
                      <a:pt x="567" y="1"/>
                      <a:pt x="305" y="318"/>
                    </a:cubicBezTo>
                    <a:cubicBezTo>
                      <a:pt x="1" y="706"/>
                      <a:pt x="1217" y="872"/>
                      <a:pt x="1494" y="9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a:off x="11208883" y="3924378"/>
                <a:ext cx="201619" cy="118963"/>
              </a:xfrm>
              <a:custGeom>
                <a:rect b="b" l="l" r="r" t="t"/>
                <a:pathLst>
                  <a:path extrusionOk="0" h="865" w="1466">
                    <a:moveTo>
                      <a:pt x="1466" y="513"/>
                    </a:moveTo>
                    <a:cubicBezTo>
                      <a:pt x="1466" y="513"/>
                      <a:pt x="271" y="0"/>
                      <a:pt x="147" y="395"/>
                    </a:cubicBezTo>
                    <a:cubicBezTo>
                      <a:pt x="1" y="865"/>
                      <a:pt x="1197" y="581"/>
                      <a:pt x="1466" y="5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p:nvPr/>
            </p:nvSpPr>
            <p:spPr>
              <a:xfrm>
                <a:off x="11113714" y="3845300"/>
                <a:ext cx="195293" cy="122127"/>
              </a:xfrm>
              <a:custGeom>
                <a:rect b="b" l="l" r="r" t="t"/>
                <a:pathLst>
                  <a:path extrusionOk="0" h="888" w="1420">
                    <a:moveTo>
                      <a:pt x="1419" y="374"/>
                    </a:moveTo>
                    <a:cubicBezTo>
                      <a:pt x="1419" y="374"/>
                      <a:pt x="175" y="1"/>
                      <a:pt x="92" y="409"/>
                    </a:cubicBezTo>
                    <a:cubicBezTo>
                      <a:pt x="1" y="887"/>
                      <a:pt x="1156" y="472"/>
                      <a:pt x="1419" y="37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6"/>
              <p:cNvSpPr/>
              <p:nvPr/>
            </p:nvSpPr>
            <p:spPr>
              <a:xfrm>
                <a:off x="11010156" y="3793040"/>
                <a:ext cx="179064" cy="123915"/>
              </a:xfrm>
              <a:custGeom>
                <a:rect b="b" l="l" r="r" t="t"/>
                <a:pathLst>
                  <a:path extrusionOk="0" h="901" w="1302">
                    <a:moveTo>
                      <a:pt x="1301" y="64"/>
                    </a:moveTo>
                    <a:cubicBezTo>
                      <a:pt x="1301" y="64"/>
                      <a:pt x="0" y="1"/>
                      <a:pt x="29" y="409"/>
                    </a:cubicBezTo>
                    <a:cubicBezTo>
                      <a:pt x="48" y="900"/>
                      <a:pt x="1072" y="223"/>
                      <a:pt x="1301" y="6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10913199" y="3742705"/>
                <a:ext cx="177826" cy="123777"/>
              </a:xfrm>
              <a:custGeom>
                <a:rect b="b" l="l" r="r" t="t"/>
                <a:pathLst>
                  <a:path extrusionOk="0" h="900" w="1293">
                    <a:moveTo>
                      <a:pt x="1293" y="83"/>
                    </a:moveTo>
                    <a:cubicBezTo>
                      <a:pt x="1293" y="83"/>
                      <a:pt x="0" y="0"/>
                      <a:pt x="15" y="408"/>
                    </a:cubicBezTo>
                    <a:cubicBezTo>
                      <a:pt x="28" y="900"/>
                      <a:pt x="1065" y="236"/>
                      <a:pt x="1293" y="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10818168" y="3667615"/>
                <a:ext cx="722720" cy="510786"/>
              </a:xfrm>
              <a:custGeom>
                <a:rect b="b" l="l" r="r" t="t"/>
                <a:pathLst>
                  <a:path extrusionOk="0" h="3714" w="5255">
                    <a:moveTo>
                      <a:pt x="5151" y="3686"/>
                    </a:moveTo>
                    <a:cubicBezTo>
                      <a:pt x="4881" y="3251"/>
                      <a:pt x="4529" y="2760"/>
                      <a:pt x="4086" y="2297"/>
                    </a:cubicBezTo>
                    <a:cubicBezTo>
                      <a:pt x="3700" y="1895"/>
                      <a:pt x="3250" y="1509"/>
                      <a:pt x="2739" y="1210"/>
                    </a:cubicBezTo>
                    <a:cubicBezTo>
                      <a:pt x="2261" y="920"/>
                      <a:pt x="1833" y="706"/>
                      <a:pt x="1438" y="533"/>
                    </a:cubicBezTo>
                    <a:cubicBezTo>
                      <a:pt x="920" y="312"/>
                      <a:pt x="464" y="173"/>
                      <a:pt x="42" y="90"/>
                    </a:cubicBezTo>
                    <a:cubicBezTo>
                      <a:pt x="21" y="83"/>
                      <a:pt x="1" y="63"/>
                      <a:pt x="8" y="42"/>
                    </a:cubicBezTo>
                    <a:cubicBezTo>
                      <a:pt x="14" y="15"/>
                      <a:pt x="34" y="0"/>
                      <a:pt x="56" y="0"/>
                    </a:cubicBezTo>
                    <a:cubicBezTo>
                      <a:pt x="490" y="70"/>
                      <a:pt x="962" y="188"/>
                      <a:pt x="1494" y="395"/>
                    </a:cubicBezTo>
                    <a:cubicBezTo>
                      <a:pt x="1901" y="555"/>
                      <a:pt x="2337" y="769"/>
                      <a:pt x="2835" y="1052"/>
                    </a:cubicBezTo>
                    <a:cubicBezTo>
                      <a:pt x="3361" y="1363"/>
                      <a:pt x="3817" y="1764"/>
                      <a:pt x="4197" y="2192"/>
                    </a:cubicBezTo>
                    <a:cubicBezTo>
                      <a:pt x="4639" y="2670"/>
                      <a:pt x="4979" y="3181"/>
                      <a:pt x="5241" y="3631"/>
                    </a:cubicBezTo>
                    <a:cubicBezTo>
                      <a:pt x="5254" y="3651"/>
                      <a:pt x="5248" y="3686"/>
                      <a:pt x="5219" y="3699"/>
                    </a:cubicBezTo>
                    <a:cubicBezTo>
                      <a:pt x="5193" y="3714"/>
                      <a:pt x="5165" y="3707"/>
                      <a:pt x="5151" y="36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11469497" y="3937718"/>
                <a:ext cx="11553" cy="129416"/>
              </a:xfrm>
              <a:custGeom>
                <a:rect b="b" l="l" r="r" t="t"/>
                <a:pathLst>
                  <a:path extrusionOk="0" h="941" w="84">
                    <a:moveTo>
                      <a:pt x="49" y="927"/>
                    </a:moveTo>
                    <a:cubicBezTo>
                      <a:pt x="69" y="774"/>
                      <a:pt x="84" y="623"/>
                      <a:pt x="77" y="464"/>
                    </a:cubicBezTo>
                    <a:cubicBezTo>
                      <a:pt x="69" y="311"/>
                      <a:pt x="49" y="159"/>
                      <a:pt x="21" y="8"/>
                    </a:cubicBezTo>
                    <a:cubicBezTo>
                      <a:pt x="21" y="1"/>
                      <a:pt x="21" y="1"/>
                      <a:pt x="14" y="1"/>
                    </a:cubicBezTo>
                    <a:cubicBezTo>
                      <a:pt x="7" y="1"/>
                      <a:pt x="1" y="8"/>
                      <a:pt x="1" y="8"/>
                    </a:cubicBezTo>
                    <a:cubicBezTo>
                      <a:pt x="27" y="187"/>
                      <a:pt x="35" y="374"/>
                      <a:pt x="35" y="554"/>
                    </a:cubicBezTo>
                    <a:cubicBezTo>
                      <a:pt x="35" y="678"/>
                      <a:pt x="27" y="802"/>
                      <a:pt x="7" y="920"/>
                    </a:cubicBezTo>
                    <a:cubicBezTo>
                      <a:pt x="7" y="927"/>
                      <a:pt x="14" y="940"/>
                      <a:pt x="27" y="940"/>
                    </a:cubicBezTo>
                    <a:cubicBezTo>
                      <a:pt x="35" y="940"/>
                      <a:pt x="49" y="934"/>
                      <a:pt x="49" y="9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11367727" y="4069057"/>
                <a:ext cx="123777" cy="48411"/>
              </a:xfrm>
              <a:custGeom>
                <a:rect b="b" l="l" r="r" t="t"/>
                <a:pathLst>
                  <a:path extrusionOk="0" h="352" w="900">
                    <a:moveTo>
                      <a:pt x="892" y="324"/>
                    </a:moveTo>
                    <a:lnTo>
                      <a:pt x="14" y="7"/>
                    </a:lnTo>
                    <a:cubicBezTo>
                      <a:pt x="7" y="0"/>
                      <a:pt x="1" y="7"/>
                      <a:pt x="1" y="13"/>
                    </a:cubicBezTo>
                    <a:cubicBezTo>
                      <a:pt x="1" y="13"/>
                      <a:pt x="1" y="20"/>
                      <a:pt x="7" y="20"/>
                    </a:cubicBezTo>
                    <a:cubicBezTo>
                      <a:pt x="180" y="103"/>
                      <a:pt x="346" y="186"/>
                      <a:pt x="518" y="256"/>
                    </a:cubicBezTo>
                    <a:cubicBezTo>
                      <a:pt x="636" y="297"/>
                      <a:pt x="761" y="324"/>
                      <a:pt x="885" y="352"/>
                    </a:cubicBezTo>
                    <a:cubicBezTo>
                      <a:pt x="892" y="352"/>
                      <a:pt x="900" y="352"/>
                      <a:pt x="900" y="345"/>
                    </a:cubicBezTo>
                    <a:cubicBezTo>
                      <a:pt x="900" y="339"/>
                      <a:pt x="900" y="332"/>
                      <a:pt x="892" y="3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6"/>
              <p:cNvSpPr/>
              <p:nvPr/>
            </p:nvSpPr>
            <p:spPr>
              <a:xfrm>
                <a:off x="11374328" y="3816832"/>
                <a:ext cx="14578" cy="132441"/>
              </a:xfrm>
              <a:custGeom>
                <a:rect b="b" l="l" r="r" t="t"/>
                <a:pathLst>
                  <a:path extrusionOk="0" h="963" w="106">
                    <a:moveTo>
                      <a:pt x="97" y="941"/>
                    </a:moveTo>
                    <a:cubicBezTo>
                      <a:pt x="105" y="789"/>
                      <a:pt x="105" y="631"/>
                      <a:pt x="90" y="472"/>
                    </a:cubicBezTo>
                    <a:cubicBezTo>
                      <a:pt x="70" y="319"/>
                      <a:pt x="49" y="160"/>
                      <a:pt x="14" y="9"/>
                    </a:cubicBezTo>
                    <a:cubicBezTo>
                      <a:pt x="14" y="9"/>
                      <a:pt x="14" y="1"/>
                      <a:pt x="7" y="1"/>
                    </a:cubicBezTo>
                    <a:cubicBezTo>
                      <a:pt x="7" y="9"/>
                      <a:pt x="1" y="9"/>
                      <a:pt x="1" y="15"/>
                    </a:cubicBezTo>
                    <a:cubicBezTo>
                      <a:pt x="29" y="166"/>
                      <a:pt x="42" y="319"/>
                      <a:pt x="55" y="478"/>
                    </a:cubicBezTo>
                    <a:cubicBezTo>
                      <a:pt x="64" y="631"/>
                      <a:pt x="70" y="789"/>
                      <a:pt x="64" y="941"/>
                    </a:cubicBezTo>
                    <a:cubicBezTo>
                      <a:pt x="64" y="955"/>
                      <a:pt x="70" y="963"/>
                      <a:pt x="84" y="963"/>
                    </a:cubicBezTo>
                    <a:cubicBezTo>
                      <a:pt x="90" y="963"/>
                      <a:pt x="97" y="955"/>
                      <a:pt x="97" y="9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6"/>
              <p:cNvSpPr/>
              <p:nvPr/>
            </p:nvSpPr>
            <p:spPr>
              <a:xfrm>
                <a:off x="11243127" y="3972925"/>
                <a:ext cx="146607" cy="22005"/>
              </a:xfrm>
              <a:custGeom>
                <a:rect b="b" l="l" r="r" t="t"/>
                <a:pathLst>
                  <a:path extrusionOk="0" h="160" w="1066">
                    <a:moveTo>
                      <a:pt x="1051" y="125"/>
                    </a:moveTo>
                    <a:cubicBezTo>
                      <a:pt x="913" y="110"/>
                      <a:pt x="775" y="103"/>
                      <a:pt x="636" y="90"/>
                    </a:cubicBezTo>
                    <a:cubicBezTo>
                      <a:pt x="512" y="77"/>
                      <a:pt x="387" y="55"/>
                      <a:pt x="271" y="35"/>
                    </a:cubicBezTo>
                    <a:cubicBezTo>
                      <a:pt x="188" y="20"/>
                      <a:pt x="105" y="14"/>
                      <a:pt x="22" y="1"/>
                    </a:cubicBezTo>
                    <a:cubicBezTo>
                      <a:pt x="14" y="1"/>
                      <a:pt x="7" y="7"/>
                      <a:pt x="7" y="14"/>
                    </a:cubicBezTo>
                    <a:cubicBezTo>
                      <a:pt x="1" y="20"/>
                      <a:pt x="7" y="27"/>
                      <a:pt x="14" y="27"/>
                    </a:cubicBezTo>
                    <a:cubicBezTo>
                      <a:pt x="147" y="62"/>
                      <a:pt x="284" y="97"/>
                      <a:pt x="422" y="118"/>
                    </a:cubicBezTo>
                    <a:cubicBezTo>
                      <a:pt x="629" y="145"/>
                      <a:pt x="843" y="152"/>
                      <a:pt x="1051" y="160"/>
                    </a:cubicBezTo>
                    <a:cubicBezTo>
                      <a:pt x="1059" y="160"/>
                      <a:pt x="1066" y="152"/>
                      <a:pt x="1066" y="145"/>
                    </a:cubicBezTo>
                    <a:cubicBezTo>
                      <a:pt x="1066" y="132"/>
                      <a:pt x="1059" y="125"/>
                      <a:pt x="1051"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6"/>
              <p:cNvSpPr/>
              <p:nvPr/>
            </p:nvSpPr>
            <p:spPr>
              <a:xfrm>
                <a:off x="11268982" y="3738992"/>
                <a:ext cx="21730" cy="130516"/>
              </a:xfrm>
              <a:custGeom>
                <a:rect b="b" l="l" r="r" t="t"/>
                <a:pathLst>
                  <a:path extrusionOk="0" h="949" w="158">
                    <a:moveTo>
                      <a:pt x="158" y="927"/>
                    </a:moveTo>
                    <a:cubicBezTo>
                      <a:pt x="144" y="767"/>
                      <a:pt x="131" y="616"/>
                      <a:pt x="103" y="464"/>
                    </a:cubicBezTo>
                    <a:cubicBezTo>
                      <a:pt x="83" y="311"/>
                      <a:pt x="48" y="167"/>
                      <a:pt x="13" y="7"/>
                    </a:cubicBezTo>
                    <a:cubicBezTo>
                      <a:pt x="13" y="1"/>
                      <a:pt x="7" y="1"/>
                      <a:pt x="7" y="1"/>
                    </a:cubicBezTo>
                    <a:cubicBezTo>
                      <a:pt x="0" y="1"/>
                      <a:pt x="0" y="7"/>
                      <a:pt x="0" y="7"/>
                    </a:cubicBezTo>
                    <a:cubicBezTo>
                      <a:pt x="33" y="167"/>
                      <a:pt x="61" y="318"/>
                      <a:pt x="83" y="470"/>
                    </a:cubicBezTo>
                    <a:cubicBezTo>
                      <a:pt x="103" y="616"/>
                      <a:pt x="116" y="767"/>
                      <a:pt x="116" y="927"/>
                    </a:cubicBezTo>
                    <a:cubicBezTo>
                      <a:pt x="116" y="940"/>
                      <a:pt x="131" y="948"/>
                      <a:pt x="138" y="948"/>
                    </a:cubicBezTo>
                    <a:cubicBezTo>
                      <a:pt x="151" y="948"/>
                      <a:pt x="158" y="940"/>
                      <a:pt x="158" y="9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6"/>
              <p:cNvSpPr/>
              <p:nvPr/>
            </p:nvSpPr>
            <p:spPr>
              <a:xfrm>
                <a:off x="11149058" y="3890134"/>
                <a:ext cx="139868" cy="9627"/>
              </a:xfrm>
              <a:custGeom>
                <a:rect b="b" l="l" r="r" t="t"/>
                <a:pathLst>
                  <a:path extrusionOk="0" h="70" w="1017">
                    <a:moveTo>
                      <a:pt x="997" y="15"/>
                    </a:moveTo>
                    <a:cubicBezTo>
                      <a:pt x="802" y="28"/>
                      <a:pt x="608" y="35"/>
                      <a:pt x="407" y="28"/>
                    </a:cubicBezTo>
                    <a:cubicBezTo>
                      <a:pt x="276" y="28"/>
                      <a:pt x="145" y="22"/>
                      <a:pt x="14" y="0"/>
                    </a:cubicBezTo>
                    <a:cubicBezTo>
                      <a:pt x="8" y="0"/>
                      <a:pt x="1" y="7"/>
                      <a:pt x="1" y="15"/>
                    </a:cubicBezTo>
                    <a:cubicBezTo>
                      <a:pt x="1" y="22"/>
                      <a:pt x="8" y="28"/>
                      <a:pt x="14" y="28"/>
                    </a:cubicBezTo>
                    <a:cubicBezTo>
                      <a:pt x="173" y="57"/>
                      <a:pt x="339" y="70"/>
                      <a:pt x="505" y="70"/>
                    </a:cubicBezTo>
                    <a:cubicBezTo>
                      <a:pt x="671" y="70"/>
                      <a:pt x="837" y="63"/>
                      <a:pt x="1003" y="57"/>
                    </a:cubicBezTo>
                    <a:cubicBezTo>
                      <a:pt x="1010" y="57"/>
                      <a:pt x="1016" y="42"/>
                      <a:pt x="1016" y="35"/>
                    </a:cubicBezTo>
                    <a:cubicBezTo>
                      <a:pt x="1016" y="22"/>
                      <a:pt x="1010" y="15"/>
                      <a:pt x="997"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6"/>
              <p:cNvSpPr/>
              <p:nvPr/>
            </p:nvSpPr>
            <p:spPr>
              <a:xfrm>
                <a:off x="11147958" y="3672429"/>
                <a:ext cx="41259" cy="133129"/>
              </a:xfrm>
              <a:custGeom>
                <a:rect b="b" l="l" r="r" t="t"/>
                <a:pathLst>
                  <a:path extrusionOk="0" h="968" w="300">
                    <a:moveTo>
                      <a:pt x="299" y="948"/>
                    </a:moveTo>
                    <a:cubicBezTo>
                      <a:pt x="278" y="754"/>
                      <a:pt x="243" y="553"/>
                      <a:pt x="181" y="367"/>
                    </a:cubicBezTo>
                    <a:cubicBezTo>
                      <a:pt x="140" y="242"/>
                      <a:pt x="84" y="118"/>
                      <a:pt x="22" y="7"/>
                    </a:cubicBezTo>
                    <a:cubicBezTo>
                      <a:pt x="16" y="0"/>
                      <a:pt x="16" y="0"/>
                      <a:pt x="9" y="0"/>
                    </a:cubicBezTo>
                    <a:cubicBezTo>
                      <a:pt x="1" y="7"/>
                      <a:pt x="1" y="7"/>
                      <a:pt x="1" y="13"/>
                    </a:cubicBezTo>
                    <a:cubicBezTo>
                      <a:pt x="77" y="159"/>
                      <a:pt x="133" y="312"/>
                      <a:pt x="175" y="470"/>
                    </a:cubicBezTo>
                    <a:cubicBezTo>
                      <a:pt x="216" y="629"/>
                      <a:pt x="243" y="788"/>
                      <a:pt x="258" y="948"/>
                    </a:cubicBezTo>
                    <a:cubicBezTo>
                      <a:pt x="264" y="961"/>
                      <a:pt x="271" y="968"/>
                      <a:pt x="278" y="968"/>
                    </a:cubicBezTo>
                    <a:cubicBezTo>
                      <a:pt x="291" y="968"/>
                      <a:pt x="299" y="954"/>
                      <a:pt x="299" y="9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11027209" y="3809268"/>
                <a:ext cx="138080" cy="26818"/>
              </a:xfrm>
              <a:custGeom>
                <a:rect b="b" l="l" r="r" t="t"/>
                <a:pathLst>
                  <a:path extrusionOk="0" h="195" w="1004">
                    <a:moveTo>
                      <a:pt x="977" y="1"/>
                    </a:moveTo>
                    <a:lnTo>
                      <a:pt x="7" y="180"/>
                    </a:lnTo>
                    <a:cubicBezTo>
                      <a:pt x="1" y="180"/>
                      <a:pt x="1" y="188"/>
                      <a:pt x="1" y="188"/>
                    </a:cubicBezTo>
                    <a:cubicBezTo>
                      <a:pt x="1" y="195"/>
                      <a:pt x="1" y="195"/>
                      <a:pt x="7" y="195"/>
                    </a:cubicBezTo>
                    <a:cubicBezTo>
                      <a:pt x="140" y="188"/>
                      <a:pt x="271" y="180"/>
                      <a:pt x="402" y="160"/>
                    </a:cubicBezTo>
                    <a:cubicBezTo>
                      <a:pt x="597" y="132"/>
                      <a:pt x="789" y="84"/>
                      <a:pt x="983" y="42"/>
                    </a:cubicBezTo>
                    <a:cubicBezTo>
                      <a:pt x="996" y="42"/>
                      <a:pt x="1003" y="29"/>
                      <a:pt x="996" y="22"/>
                    </a:cubicBezTo>
                    <a:cubicBezTo>
                      <a:pt x="996" y="7"/>
                      <a:pt x="990" y="1"/>
                      <a:pt x="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11044400" y="3626770"/>
                <a:ext cx="48686" cy="129553"/>
              </a:xfrm>
              <a:custGeom>
                <a:rect b="b" l="l" r="r" t="t"/>
                <a:pathLst>
                  <a:path extrusionOk="0" h="942" w="354">
                    <a:moveTo>
                      <a:pt x="347" y="913"/>
                    </a:moveTo>
                    <a:cubicBezTo>
                      <a:pt x="319" y="754"/>
                      <a:pt x="277" y="594"/>
                      <a:pt x="223" y="443"/>
                    </a:cubicBezTo>
                    <a:cubicBezTo>
                      <a:pt x="166" y="297"/>
                      <a:pt x="98" y="146"/>
                      <a:pt x="22" y="7"/>
                    </a:cubicBezTo>
                    <a:cubicBezTo>
                      <a:pt x="15" y="0"/>
                      <a:pt x="7" y="0"/>
                      <a:pt x="7" y="0"/>
                    </a:cubicBezTo>
                    <a:cubicBezTo>
                      <a:pt x="0" y="7"/>
                      <a:pt x="0" y="7"/>
                      <a:pt x="0" y="14"/>
                    </a:cubicBezTo>
                    <a:cubicBezTo>
                      <a:pt x="70" y="160"/>
                      <a:pt x="125" y="312"/>
                      <a:pt x="181" y="457"/>
                    </a:cubicBezTo>
                    <a:cubicBezTo>
                      <a:pt x="229" y="609"/>
                      <a:pt x="277" y="760"/>
                      <a:pt x="312" y="920"/>
                    </a:cubicBezTo>
                    <a:cubicBezTo>
                      <a:pt x="312" y="935"/>
                      <a:pt x="326" y="941"/>
                      <a:pt x="332" y="935"/>
                    </a:cubicBezTo>
                    <a:cubicBezTo>
                      <a:pt x="347" y="935"/>
                      <a:pt x="354" y="920"/>
                      <a:pt x="347" y="9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10974124" y="3757971"/>
                <a:ext cx="86644" cy="33420"/>
              </a:xfrm>
              <a:custGeom>
                <a:rect b="b" l="l" r="r" t="t"/>
                <a:pathLst>
                  <a:path extrusionOk="0" h="243" w="630">
                    <a:moveTo>
                      <a:pt x="601" y="0"/>
                    </a:moveTo>
                    <a:lnTo>
                      <a:pt x="7" y="221"/>
                    </a:lnTo>
                    <a:cubicBezTo>
                      <a:pt x="7" y="221"/>
                      <a:pt x="0" y="229"/>
                      <a:pt x="0" y="236"/>
                    </a:cubicBezTo>
                    <a:cubicBezTo>
                      <a:pt x="7" y="243"/>
                      <a:pt x="7" y="243"/>
                      <a:pt x="13" y="243"/>
                    </a:cubicBezTo>
                    <a:cubicBezTo>
                      <a:pt x="96" y="221"/>
                      <a:pt x="179" y="201"/>
                      <a:pt x="262" y="173"/>
                    </a:cubicBezTo>
                    <a:cubicBezTo>
                      <a:pt x="380" y="132"/>
                      <a:pt x="498" y="83"/>
                      <a:pt x="616" y="35"/>
                    </a:cubicBezTo>
                    <a:cubicBezTo>
                      <a:pt x="622" y="35"/>
                      <a:pt x="629" y="22"/>
                      <a:pt x="629" y="14"/>
                    </a:cubicBezTo>
                    <a:cubicBezTo>
                      <a:pt x="622" y="0"/>
                      <a:pt x="609"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10942630" y="3613567"/>
                <a:ext cx="61888" cy="105486"/>
              </a:xfrm>
              <a:custGeom>
                <a:rect b="b" l="l" r="r" t="t"/>
                <a:pathLst>
                  <a:path extrusionOk="0" h="767" w="450">
                    <a:moveTo>
                      <a:pt x="443" y="732"/>
                    </a:moveTo>
                    <a:cubicBezTo>
                      <a:pt x="360" y="581"/>
                      <a:pt x="299" y="428"/>
                      <a:pt x="216" y="284"/>
                    </a:cubicBezTo>
                    <a:cubicBezTo>
                      <a:pt x="160" y="186"/>
                      <a:pt x="98" y="96"/>
                      <a:pt x="22" y="7"/>
                    </a:cubicBezTo>
                    <a:cubicBezTo>
                      <a:pt x="22" y="0"/>
                      <a:pt x="15" y="0"/>
                      <a:pt x="9" y="7"/>
                    </a:cubicBezTo>
                    <a:cubicBezTo>
                      <a:pt x="9" y="7"/>
                      <a:pt x="0" y="13"/>
                      <a:pt x="9" y="20"/>
                    </a:cubicBezTo>
                    <a:cubicBezTo>
                      <a:pt x="63" y="90"/>
                      <a:pt x="105" y="159"/>
                      <a:pt x="146" y="227"/>
                    </a:cubicBezTo>
                    <a:cubicBezTo>
                      <a:pt x="242" y="393"/>
                      <a:pt x="319" y="574"/>
                      <a:pt x="408" y="753"/>
                    </a:cubicBezTo>
                    <a:cubicBezTo>
                      <a:pt x="415" y="760"/>
                      <a:pt x="423" y="767"/>
                      <a:pt x="437" y="760"/>
                    </a:cubicBezTo>
                    <a:cubicBezTo>
                      <a:pt x="443" y="753"/>
                      <a:pt x="450" y="747"/>
                      <a:pt x="443" y="7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p:nvPr/>
            </p:nvSpPr>
            <p:spPr>
              <a:xfrm>
                <a:off x="11486688" y="3761821"/>
                <a:ext cx="207258" cy="62026"/>
              </a:xfrm>
              <a:custGeom>
                <a:rect b="b" l="l" r="r" t="t"/>
                <a:pathLst>
                  <a:path extrusionOk="0" h="451" w="1507">
                    <a:moveTo>
                      <a:pt x="1507" y="304"/>
                    </a:moveTo>
                    <a:cubicBezTo>
                      <a:pt x="1258" y="42"/>
                      <a:pt x="788" y="1"/>
                      <a:pt x="456" y="84"/>
                    </a:cubicBezTo>
                    <a:cubicBezTo>
                      <a:pt x="325" y="110"/>
                      <a:pt x="201" y="167"/>
                      <a:pt x="90" y="243"/>
                    </a:cubicBezTo>
                    <a:cubicBezTo>
                      <a:pt x="83" y="250"/>
                      <a:pt x="0" y="311"/>
                      <a:pt x="7" y="326"/>
                    </a:cubicBezTo>
                    <a:cubicBezTo>
                      <a:pt x="83" y="450"/>
                      <a:pt x="317" y="352"/>
                      <a:pt x="415" y="332"/>
                    </a:cubicBezTo>
                    <a:cubicBezTo>
                      <a:pt x="732" y="256"/>
                      <a:pt x="1113" y="152"/>
                      <a:pt x="1437" y="2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11363876" y="3279652"/>
                <a:ext cx="326221" cy="194055"/>
              </a:xfrm>
              <a:custGeom>
                <a:rect b="b" l="l" r="r" t="t"/>
                <a:pathLst>
                  <a:path extrusionOk="0" h="1411" w="2372">
                    <a:moveTo>
                      <a:pt x="2372" y="1411"/>
                    </a:moveTo>
                    <a:cubicBezTo>
                      <a:pt x="1985" y="845"/>
                      <a:pt x="1500" y="332"/>
                      <a:pt x="823" y="132"/>
                    </a:cubicBezTo>
                    <a:cubicBezTo>
                      <a:pt x="782" y="118"/>
                      <a:pt x="740" y="105"/>
                      <a:pt x="699" y="98"/>
                    </a:cubicBezTo>
                    <a:cubicBezTo>
                      <a:pt x="664" y="90"/>
                      <a:pt x="623" y="77"/>
                      <a:pt x="581" y="70"/>
                    </a:cubicBezTo>
                    <a:cubicBezTo>
                      <a:pt x="546" y="64"/>
                      <a:pt x="505" y="57"/>
                      <a:pt x="472" y="49"/>
                    </a:cubicBezTo>
                    <a:cubicBezTo>
                      <a:pt x="395" y="42"/>
                      <a:pt x="0" y="0"/>
                      <a:pt x="42" y="188"/>
                    </a:cubicBezTo>
                    <a:cubicBezTo>
                      <a:pt x="83" y="389"/>
                      <a:pt x="513" y="457"/>
                      <a:pt x="679" y="505"/>
                    </a:cubicBezTo>
                    <a:cubicBezTo>
                      <a:pt x="1190" y="638"/>
                      <a:pt x="1806" y="810"/>
                      <a:pt x="2214" y="11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11750878" y="3624019"/>
                <a:ext cx="261720" cy="353865"/>
              </a:xfrm>
              <a:custGeom>
                <a:rect b="b" l="l" r="r" t="t"/>
                <a:pathLst>
                  <a:path extrusionOk="0" h="2573" w="1903">
                    <a:moveTo>
                      <a:pt x="42" y="2496"/>
                    </a:moveTo>
                    <a:cubicBezTo>
                      <a:pt x="166" y="1776"/>
                      <a:pt x="485" y="1051"/>
                      <a:pt x="990" y="511"/>
                    </a:cubicBezTo>
                    <a:cubicBezTo>
                      <a:pt x="1162" y="332"/>
                      <a:pt x="1376" y="131"/>
                      <a:pt x="1618" y="55"/>
                    </a:cubicBezTo>
                    <a:cubicBezTo>
                      <a:pt x="1708" y="20"/>
                      <a:pt x="1889" y="0"/>
                      <a:pt x="1889" y="145"/>
                    </a:cubicBezTo>
                    <a:cubicBezTo>
                      <a:pt x="1902" y="477"/>
                      <a:pt x="1459" y="815"/>
                      <a:pt x="1245" y="1009"/>
                    </a:cubicBezTo>
                    <a:cubicBezTo>
                      <a:pt x="754" y="1459"/>
                      <a:pt x="201" y="1922"/>
                      <a:pt x="1" y="25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11254542" y="3646849"/>
                <a:ext cx="234901" cy="78805"/>
              </a:xfrm>
              <a:custGeom>
                <a:rect b="b" l="l" r="r" t="t"/>
                <a:pathLst>
                  <a:path extrusionOk="0" h="573" w="1708">
                    <a:moveTo>
                      <a:pt x="1708" y="48"/>
                    </a:moveTo>
                    <a:cubicBezTo>
                      <a:pt x="1280" y="0"/>
                      <a:pt x="941" y="20"/>
                      <a:pt x="527" y="180"/>
                    </a:cubicBezTo>
                    <a:cubicBezTo>
                      <a:pt x="498" y="186"/>
                      <a:pt x="478" y="193"/>
                      <a:pt x="457" y="199"/>
                    </a:cubicBezTo>
                    <a:cubicBezTo>
                      <a:pt x="437" y="214"/>
                      <a:pt x="415" y="221"/>
                      <a:pt x="395" y="228"/>
                    </a:cubicBezTo>
                    <a:cubicBezTo>
                      <a:pt x="346" y="256"/>
                      <a:pt x="1" y="448"/>
                      <a:pt x="195" y="511"/>
                    </a:cubicBezTo>
                    <a:cubicBezTo>
                      <a:pt x="367" y="573"/>
                      <a:pt x="553" y="428"/>
                      <a:pt x="706" y="352"/>
                    </a:cubicBezTo>
                    <a:cubicBezTo>
                      <a:pt x="1009" y="193"/>
                      <a:pt x="1350" y="48"/>
                      <a:pt x="1708"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11232675" y="3271263"/>
                <a:ext cx="112362" cy="227337"/>
              </a:xfrm>
              <a:custGeom>
                <a:rect b="b" l="l" r="r" t="t"/>
                <a:pathLst>
                  <a:path extrusionOk="0" h="1653" w="817">
                    <a:moveTo>
                      <a:pt x="609" y="1417"/>
                    </a:moveTo>
                    <a:cubicBezTo>
                      <a:pt x="360" y="1133"/>
                      <a:pt x="125" y="843"/>
                      <a:pt x="35" y="463"/>
                    </a:cubicBezTo>
                    <a:cubicBezTo>
                      <a:pt x="7" y="352"/>
                      <a:pt x="0" y="234"/>
                      <a:pt x="22" y="118"/>
                    </a:cubicBezTo>
                    <a:cubicBezTo>
                      <a:pt x="35" y="61"/>
                      <a:pt x="57" y="0"/>
                      <a:pt x="125" y="35"/>
                    </a:cubicBezTo>
                    <a:cubicBezTo>
                      <a:pt x="264" y="103"/>
                      <a:pt x="325" y="358"/>
                      <a:pt x="374" y="491"/>
                    </a:cubicBezTo>
                    <a:cubicBezTo>
                      <a:pt x="505" y="891"/>
                      <a:pt x="596" y="1286"/>
                      <a:pt x="817" y="16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11157585" y="3453761"/>
                <a:ext cx="206433" cy="63814"/>
              </a:xfrm>
              <a:custGeom>
                <a:rect b="b" l="l" r="r" t="t"/>
                <a:pathLst>
                  <a:path extrusionOk="0" h="464" w="1501">
                    <a:moveTo>
                      <a:pt x="1500" y="463"/>
                    </a:moveTo>
                    <a:cubicBezTo>
                      <a:pt x="1245" y="276"/>
                      <a:pt x="906" y="339"/>
                      <a:pt x="609" y="311"/>
                    </a:cubicBezTo>
                    <a:cubicBezTo>
                      <a:pt x="470" y="298"/>
                      <a:pt x="304" y="298"/>
                      <a:pt x="188" y="208"/>
                    </a:cubicBezTo>
                    <a:cubicBezTo>
                      <a:pt x="0" y="69"/>
                      <a:pt x="291" y="1"/>
                      <a:pt x="415" y="27"/>
                    </a:cubicBezTo>
                    <a:cubicBezTo>
                      <a:pt x="505" y="42"/>
                      <a:pt x="594" y="77"/>
                      <a:pt x="686" y="103"/>
                    </a:cubicBezTo>
                    <a:cubicBezTo>
                      <a:pt x="926" y="173"/>
                      <a:pt x="1175" y="215"/>
                      <a:pt x="1404" y="3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11718421" y="3203599"/>
                <a:ext cx="162010" cy="408052"/>
              </a:xfrm>
              <a:custGeom>
                <a:rect b="b" l="l" r="r" t="t"/>
                <a:pathLst>
                  <a:path extrusionOk="0" h="2967" w="1178">
                    <a:moveTo>
                      <a:pt x="154" y="2966"/>
                    </a:moveTo>
                    <a:cubicBezTo>
                      <a:pt x="1" y="2219"/>
                      <a:pt x="51" y="1494"/>
                      <a:pt x="374" y="796"/>
                    </a:cubicBezTo>
                    <a:cubicBezTo>
                      <a:pt x="472" y="575"/>
                      <a:pt x="610" y="353"/>
                      <a:pt x="782" y="187"/>
                    </a:cubicBezTo>
                    <a:cubicBezTo>
                      <a:pt x="831" y="145"/>
                      <a:pt x="977" y="1"/>
                      <a:pt x="1031" y="119"/>
                    </a:cubicBezTo>
                    <a:cubicBezTo>
                      <a:pt x="1177" y="422"/>
                      <a:pt x="942" y="859"/>
                      <a:pt x="804" y="1128"/>
                    </a:cubicBezTo>
                    <a:cubicBezTo>
                      <a:pt x="507" y="1702"/>
                      <a:pt x="147" y="2289"/>
                      <a:pt x="147" y="29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11766143" y="3422267"/>
                <a:ext cx="206433" cy="321683"/>
              </a:xfrm>
              <a:custGeom>
                <a:rect b="b" l="l" r="r" t="t"/>
                <a:pathLst>
                  <a:path extrusionOk="0" h="2339" w="1501">
                    <a:moveTo>
                      <a:pt x="14" y="2269"/>
                    </a:moveTo>
                    <a:cubicBezTo>
                      <a:pt x="1" y="1577"/>
                      <a:pt x="270" y="920"/>
                      <a:pt x="713" y="395"/>
                    </a:cubicBezTo>
                    <a:cubicBezTo>
                      <a:pt x="844" y="243"/>
                      <a:pt x="1023" y="77"/>
                      <a:pt x="1230" y="42"/>
                    </a:cubicBezTo>
                    <a:cubicBezTo>
                      <a:pt x="1300" y="29"/>
                      <a:pt x="1418" y="1"/>
                      <a:pt x="1438" y="98"/>
                    </a:cubicBezTo>
                    <a:cubicBezTo>
                      <a:pt x="1501" y="339"/>
                      <a:pt x="1141" y="629"/>
                      <a:pt x="1010" y="782"/>
                    </a:cubicBezTo>
                    <a:cubicBezTo>
                      <a:pt x="608" y="1252"/>
                      <a:pt x="152" y="1723"/>
                      <a:pt x="7" y="23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11463858" y="3384447"/>
                <a:ext cx="291976" cy="312743"/>
              </a:xfrm>
              <a:custGeom>
                <a:rect b="b" l="l" r="r" t="t"/>
                <a:pathLst>
                  <a:path extrusionOk="0" h="2274" w="2123">
                    <a:moveTo>
                      <a:pt x="2059" y="2122"/>
                    </a:moveTo>
                    <a:cubicBezTo>
                      <a:pt x="1867" y="1479"/>
                      <a:pt x="1411" y="885"/>
                      <a:pt x="865" y="498"/>
                    </a:cubicBezTo>
                    <a:cubicBezTo>
                      <a:pt x="795" y="448"/>
                      <a:pt x="0" y="0"/>
                      <a:pt x="48" y="365"/>
                    </a:cubicBezTo>
                    <a:cubicBezTo>
                      <a:pt x="83" y="649"/>
                      <a:pt x="428" y="856"/>
                      <a:pt x="642" y="1002"/>
                    </a:cubicBezTo>
                    <a:cubicBezTo>
                      <a:pt x="1147" y="1341"/>
                      <a:pt x="1928" y="1625"/>
                      <a:pt x="2122" y="22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6"/>
              <p:cNvSpPr/>
              <p:nvPr/>
            </p:nvSpPr>
            <p:spPr>
              <a:xfrm>
                <a:off x="11210671" y="3172106"/>
                <a:ext cx="367343" cy="90632"/>
              </a:xfrm>
              <a:custGeom>
                <a:rect b="b" l="l" r="r" t="t"/>
                <a:pathLst>
                  <a:path extrusionOk="0" h="659" w="2671">
                    <a:moveTo>
                      <a:pt x="2671" y="658"/>
                    </a:moveTo>
                    <a:cubicBezTo>
                      <a:pt x="2145" y="250"/>
                      <a:pt x="1564" y="22"/>
                      <a:pt x="894" y="9"/>
                    </a:cubicBezTo>
                    <a:cubicBezTo>
                      <a:pt x="658" y="1"/>
                      <a:pt x="409" y="16"/>
                      <a:pt x="195" y="125"/>
                    </a:cubicBezTo>
                    <a:cubicBezTo>
                      <a:pt x="147" y="147"/>
                      <a:pt x="1" y="230"/>
                      <a:pt x="57" y="306"/>
                    </a:cubicBezTo>
                    <a:cubicBezTo>
                      <a:pt x="99" y="361"/>
                      <a:pt x="182" y="374"/>
                      <a:pt x="243" y="374"/>
                    </a:cubicBezTo>
                    <a:cubicBezTo>
                      <a:pt x="424" y="389"/>
                      <a:pt x="610" y="368"/>
                      <a:pt x="797" y="368"/>
                    </a:cubicBezTo>
                    <a:cubicBezTo>
                      <a:pt x="1343" y="374"/>
                      <a:pt x="2014" y="368"/>
                      <a:pt x="2511" y="6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11094735" y="3075149"/>
                <a:ext cx="376695" cy="85681"/>
              </a:xfrm>
              <a:custGeom>
                <a:rect b="b" l="l" r="r" t="t"/>
                <a:pathLst>
                  <a:path extrusionOk="0" h="623" w="2739">
                    <a:moveTo>
                      <a:pt x="2739" y="485"/>
                    </a:moveTo>
                    <a:cubicBezTo>
                      <a:pt x="2628" y="348"/>
                      <a:pt x="2435" y="271"/>
                      <a:pt x="2276" y="208"/>
                    </a:cubicBezTo>
                    <a:cubicBezTo>
                      <a:pt x="1785" y="36"/>
                      <a:pt x="1274" y="1"/>
                      <a:pt x="769" y="84"/>
                    </a:cubicBezTo>
                    <a:cubicBezTo>
                      <a:pt x="562" y="119"/>
                      <a:pt x="346" y="175"/>
                      <a:pt x="160" y="271"/>
                    </a:cubicBezTo>
                    <a:cubicBezTo>
                      <a:pt x="125" y="291"/>
                      <a:pt x="1" y="367"/>
                      <a:pt x="36" y="430"/>
                    </a:cubicBezTo>
                    <a:cubicBezTo>
                      <a:pt x="147" y="623"/>
                      <a:pt x="575" y="485"/>
                      <a:pt x="728" y="457"/>
                    </a:cubicBezTo>
                    <a:cubicBezTo>
                      <a:pt x="1328" y="361"/>
                      <a:pt x="2014" y="250"/>
                      <a:pt x="2608" y="4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6"/>
              <p:cNvSpPr/>
              <p:nvPr/>
            </p:nvSpPr>
            <p:spPr>
              <a:xfrm>
                <a:off x="10985538" y="2974479"/>
                <a:ext cx="398562" cy="74404"/>
              </a:xfrm>
              <a:custGeom>
                <a:rect b="b" l="l" r="r" t="t"/>
                <a:pathLst>
                  <a:path extrusionOk="0" h="541" w="2898">
                    <a:moveTo>
                      <a:pt x="2897" y="540"/>
                    </a:moveTo>
                    <a:cubicBezTo>
                      <a:pt x="2288" y="167"/>
                      <a:pt x="1590" y="1"/>
                      <a:pt x="878" y="69"/>
                    </a:cubicBezTo>
                    <a:cubicBezTo>
                      <a:pt x="657" y="91"/>
                      <a:pt x="402" y="119"/>
                      <a:pt x="194" y="228"/>
                    </a:cubicBezTo>
                    <a:cubicBezTo>
                      <a:pt x="153" y="250"/>
                      <a:pt x="0" y="333"/>
                      <a:pt x="55" y="409"/>
                    </a:cubicBezTo>
                    <a:cubicBezTo>
                      <a:pt x="96" y="464"/>
                      <a:pt x="186" y="471"/>
                      <a:pt x="249" y="477"/>
                    </a:cubicBezTo>
                    <a:cubicBezTo>
                      <a:pt x="422" y="499"/>
                      <a:pt x="601" y="464"/>
                      <a:pt x="767" y="436"/>
                    </a:cubicBezTo>
                    <a:cubicBezTo>
                      <a:pt x="1404" y="339"/>
                      <a:pt x="2011" y="270"/>
                      <a:pt x="2648" y="38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6"/>
              <p:cNvSpPr/>
              <p:nvPr/>
            </p:nvSpPr>
            <p:spPr>
              <a:xfrm>
                <a:off x="10853375" y="2748110"/>
                <a:ext cx="440371" cy="228437"/>
              </a:xfrm>
              <a:custGeom>
                <a:rect b="b" l="l" r="r" t="t"/>
                <a:pathLst>
                  <a:path extrusionOk="0" h="1661" w="3202">
                    <a:moveTo>
                      <a:pt x="2918" y="1474"/>
                    </a:moveTo>
                    <a:cubicBezTo>
                      <a:pt x="2461" y="1274"/>
                      <a:pt x="2026" y="1176"/>
                      <a:pt x="1542" y="1073"/>
                    </a:cubicBezTo>
                    <a:cubicBezTo>
                      <a:pt x="1114" y="983"/>
                      <a:pt x="643" y="831"/>
                      <a:pt x="304" y="540"/>
                    </a:cubicBezTo>
                    <a:cubicBezTo>
                      <a:pt x="145" y="402"/>
                      <a:pt x="0" y="132"/>
                      <a:pt x="311" y="71"/>
                    </a:cubicBezTo>
                    <a:cubicBezTo>
                      <a:pt x="623" y="1"/>
                      <a:pt x="981" y="195"/>
                      <a:pt x="1258" y="333"/>
                    </a:cubicBezTo>
                    <a:cubicBezTo>
                      <a:pt x="1950" y="686"/>
                      <a:pt x="2627" y="1128"/>
                      <a:pt x="3201" y="166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6"/>
              <p:cNvSpPr/>
              <p:nvPr/>
            </p:nvSpPr>
            <p:spPr>
              <a:xfrm>
                <a:off x="11190867" y="2652941"/>
                <a:ext cx="216060" cy="420567"/>
              </a:xfrm>
              <a:custGeom>
                <a:rect b="b" l="l" r="r" t="t"/>
                <a:pathLst>
                  <a:path extrusionOk="0" h="3058" w="1571">
                    <a:moveTo>
                      <a:pt x="1245" y="2684"/>
                    </a:moveTo>
                    <a:cubicBezTo>
                      <a:pt x="1051" y="2324"/>
                      <a:pt x="782" y="2007"/>
                      <a:pt x="560" y="1669"/>
                    </a:cubicBezTo>
                    <a:cubicBezTo>
                      <a:pt x="352" y="1343"/>
                      <a:pt x="90" y="977"/>
                      <a:pt x="29" y="590"/>
                    </a:cubicBezTo>
                    <a:cubicBezTo>
                      <a:pt x="1" y="396"/>
                      <a:pt x="35" y="1"/>
                      <a:pt x="326" y="243"/>
                    </a:cubicBezTo>
                    <a:cubicBezTo>
                      <a:pt x="339" y="258"/>
                      <a:pt x="381" y="306"/>
                      <a:pt x="402" y="326"/>
                    </a:cubicBezTo>
                    <a:cubicBezTo>
                      <a:pt x="996" y="1136"/>
                      <a:pt x="1024" y="2234"/>
                      <a:pt x="1570" y="30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6"/>
              <p:cNvSpPr/>
              <p:nvPr/>
            </p:nvSpPr>
            <p:spPr>
              <a:xfrm>
                <a:off x="11386706" y="2727206"/>
                <a:ext cx="125565" cy="445047"/>
              </a:xfrm>
              <a:custGeom>
                <a:rect b="b" l="l" r="r" t="t"/>
                <a:pathLst>
                  <a:path extrusionOk="0" h="3236" w="913">
                    <a:moveTo>
                      <a:pt x="913" y="3236"/>
                    </a:moveTo>
                    <a:cubicBezTo>
                      <a:pt x="720" y="3022"/>
                      <a:pt x="609" y="2746"/>
                      <a:pt x="498" y="2483"/>
                    </a:cubicBezTo>
                    <a:cubicBezTo>
                      <a:pt x="277" y="1985"/>
                      <a:pt x="70" y="1445"/>
                      <a:pt x="22" y="893"/>
                    </a:cubicBezTo>
                    <a:cubicBezTo>
                      <a:pt x="0" y="657"/>
                      <a:pt x="15" y="395"/>
                      <a:pt x="111" y="181"/>
                    </a:cubicBezTo>
                    <a:cubicBezTo>
                      <a:pt x="131" y="133"/>
                      <a:pt x="208" y="0"/>
                      <a:pt x="284" y="35"/>
                    </a:cubicBezTo>
                    <a:cubicBezTo>
                      <a:pt x="546" y="153"/>
                      <a:pt x="533" y="692"/>
                      <a:pt x="554" y="913"/>
                    </a:cubicBezTo>
                    <a:cubicBezTo>
                      <a:pt x="623" y="1674"/>
                      <a:pt x="603" y="2421"/>
                      <a:pt x="845" y="31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6"/>
              <p:cNvSpPr/>
              <p:nvPr/>
            </p:nvSpPr>
            <p:spPr>
              <a:xfrm>
                <a:off x="11538948" y="2809034"/>
                <a:ext cx="108511" cy="505835"/>
              </a:xfrm>
              <a:custGeom>
                <a:rect b="b" l="l" r="r" t="t"/>
                <a:pathLst>
                  <a:path extrusionOk="0" h="3678" w="789">
                    <a:moveTo>
                      <a:pt x="526" y="3658"/>
                    </a:moveTo>
                    <a:cubicBezTo>
                      <a:pt x="173" y="2883"/>
                      <a:pt x="0" y="1888"/>
                      <a:pt x="103" y="1038"/>
                    </a:cubicBezTo>
                    <a:cubicBezTo>
                      <a:pt x="111" y="968"/>
                      <a:pt x="124" y="899"/>
                      <a:pt x="138" y="831"/>
                    </a:cubicBezTo>
                    <a:cubicBezTo>
                      <a:pt x="153" y="726"/>
                      <a:pt x="319" y="1"/>
                      <a:pt x="546" y="215"/>
                    </a:cubicBezTo>
                    <a:cubicBezTo>
                      <a:pt x="788" y="442"/>
                      <a:pt x="657" y="1010"/>
                      <a:pt x="616" y="1287"/>
                    </a:cubicBezTo>
                    <a:cubicBezTo>
                      <a:pt x="511" y="2054"/>
                      <a:pt x="373" y="2905"/>
                      <a:pt x="587" y="36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6"/>
              <p:cNvSpPr/>
              <p:nvPr/>
            </p:nvSpPr>
            <p:spPr>
              <a:xfrm>
                <a:off x="11320280" y="3688520"/>
                <a:ext cx="284275" cy="121852"/>
              </a:xfrm>
              <a:custGeom>
                <a:rect b="b" l="l" r="r" t="t"/>
                <a:pathLst>
                  <a:path extrusionOk="0" h="886" w="2067">
                    <a:moveTo>
                      <a:pt x="2066" y="174"/>
                    </a:moveTo>
                    <a:cubicBezTo>
                      <a:pt x="1603" y="1"/>
                      <a:pt x="1086" y="36"/>
                      <a:pt x="649" y="263"/>
                    </a:cubicBezTo>
                    <a:cubicBezTo>
                      <a:pt x="594" y="298"/>
                      <a:pt x="560" y="320"/>
                      <a:pt x="498" y="353"/>
                    </a:cubicBezTo>
                    <a:cubicBezTo>
                      <a:pt x="422" y="394"/>
                      <a:pt x="0" y="671"/>
                      <a:pt x="221" y="789"/>
                    </a:cubicBezTo>
                    <a:cubicBezTo>
                      <a:pt x="407" y="885"/>
                      <a:pt x="656" y="713"/>
                      <a:pt x="808" y="630"/>
                    </a:cubicBezTo>
                    <a:cubicBezTo>
                      <a:pt x="1147" y="444"/>
                      <a:pt x="1610" y="71"/>
                      <a:pt x="2018" y="1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6"/>
              <p:cNvSpPr/>
              <p:nvPr/>
            </p:nvSpPr>
            <p:spPr>
              <a:xfrm>
                <a:off x="11035048" y="3381422"/>
                <a:ext cx="260482" cy="68627"/>
              </a:xfrm>
              <a:custGeom>
                <a:rect b="b" l="l" r="r" t="t"/>
                <a:pathLst>
                  <a:path extrusionOk="0" h="499" w="1894">
                    <a:moveTo>
                      <a:pt x="1431" y="201"/>
                    </a:moveTo>
                    <a:cubicBezTo>
                      <a:pt x="1127" y="77"/>
                      <a:pt x="754" y="1"/>
                      <a:pt x="428" y="49"/>
                    </a:cubicBezTo>
                    <a:cubicBezTo>
                      <a:pt x="311" y="64"/>
                      <a:pt x="0" y="243"/>
                      <a:pt x="199" y="374"/>
                    </a:cubicBezTo>
                    <a:cubicBezTo>
                      <a:pt x="374" y="498"/>
                      <a:pt x="629" y="409"/>
                      <a:pt x="822" y="387"/>
                    </a:cubicBezTo>
                    <a:cubicBezTo>
                      <a:pt x="1175" y="354"/>
                      <a:pt x="1555" y="346"/>
                      <a:pt x="1894" y="4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a:off x="11654746" y="2947799"/>
                <a:ext cx="160910" cy="507898"/>
              </a:xfrm>
              <a:custGeom>
                <a:rect b="b" l="l" r="r" t="t"/>
                <a:pathLst>
                  <a:path extrusionOk="0" h="3693" w="1170">
                    <a:moveTo>
                      <a:pt x="195" y="3693"/>
                    </a:moveTo>
                    <a:cubicBezTo>
                      <a:pt x="1" y="2857"/>
                      <a:pt x="1" y="1854"/>
                      <a:pt x="298" y="1045"/>
                    </a:cubicBezTo>
                    <a:cubicBezTo>
                      <a:pt x="333" y="962"/>
                      <a:pt x="361" y="885"/>
                      <a:pt x="396" y="802"/>
                    </a:cubicBezTo>
                    <a:cubicBezTo>
                      <a:pt x="431" y="734"/>
                      <a:pt x="824" y="1"/>
                      <a:pt x="1003" y="285"/>
                    </a:cubicBezTo>
                    <a:cubicBezTo>
                      <a:pt x="1169" y="562"/>
                      <a:pt x="977" y="1018"/>
                      <a:pt x="879" y="1287"/>
                    </a:cubicBezTo>
                    <a:cubicBezTo>
                      <a:pt x="610" y="1992"/>
                      <a:pt x="188" y="2677"/>
                      <a:pt x="147" y="345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a:off x="11431402" y="3531601"/>
                <a:ext cx="180852" cy="184703"/>
              </a:xfrm>
              <a:custGeom>
                <a:rect b="b" l="l" r="r" t="t"/>
                <a:pathLst>
                  <a:path extrusionOk="0" h="1343" w="1315">
                    <a:moveTo>
                      <a:pt x="1315" y="1343"/>
                    </a:moveTo>
                    <a:cubicBezTo>
                      <a:pt x="1162" y="913"/>
                      <a:pt x="865" y="520"/>
                      <a:pt x="520" y="223"/>
                    </a:cubicBezTo>
                    <a:cubicBezTo>
                      <a:pt x="402" y="118"/>
                      <a:pt x="243" y="22"/>
                      <a:pt x="83" y="0"/>
                    </a:cubicBezTo>
                    <a:cubicBezTo>
                      <a:pt x="77" y="0"/>
                      <a:pt x="49" y="0"/>
                      <a:pt x="49" y="9"/>
                    </a:cubicBezTo>
                    <a:cubicBezTo>
                      <a:pt x="0" y="146"/>
                      <a:pt x="208" y="312"/>
                      <a:pt x="291" y="389"/>
                    </a:cubicBezTo>
                    <a:cubicBezTo>
                      <a:pt x="651" y="679"/>
                      <a:pt x="1024" y="948"/>
                      <a:pt x="1315" y="13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6"/>
              <p:cNvSpPr/>
              <p:nvPr/>
            </p:nvSpPr>
            <p:spPr>
              <a:xfrm>
                <a:off x="11625315" y="3599127"/>
                <a:ext cx="73441" cy="190479"/>
              </a:xfrm>
              <a:custGeom>
                <a:rect b="b" l="l" r="r" t="t"/>
                <a:pathLst>
                  <a:path extrusionOk="0" h="1385" w="534">
                    <a:moveTo>
                      <a:pt x="505" y="1384"/>
                    </a:moveTo>
                    <a:cubicBezTo>
                      <a:pt x="534" y="1044"/>
                      <a:pt x="492" y="699"/>
                      <a:pt x="361" y="381"/>
                    </a:cubicBezTo>
                    <a:cubicBezTo>
                      <a:pt x="346" y="354"/>
                      <a:pt x="188" y="1"/>
                      <a:pt x="119" y="132"/>
                    </a:cubicBezTo>
                    <a:cubicBezTo>
                      <a:pt x="1" y="381"/>
                      <a:pt x="402" y="1044"/>
                      <a:pt x="422" y="13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6"/>
              <p:cNvSpPr/>
              <p:nvPr/>
            </p:nvSpPr>
            <p:spPr>
              <a:xfrm>
                <a:off x="11127192" y="3571484"/>
                <a:ext cx="323333" cy="68627"/>
              </a:xfrm>
              <a:custGeom>
                <a:rect b="b" l="l" r="r" t="t"/>
                <a:pathLst>
                  <a:path extrusionOk="0" h="499" w="2351">
                    <a:moveTo>
                      <a:pt x="2350" y="499"/>
                    </a:moveTo>
                    <a:cubicBezTo>
                      <a:pt x="1784" y="299"/>
                      <a:pt x="1224" y="70"/>
                      <a:pt x="623" y="9"/>
                    </a:cubicBezTo>
                    <a:cubicBezTo>
                      <a:pt x="566" y="1"/>
                      <a:pt x="1" y="36"/>
                      <a:pt x="77" y="175"/>
                    </a:cubicBezTo>
                    <a:cubicBezTo>
                      <a:pt x="167" y="348"/>
                      <a:pt x="450" y="382"/>
                      <a:pt x="623" y="396"/>
                    </a:cubicBezTo>
                    <a:cubicBezTo>
                      <a:pt x="1099" y="424"/>
                      <a:pt x="1597" y="341"/>
                      <a:pt x="2068" y="4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6"/>
              <p:cNvSpPr/>
              <p:nvPr/>
            </p:nvSpPr>
            <p:spPr>
              <a:xfrm>
                <a:off x="10958858" y="3254072"/>
                <a:ext cx="215097" cy="123639"/>
              </a:xfrm>
              <a:custGeom>
                <a:rect b="b" l="l" r="r" t="t"/>
                <a:pathLst>
                  <a:path extrusionOk="0" h="899" w="1564">
                    <a:moveTo>
                      <a:pt x="1515" y="898"/>
                    </a:moveTo>
                    <a:cubicBezTo>
                      <a:pt x="1369" y="850"/>
                      <a:pt x="1231" y="795"/>
                      <a:pt x="1085" y="754"/>
                    </a:cubicBezTo>
                    <a:cubicBezTo>
                      <a:pt x="803" y="678"/>
                      <a:pt x="526" y="623"/>
                      <a:pt x="277" y="464"/>
                    </a:cubicBezTo>
                    <a:cubicBezTo>
                      <a:pt x="188" y="401"/>
                      <a:pt x="98" y="332"/>
                      <a:pt x="42" y="235"/>
                    </a:cubicBezTo>
                    <a:cubicBezTo>
                      <a:pt x="28" y="201"/>
                      <a:pt x="0" y="145"/>
                      <a:pt x="35" y="118"/>
                    </a:cubicBezTo>
                    <a:cubicBezTo>
                      <a:pt x="166" y="1"/>
                      <a:pt x="402" y="145"/>
                      <a:pt x="519" y="208"/>
                    </a:cubicBezTo>
                    <a:cubicBezTo>
                      <a:pt x="823" y="367"/>
                      <a:pt x="1085" y="581"/>
                      <a:pt x="1362" y="774"/>
                    </a:cubicBezTo>
                    <a:cubicBezTo>
                      <a:pt x="1425" y="815"/>
                      <a:pt x="1500" y="844"/>
                      <a:pt x="1563" y="88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6"/>
              <p:cNvSpPr/>
              <p:nvPr/>
            </p:nvSpPr>
            <p:spPr>
              <a:xfrm>
                <a:off x="11104362" y="3219827"/>
                <a:ext cx="148532" cy="199831"/>
              </a:xfrm>
              <a:custGeom>
                <a:rect b="b" l="l" r="r" t="t"/>
                <a:pathLst>
                  <a:path extrusionOk="0" h="1453" w="1080">
                    <a:moveTo>
                      <a:pt x="878" y="1300"/>
                    </a:moveTo>
                    <a:cubicBezTo>
                      <a:pt x="567" y="1141"/>
                      <a:pt x="276" y="815"/>
                      <a:pt x="118" y="505"/>
                    </a:cubicBezTo>
                    <a:cubicBezTo>
                      <a:pt x="62" y="387"/>
                      <a:pt x="21" y="263"/>
                      <a:pt x="14" y="132"/>
                    </a:cubicBezTo>
                    <a:cubicBezTo>
                      <a:pt x="14" y="110"/>
                      <a:pt x="1" y="1"/>
                      <a:pt x="42" y="7"/>
                    </a:cubicBezTo>
                    <a:cubicBezTo>
                      <a:pt x="180" y="36"/>
                      <a:pt x="284" y="311"/>
                      <a:pt x="346" y="422"/>
                    </a:cubicBezTo>
                    <a:cubicBezTo>
                      <a:pt x="553" y="789"/>
                      <a:pt x="802" y="1127"/>
                      <a:pt x="1079" y="14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6"/>
              <p:cNvSpPr/>
              <p:nvPr/>
            </p:nvSpPr>
            <p:spPr>
              <a:xfrm>
                <a:off x="11666161" y="2983831"/>
                <a:ext cx="108649" cy="427168"/>
              </a:xfrm>
              <a:custGeom>
                <a:rect b="b" l="l" r="r" t="t"/>
                <a:pathLst>
                  <a:path extrusionOk="0" h="3106" w="790">
                    <a:moveTo>
                      <a:pt x="77" y="3071"/>
                    </a:moveTo>
                    <a:cubicBezTo>
                      <a:pt x="71" y="3051"/>
                      <a:pt x="64" y="3029"/>
                      <a:pt x="64" y="3003"/>
                    </a:cubicBezTo>
                    <a:cubicBezTo>
                      <a:pt x="49" y="2809"/>
                      <a:pt x="91" y="2608"/>
                      <a:pt x="112" y="2415"/>
                    </a:cubicBezTo>
                    <a:cubicBezTo>
                      <a:pt x="132" y="2269"/>
                      <a:pt x="147" y="2125"/>
                      <a:pt x="182" y="1979"/>
                    </a:cubicBezTo>
                    <a:cubicBezTo>
                      <a:pt x="230" y="1778"/>
                      <a:pt x="285" y="1577"/>
                      <a:pt x="339" y="1385"/>
                    </a:cubicBezTo>
                    <a:cubicBezTo>
                      <a:pt x="422" y="1108"/>
                      <a:pt x="527" y="839"/>
                      <a:pt x="623" y="568"/>
                    </a:cubicBezTo>
                    <a:cubicBezTo>
                      <a:pt x="680" y="389"/>
                      <a:pt x="734" y="202"/>
                      <a:pt x="789" y="16"/>
                    </a:cubicBezTo>
                    <a:cubicBezTo>
                      <a:pt x="789" y="9"/>
                      <a:pt x="789" y="9"/>
                      <a:pt x="782" y="1"/>
                    </a:cubicBezTo>
                    <a:cubicBezTo>
                      <a:pt x="776" y="1"/>
                      <a:pt x="769" y="1"/>
                      <a:pt x="769" y="9"/>
                    </a:cubicBezTo>
                    <a:cubicBezTo>
                      <a:pt x="645" y="326"/>
                      <a:pt x="505" y="645"/>
                      <a:pt x="396" y="970"/>
                    </a:cubicBezTo>
                    <a:cubicBezTo>
                      <a:pt x="285" y="1295"/>
                      <a:pt x="202" y="1634"/>
                      <a:pt x="132" y="1966"/>
                    </a:cubicBezTo>
                    <a:cubicBezTo>
                      <a:pt x="64" y="2297"/>
                      <a:pt x="91" y="2629"/>
                      <a:pt x="29" y="2955"/>
                    </a:cubicBezTo>
                    <a:cubicBezTo>
                      <a:pt x="29" y="2996"/>
                      <a:pt x="16" y="3029"/>
                      <a:pt x="1" y="3064"/>
                    </a:cubicBezTo>
                    <a:cubicBezTo>
                      <a:pt x="1" y="3086"/>
                      <a:pt x="16" y="3106"/>
                      <a:pt x="36" y="3106"/>
                    </a:cubicBezTo>
                    <a:cubicBezTo>
                      <a:pt x="57" y="3106"/>
                      <a:pt x="71" y="3092"/>
                      <a:pt x="77" y="30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6"/>
              <p:cNvSpPr/>
              <p:nvPr/>
            </p:nvSpPr>
            <p:spPr>
              <a:xfrm>
                <a:off x="11567416" y="2843279"/>
                <a:ext cx="47585" cy="458387"/>
              </a:xfrm>
              <a:custGeom>
                <a:rect b="b" l="l" r="r" t="t"/>
                <a:pathLst>
                  <a:path extrusionOk="0" h="3333" w="346">
                    <a:moveTo>
                      <a:pt x="339" y="3278"/>
                    </a:moveTo>
                    <a:lnTo>
                      <a:pt x="201" y="2774"/>
                    </a:lnTo>
                    <a:cubicBezTo>
                      <a:pt x="145" y="2490"/>
                      <a:pt x="112" y="2219"/>
                      <a:pt x="103" y="1951"/>
                    </a:cubicBezTo>
                    <a:cubicBezTo>
                      <a:pt x="90" y="1680"/>
                      <a:pt x="97" y="1405"/>
                      <a:pt x="112" y="1121"/>
                    </a:cubicBezTo>
                    <a:lnTo>
                      <a:pt x="160" y="21"/>
                    </a:lnTo>
                    <a:cubicBezTo>
                      <a:pt x="166" y="7"/>
                      <a:pt x="160" y="7"/>
                      <a:pt x="153" y="1"/>
                    </a:cubicBezTo>
                    <a:cubicBezTo>
                      <a:pt x="145" y="1"/>
                      <a:pt x="138" y="7"/>
                      <a:pt x="138" y="14"/>
                    </a:cubicBezTo>
                    <a:cubicBezTo>
                      <a:pt x="97" y="193"/>
                      <a:pt x="70" y="374"/>
                      <a:pt x="49" y="560"/>
                    </a:cubicBezTo>
                    <a:cubicBezTo>
                      <a:pt x="35" y="748"/>
                      <a:pt x="29" y="933"/>
                      <a:pt x="20" y="1114"/>
                    </a:cubicBezTo>
                    <a:cubicBezTo>
                      <a:pt x="0" y="1405"/>
                      <a:pt x="0" y="1680"/>
                      <a:pt x="7" y="1957"/>
                    </a:cubicBezTo>
                    <a:cubicBezTo>
                      <a:pt x="20" y="2234"/>
                      <a:pt x="55" y="2503"/>
                      <a:pt x="125" y="2787"/>
                    </a:cubicBezTo>
                    <a:lnTo>
                      <a:pt x="269" y="3305"/>
                    </a:lnTo>
                    <a:cubicBezTo>
                      <a:pt x="278" y="3326"/>
                      <a:pt x="297" y="3333"/>
                      <a:pt x="319" y="3326"/>
                    </a:cubicBezTo>
                    <a:cubicBezTo>
                      <a:pt x="339" y="3319"/>
                      <a:pt x="346" y="3298"/>
                      <a:pt x="339" y="32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6"/>
              <p:cNvSpPr/>
              <p:nvPr/>
            </p:nvSpPr>
            <p:spPr>
              <a:xfrm>
                <a:off x="11418199" y="2761450"/>
                <a:ext cx="81830" cy="387972"/>
              </a:xfrm>
              <a:custGeom>
                <a:rect b="b" l="l" r="r" t="t"/>
                <a:pathLst>
                  <a:path extrusionOk="0" h="2821" w="595">
                    <a:moveTo>
                      <a:pt x="588" y="2766"/>
                    </a:moveTo>
                    <a:cubicBezTo>
                      <a:pt x="457" y="2421"/>
                      <a:pt x="359" y="2054"/>
                      <a:pt x="269" y="1688"/>
                    </a:cubicBezTo>
                    <a:cubicBezTo>
                      <a:pt x="145" y="1135"/>
                      <a:pt x="55" y="568"/>
                      <a:pt x="14" y="15"/>
                    </a:cubicBezTo>
                    <a:cubicBezTo>
                      <a:pt x="14" y="8"/>
                      <a:pt x="14" y="0"/>
                      <a:pt x="7" y="0"/>
                    </a:cubicBezTo>
                    <a:cubicBezTo>
                      <a:pt x="0" y="0"/>
                      <a:pt x="0" y="8"/>
                      <a:pt x="0" y="15"/>
                    </a:cubicBezTo>
                    <a:cubicBezTo>
                      <a:pt x="7" y="485"/>
                      <a:pt x="35" y="963"/>
                      <a:pt x="118" y="1425"/>
                    </a:cubicBezTo>
                    <a:cubicBezTo>
                      <a:pt x="201" y="1895"/>
                      <a:pt x="345" y="2358"/>
                      <a:pt x="518" y="2794"/>
                    </a:cubicBezTo>
                    <a:cubicBezTo>
                      <a:pt x="525" y="2814"/>
                      <a:pt x="546" y="2821"/>
                      <a:pt x="566" y="2814"/>
                    </a:cubicBezTo>
                    <a:cubicBezTo>
                      <a:pt x="581" y="2808"/>
                      <a:pt x="594" y="2788"/>
                      <a:pt x="588" y="27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6"/>
              <p:cNvSpPr/>
              <p:nvPr/>
            </p:nvSpPr>
            <p:spPr>
              <a:xfrm>
                <a:off x="11225111" y="2729269"/>
                <a:ext cx="153208" cy="298578"/>
              </a:xfrm>
              <a:custGeom>
                <a:rect b="b" l="l" r="r" t="t"/>
                <a:pathLst>
                  <a:path extrusionOk="0" h="2171" w="1114">
                    <a:moveTo>
                      <a:pt x="1107" y="2109"/>
                    </a:moveTo>
                    <a:lnTo>
                      <a:pt x="62" y="20"/>
                    </a:lnTo>
                    <a:cubicBezTo>
                      <a:pt x="55" y="7"/>
                      <a:pt x="35" y="0"/>
                      <a:pt x="20" y="7"/>
                    </a:cubicBezTo>
                    <a:cubicBezTo>
                      <a:pt x="7" y="13"/>
                      <a:pt x="0" y="35"/>
                      <a:pt x="7" y="48"/>
                    </a:cubicBezTo>
                    <a:cubicBezTo>
                      <a:pt x="70" y="193"/>
                      <a:pt x="125" y="339"/>
                      <a:pt x="186" y="476"/>
                    </a:cubicBezTo>
                    <a:cubicBezTo>
                      <a:pt x="450" y="1044"/>
                      <a:pt x="754" y="1590"/>
                      <a:pt x="1038" y="2142"/>
                    </a:cubicBezTo>
                    <a:cubicBezTo>
                      <a:pt x="1044" y="2164"/>
                      <a:pt x="1072" y="2171"/>
                      <a:pt x="1086" y="2164"/>
                    </a:cubicBezTo>
                    <a:cubicBezTo>
                      <a:pt x="1107" y="2151"/>
                      <a:pt x="1114" y="2129"/>
                      <a:pt x="1107" y="21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6"/>
              <p:cNvSpPr/>
              <p:nvPr/>
            </p:nvSpPr>
            <p:spPr>
              <a:xfrm>
                <a:off x="10927502" y="2798582"/>
                <a:ext cx="328972" cy="152383"/>
              </a:xfrm>
              <a:custGeom>
                <a:rect b="b" l="l" r="r" t="t"/>
                <a:pathLst>
                  <a:path extrusionOk="0" h="1108" w="2392">
                    <a:moveTo>
                      <a:pt x="2365" y="1031"/>
                    </a:moveTo>
                    <a:cubicBezTo>
                      <a:pt x="2337" y="1016"/>
                      <a:pt x="2309" y="1009"/>
                      <a:pt x="2282" y="1003"/>
                    </a:cubicBezTo>
                    <a:cubicBezTo>
                      <a:pt x="2040" y="885"/>
                      <a:pt x="1839" y="699"/>
                      <a:pt x="1604" y="575"/>
                    </a:cubicBezTo>
                    <a:cubicBezTo>
                      <a:pt x="1355" y="450"/>
                      <a:pt x="1099" y="339"/>
                      <a:pt x="837" y="249"/>
                    </a:cubicBezTo>
                    <a:cubicBezTo>
                      <a:pt x="567" y="153"/>
                      <a:pt x="298" y="77"/>
                      <a:pt x="36" y="7"/>
                    </a:cubicBezTo>
                    <a:cubicBezTo>
                      <a:pt x="21" y="1"/>
                      <a:pt x="14" y="7"/>
                      <a:pt x="7" y="21"/>
                    </a:cubicBezTo>
                    <a:cubicBezTo>
                      <a:pt x="1" y="35"/>
                      <a:pt x="7" y="49"/>
                      <a:pt x="21" y="49"/>
                    </a:cubicBezTo>
                    <a:cubicBezTo>
                      <a:pt x="333" y="153"/>
                      <a:pt x="643" y="278"/>
                      <a:pt x="955" y="402"/>
                    </a:cubicBezTo>
                    <a:cubicBezTo>
                      <a:pt x="1156" y="485"/>
                      <a:pt x="1363" y="575"/>
                      <a:pt x="1555" y="671"/>
                    </a:cubicBezTo>
                    <a:lnTo>
                      <a:pt x="2330" y="1092"/>
                    </a:lnTo>
                    <a:cubicBezTo>
                      <a:pt x="2350" y="1107"/>
                      <a:pt x="2372" y="1099"/>
                      <a:pt x="2379" y="1079"/>
                    </a:cubicBezTo>
                    <a:cubicBezTo>
                      <a:pt x="2392" y="1058"/>
                      <a:pt x="2385" y="1038"/>
                      <a:pt x="2365" y="10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6"/>
              <p:cNvSpPr/>
              <p:nvPr/>
            </p:nvSpPr>
            <p:spPr>
              <a:xfrm>
                <a:off x="11053889" y="2999234"/>
                <a:ext cx="291151" cy="31632"/>
              </a:xfrm>
              <a:custGeom>
                <a:rect b="b" l="l" r="r" t="t"/>
                <a:pathLst>
                  <a:path extrusionOk="0" h="230" w="2117">
                    <a:moveTo>
                      <a:pt x="2088" y="153"/>
                    </a:moveTo>
                    <a:cubicBezTo>
                      <a:pt x="1826" y="70"/>
                      <a:pt x="1571" y="22"/>
                      <a:pt x="1307" y="13"/>
                    </a:cubicBezTo>
                    <a:cubicBezTo>
                      <a:pt x="1051" y="0"/>
                      <a:pt x="796" y="28"/>
                      <a:pt x="527" y="70"/>
                    </a:cubicBezTo>
                    <a:lnTo>
                      <a:pt x="21" y="173"/>
                    </a:lnTo>
                    <a:cubicBezTo>
                      <a:pt x="8" y="179"/>
                      <a:pt x="1" y="194"/>
                      <a:pt x="1" y="208"/>
                    </a:cubicBezTo>
                    <a:cubicBezTo>
                      <a:pt x="8" y="221"/>
                      <a:pt x="21" y="229"/>
                      <a:pt x="36" y="221"/>
                    </a:cubicBezTo>
                    <a:lnTo>
                      <a:pt x="534" y="146"/>
                    </a:lnTo>
                    <a:cubicBezTo>
                      <a:pt x="802" y="111"/>
                      <a:pt x="1051" y="105"/>
                      <a:pt x="1307" y="118"/>
                    </a:cubicBezTo>
                    <a:cubicBezTo>
                      <a:pt x="1556" y="131"/>
                      <a:pt x="1805" y="159"/>
                      <a:pt x="2068" y="221"/>
                    </a:cubicBezTo>
                    <a:cubicBezTo>
                      <a:pt x="2088" y="229"/>
                      <a:pt x="2110" y="221"/>
                      <a:pt x="2117" y="201"/>
                    </a:cubicBezTo>
                    <a:cubicBezTo>
                      <a:pt x="2117" y="179"/>
                      <a:pt x="2110" y="159"/>
                      <a:pt x="2088"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6"/>
              <p:cNvSpPr/>
              <p:nvPr/>
            </p:nvSpPr>
            <p:spPr>
              <a:xfrm>
                <a:off x="11137644" y="3097979"/>
                <a:ext cx="319620" cy="37408"/>
              </a:xfrm>
              <a:custGeom>
                <a:rect b="b" l="l" r="r" t="t"/>
                <a:pathLst>
                  <a:path extrusionOk="0" h="272" w="2324">
                    <a:moveTo>
                      <a:pt x="2296" y="195"/>
                    </a:moveTo>
                    <a:cubicBezTo>
                      <a:pt x="2067" y="112"/>
                      <a:pt x="1826" y="57"/>
                      <a:pt x="1577" y="29"/>
                    </a:cubicBezTo>
                    <a:cubicBezTo>
                      <a:pt x="1328" y="1"/>
                      <a:pt x="1080" y="1"/>
                      <a:pt x="844" y="29"/>
                    </a:cubicBezTo>
                    <a:cubicBezTo>
                      <a:pt x="643" y="50"/>
                      <a:pt x="449" y="84"/>
                      <a:pt x="256" y="133"/>
                    </a:cubicBezTo>
                    <a:cubicBezTo>
                      <a:pt x="180" y="153"/>
                      <a:pt x="97" y="182"/>
                      <a:pt x="14" y="208"/>
                    </a:cubicBezTo>
                    <a:cubicBezTo>
                      <a:pt x="8" y="208"/>
                      <a:pt x="1" y="216"/>
                      <a:pt x="1" y="230"/>
                    </a:cubicBezTo>
                    <a:cubicBezTo>
                      <a:pt x="8" y="236"/>
                      <a:pt x="14" y="243"/>
                      <a:pt x="27" y="243"/>
                    </a:cubicBezTo>
                    <a:lnTo>
                      <a:pt x="851" y="105"/>
                    </a:lnTo>
                    <a:cubicBezTo>
                      <a:pt x="1086" y="77"/>
                      <a:pt x="1328" y="84"/>
                      <a:pt x="1569" y="105"/>
                    </a:cubicBezTo>
                    <a:cubicBezTo>
                      <a:pt x="1811" y="133"/>
                      <a:pt x="2047" y="188"/>
                      <a:pt x="2268" y="264"/>
                    </a:cubicBezTo>
                    <a:cubicBezTo>
                      <a:pt x="2289" y="271"/>
                      <a:pt x="2309" y="258"/>
                      <a:pt x="2316" y="236"/>
                    </a:cubicBezTo>
                    <a:cubicBezTo>
                      <a:pt x="2324" y="223"/>
                      <a:pt x="2316" y="195"/>
                      <a:pt x="2296" y="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6"/>
              <p:cNvSpPr/>
              <p:nvPr/>
            </p:nvSpPr>
            <p:spPr>
              <a:xfrm>
                <a:off x="11251791" y="3190397"/>
                <a:ext cx="303391" cy="62851"/>
              </a:xfrm>
              <a:custGeom>
                <a:rect b="b" l="l" r="r" t="t"/>
                <a:pathLst>
                  <a:path extrusionOk="0" h="457" w="2206">
                    <a:moveTo>
                      <a:pt x="2184" y="381"/>
                    </a:moveTo>
                    <a:cubicBezTo>
                      <a:pt x="2116" y="333"/>
                      <a:pt x="2047" y="298"/>
                      <a:pt x="1970" y="263"/>
                    </a:cubicBezTo>
                    <a:cubicBezTo>
                      <a:pt x="1859" y="215"/>
                      <a:pt x="1743" y="180"/>
                      <a:pt x="1632" y="145"/>
                    </a:cubicBezTo>
                    <a:cubicBezTo>
                      <a:pt x="1361" y="62"/>
                      <a:pt x="1099" y="21"/>
                      <a:pt x="830" y="7"/>
                    </a:cubicBezTo>
                    <a:cubicBezTo>
                      <a:pt x="560" y="1"/>
                      <a:pt x="291" y="27"/>
                      <a:pt x="21" y="55"/>
                    </a:cubicBezTo>
                    <a:cubicBezTo>
                      <a:pt x="14" y="55"/>
                      <a:pt x="1" y="69"/>
                      <a:pt x="7" y="84"/>
                    </a:cubicBezTo>
                    <a:cubicBezTo>
                      <a:pt x="7" y="90"/>
                      <a:pt x="14" y="97"/>
                      <a:pt x="27" y="97"/>
                    </a:cubicBezTo>
                    <a:cubicBezTo>
                      <a:pt x="346" y="75"/>
                      <a:pt x="664" y="69"/>
                      <a:pt x="981" y="104"/>
                    </a:cubicBezTo>
                    <a:cubicBezTo>
                      <a:pt x="1189" y="125"/>
                      <a:pt x="1396" y="158"/>
                      <a:pt x="1604" y="221"/>
                    </a:cubicBezTo>
                    <a:cubicBezTo>
                      <a:pt x="1715" y="256"/>
                      <a:pt x="1833" y="291"/>
                      <a:pt x="1935" y="333"/>
                    </a:cubicBezTo>
                    <a:cubicBezTo>
                      <a:pt x="2005" y="366"/>
                      <a:pt x="2075" y="401"/>
                      <a:pt x="2136" y="442"/>
                    </a:cubicBezTo>
                    <a:cubicBezTo>
                      <a:pt x="2158" y="457"/>
                      <a:pt x="2178" y="449"/>
                      <a:pt x="2191" y="435"/>
                    </a:cubicBezTo>
                    <a:cubicBezTo>
                      <a:pt x="2206" y="422"/>
                      <a:pt x="2199" y="394"/>
                      <a:pt x="2184" y="3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a:off x="11115777" y="3242657"/>
                <a:ext cx="135054" cy="172188"/>
              </a:xfrm>
              <a:custGeom>
                <a:rect b="b" l="l" r="r" t="t"/>
                <a:pathLst>
                  <a:path extrusionOk="0" h="1252" w="982">
                    <a:moveTo>
                      <a:pt x="7" y="49"/>
                    </a:moveTo>
                    <a:cubicBezTo>
                      <a:pt x="21" y="152"/>
                      <a:pt x="55" y="243"/>
                      <a:pt x="104" y="333"/>
                    </a:cubicBezTo>
                    <a:cubicBezTo>
                      <a:pt x="173" y="464"/>
                      <a:pt x="269" y="575"/>
                      <a:pt x="359" y="691"/>
                    </a:cubicBezTo>
                    <a:cubicBezTo>
                      <a:pt x="457" y="795"/>
                      <a:pt x="547" y="892"/>
                      <a:pt x="643" y="990"/>
                    </a:cubicBezTo>
                    <a:cubicBezTo>
                      <a:pt x="747" y="1086"/>
                      <a:pt x="850" y="1169"/>
                      <a:pt x="961" y="1252"/>
                    </a:cubicBezTo>
                    <a:lnTo>
                      <a:pt x="975" y="1252"/>
                    </a:lnTo>
                    <a:cubicBezTo>
                      <a:pt x="981" y="1245"/>
                      <a:pt x="981" y="1239"/>
                      <a:pt x="975" y="1239"/>
                    </a:cubicBezTo>
                    <a:lnTo>
                      <a:pt x="429" y="630"/>
                    </a:lnTo>
                    <a:cubicBezTo>
                      <a:pt x="339" y="525"/>
                      <a:pt x="250" y="415"/>
                      <a:pt x="180" y="291"/>
                    </a:cubicBezTo>
                    <a:cubicBezTo>
                      <a:pt x="132" y="215"/>
                      <a:pt x="97" y="132"/>
                      <a:pt x="84" y="35"/>
                    </a:cubicBezTo>
                    <a:cubicBezTo>
                      <a:pt x="77" y="14"/>
                      <a:pt x="55" y="1"/>
                      <a:pt x="35" y="7"/>
                    </a:cubicBezTo>
                    <a:cubicBezTo>
                      <a:pt x="14" y="14"/>
                      <a:pt x="1" y="27"/>
                      <a:pt x="7"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6"/>
              <p:cNvSpPr/>
              <p:nvPr/>
            </p:nvSpPr>
            <p:spPr>
              <a:xfrm>
                <a:off x="10997778" y="3292029"/>
                <a:ext cx="219910" cy="107548"/>
              </a:xfrm>
              <a:custGeom>
                <a:rect b="b" l="l" r="r" t="t"/>
                <a:pathLst>
                  <a:path extrusionOk="0" h="782" w="1599">
                    <a:moveTo>
                      <a:pt x="1564" y="705"/>
                    </a:moveTo>
                    <a:cubicBezTo>
                      <a:pt x="1522" y="699"/>
                      <a:pt x="1481" y="692"/>
                      <a:pt x="1439" y="679"/>
                    </a:cubicBezTo>
                    <a:cubicBezTo>
                      <a:pt x="1335" y="644"/>
                      <a:pt x="1245" y="581"/>
                      <a:pt x="1156" y="539"/>
                    </a:cubicBezTo>
                    <a:lnTo>
                      <a:pt x="29" y="8"/>
                    </a:lnTo>
                    <a:cubicBezTo>
                      <a:pt x="22" y="0"/>
                      <a:pt x="7" y="8"/>
                      <a:pt x="7" y="15"/>
                    </a:cubicBezTo>
                    <a:cubicBezTo>
                      <a:pt x="1" y="22"/>
                      <a:pt x="7" y="35"/>
                      <a:pt x="14" y="35"/>
                    </a:cubicBezTo>
                    <a:lnTo>
                      <a:pt x="1121" y="622"/>
                    </a:lnTo>
                    <a:lnTo>
                      <a:pt x="1549" y="782"/>
                    </a:lnTo>
                    <a:cubicBezTo>
                      <a:pt x="1570" y="782"/>
                      <a:pt x="1590" y="768"/>
                      <a:pt x="1590" y="747"/>
                    </a:cubicBezTo>
                    <a:cubicBezTo>
                      <a:pt x="1599" y="727"/>
                      <a:pt x="1584" y="705"/>
                      <a:pt x="1564" y="7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6"/>
              <p:cNvSpPr/>
              <p:nvPr/>
            </p:nvSpPr>
            <p:spPr>
              <a:xfrm>
                <a:off x="11086346" y="3396687"/>
                <a:ext cx="178789" cy="34382"/>
              </a:xfrm>
              <a:custGeom>
                <a:rect b="b" l="l" r="r" t="t"/>
                <a:pathLst>
                  <a:path extrusionOk="0" h="250" w="1300">
                    <a:moveTo>
                      <a:pt x="1265" y="167"/>
                    </a:moveTo>
                    <a:cubicBezTo>
                      <a:pt x="1099" y="119"/>
                      <a:pt x="933" y="62"/>
                      <a:pt x="767" y="27"/>
                    </a:cubicBezTo>
                    <a:cubicBezTo>
                      <a:pt x="649" y="7"/>
                      <a:pt x="532" y="1"/>
                      <a:pt x="415" y="7"/>
                    </a:cubicBezTo>
                    <a:lnTo>
                      <a:pt x="14" y="132"/>
                    </a:lnTo>
                    <a:cubicBezTo>
                      <a:pt x="7" y="132"/>
                      <a:pt x="1" y="138"/>
                      <a:pt x="1" y="152"/>
                    </a:cubicBezTo>
                    <a:cubicBezTo>
                      <a:pt x="7" y="160"/>
                      <a:pt x="14" y="167"/>
                      <a:pt x="21" y="160"/>
                    </a:cubicBezTo>
                    <a:lnTo>
                      <a:pt x="422" y="110"/>
                    </a:lnTo>
                    <a:cubicBezTo>
                      <a:pt x="532" y="104"/>
                      <a:pt x="643" y="110"/>
                      <a:pt x="747" y="132"/>
                    </a:cubicBezTo>
                    <a:cubicBezTo>
                      <a:pt x="920" y="152"/>
                      <a:pt x="1079" y="201"/>
                      <a:pt x="1245" y="243"/>
                    </a:cubicBezTo>
                    <a:cubicBezTo>
                      <a:pt x="1265" y="250"/>
                      <a:pt x="1287" y="235"/>
                      <a:pt x="1293" y="215"/>
                    </a:cubicBezTo>
                    <a:cubicBezTo>
                      <a:pt x="1300" y="193"/>
                      <a:pt x="1287" y="173"/>
                      <a:pt x="1265" y="1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6"/>
              <p:cNvSpPr/>
              <p:nvPr/>
            </p:nvSpPr>
            <p:spPr>
              <a:xfrm>
                <a:off x="11485725" y="3565845"/>
                <a:ext cx="111262" cy="138218"/>
              </a:xfrm>
              <a:custGeom>
                <a:rect b="b" l="l" r="r" t="t"/>
                <a:pathLst>
                  <a:path extrusionOk="0" h="1005" w="809">
                    <a:moveTo>
                      <a:pt x="809" y="954"/>
                    </a:moveTo>
                    <a:cubicBezTo>
                      <a:pt x="774" y="871"/>
                      <a:pt x="739" y="797"/>
                      <a:pt x="691" y="727"/>
                    </a:cubicBezTo>
                    <a:cubicBezTo>
                      <a:pt x="623" y="616"/>
                      <a:pt x="540" y="526"/>
                      <a:pt x="457" y="430"/>
                    </a:cubicBezTo>
                    <a:lnTo>
                      <a:pt x="42" y="15"/>
                    </a:lnTo>
                    <a:cubicBezTo>
                      <a:pt x="34" y="0"/>
                      <a:pt x="14" y="9"/>
                      <a:pt x="7" y="15"/>
                    </a:cubicBezTo>
                    <a:cubicBezTo>
                      <a:pt x="0" y="22"/>
                      <a:pt x="0" y="35"/>
                      <a:pt x="14" y="50"/>
                    </a:cubicBezTo>
                    <a:lnTo>
                      <a:pt x="407" y="472"/>
                    </a:lnTo>
                    <a:cubicBezTo>
                      <a:pt x="490" y="561"/>
                      <a:pt x="566" y="657"/>
                      <a:pt x="629" y="762"/>
                    </a:cubicBezTo>
                    <a:cubicBezTo>
                      <a:pt x="671" y="830"/>
                      <a:pt x="712" y="900"/>
                      <a:pt x="732" y="976"/>
                    </a:cubicBezTo>
                    <a:cubicBezTo>
                      <a:pt x="739" y="996"/>
                      <a:pt x="760" y="1004"/>
                      <a:pt x="780" y="996"/>
                    </a:cubicBezTo>
                    <a:cubicBezTo>
                      <a:pt x="802" y="989"/>
                      <a:pt x="809" y="969"/>
                      <a:pt x="809" y="9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11642506" y="3629658"/>
                <a:ext cx="45797" cy="150320"/>
              </a:xfrm>
              <a:custGeom>
                <a:rect b="b" l="l" r="r" t="t"/>
                <a:pathLst>
                  <a:path extrusionOk="0" h="1093" w="333">
                    <a:moveTo>
                      <a:pt x="297" y="1065"/>
                    </a:moveTo>
                    <a:cubicBezTo>
                      <a:pt x="332" y="920"/>
                      <a:pt x="319" y="767"/>
                      <a:pt x="284" y="623"/>
                    </a:cubicBezTo>
                    <a:cubicBezTo>
                      <a:pt x="236" y="407"/>
                      <a:pt x="138" y="193"/>
                      <a:pt x="48" y="21"/>
                    </a:cubicBezTo>
                    <a:cubicBezTo>
                      <a:pt x="42" y="8"/>
                      <a:pt x="29" y="1"/>
                      <a:pt x="14" y="8"/>
                    </a:cubicBezTo>
                    <a:cubicBezTo>
                      <a:pt x="7" y="14"/>
                      <a:pt x="0" y="27"/>
                      <a:pt x="7" y="42"/>
                    </a:cubicBezTo>
                    <a:cubicBezTo>
                      <a:pt x="83" y="215"/>
                      <a:pt x="173" y="422"/>
                      <a:pt x="221" y="636"/>
                    </a:cubicBezTo>
                    <a:cubicBezTo>
                      <a:pt x="249" y="774"/>
                      <a:pt x="256" y="914"/>
                      <a:pt x="229" y="1045"/>
                    </a:cubicBezTo>
                    <a:cubicBezTo>
                      <a:pt x="221" y="1065"/>
                      <a:pt x="236" y="1086"/>
                      <a:pt x="256" y="1093"/>
                    </a:cubicBezTo>
                    <a:cubicBezTo>
                      <a:pt x="277" y="1093"/>
                      <a:pt x="297" y="1086"/>
                      <a:pt x="297" y="10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a:off x="11185228" y="3596376"/>
                <a:ext cx="225274" cy="35345"/>
              </a:xfrm>
              <a:custGeom>
                <a:rect b="b" l="l" r="r" t="t"/>
                <a:pathLst>
                  <a:path extrusionOk="0" h="257" w="1638">
                    <a:moveTo>
                      <a:pt x="1611" y="180"/>
                    </a:moveTo>
                    <a:cubicBezTo>
                      <a:pt x="1583" y="173"/>
                      <a:pt x="1555" y="180"/>
                      <a:pt x="1528" y="173"/>
                    </a:cubicBezTo>
                    <a:cubicBezTo>
                      <a:pt x="1286" y="132"/>
                      <a:pt x="1057" y="55"/>
                      <a:pt x="823" y="27"/>
                    </a:cubicBezTo>
                    <a:cubicBezTo>
                      <a:pt x="553" y="1"/>
                      <a:pt x="290" y="1"/>
                      <a:pt x="20" y="1"/>
                    </a:cubicBezTo>
                    <a:cubicBezTo>
                      <a:pt x="13" y="1"/>
                      <a:pt x="0" y="7"/>
                      <a:pt x="0" y="14"/>
                    </a:cubicBezTo>
                    <a:cubicBezTo>
                      <a:pt x="0" y="27"/>
                      <a:pt x="7" y="35"/>
                      <a:pt x="20" y="35"/>
                    </a:cubicBezTo>
                    <a:cubicBezTo>
                      <a:pt x="387" y="55"/>
                      <a:pt x="760" y="69"/>
                      <a:pt x="1127" y="132"/>
                    </a:cubicBezTo>
                    <a:cubicBezTo>
                      <a:pt x="1286" y="160"/>
                      <a:pt x="1439" y="201"/>
                      <a:pt x="1590" y="250"/>
                    </a:cubicBezTo>
                    <a:cubicBezTo>
                      <a:pt x="1605" y="256"/>
                      <a:pt x="1631" y="243"/>
                      <a:pt x="1631" y="221"/>
                    </a:cubicBezTo>
                    <a:cubicBezTo>
                      <a:pt x="1638" y="201"/>
                      <a:pt x="1631" y="180"/>
                      <a:pt x="1611" y="1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a:off x="11396195" y="3693333"/>
                <a:ext cx="178927" cy="72341"/>
              </a:xfrm>
              <a:custGeom>
                <a:rect b="b" l="l" r="r" t="t"/>
                <a:pathLst>
                  <a:path extrusionOk="0" h="526" w="1301">
                    <a:moveTo>
                      <a:pt x="1259" y="7"/>
                    </a:moveTo>
                    <a:cubicBezTo>
                      <a:pt x="1099" y="21"/>
                      <a:pt x="934" y="42"/>
                      <a:pt x="776" y="77"/>
                    </a:cubicBezTo>
                    <a:cubicBezTo>
                      <a:pt x="665" y="104"/>
                      <a:pt x="554" y="139"/>
                      <a:pt x="457" y="180"/>
                    </a:cubicBezTo>
                    <a:lnTo>
                      <a:pt x="14" y="477"/>
                    </a:lnTo>
                    <a:cubicBezTo>
                      <a:pt x="1" y="484"/>
                      <a:pt x="1" y="505"/>
                      <a:pt x="8" y="512"/>
                    </a:cubicBezTo>
                    <a:cubicBezTo>
                      <a:pt x="14" y="525"/>
                      <a:pt x="29" y="525"/>
                      <a:pt x="42" y="519"/>
                    </a:cubicBezTo>
                    <a:lnTo>
                      <a:pt x="499" y="276"/>
                    </a:lnTo>
                    <a:cubicBezTo>
                      <a:pt x="588" y="235"/>
                      <a:pt x="693" y="202"/>
                      <a:pt x="796" y="173"/>
                    </a:cubicBezTo>
                    <a:cubicBezTo>
                      <a:pt x="955" y="132"/>
                      <a:pt x="1114" y="104"/>
                      <a:pt x="1265" y="84"/>
                    </a:cubicBezTo>
                    <a:cubicBezTo>
                      <a:pt x="1287" y="77"/>
                      <a:pt x="1300" y="56"/>
                      <a:pt x="1300" y="36"/>
                    </a:cubicBezTo>
                    <a:cubicBezTo>
                      <a:pt x="1300" y="14"/>
                      <a:pt x="1280" y="1"/>
                      <a:pt x="1259"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6"/>
              <p:cNvSpPr/>
              <p:nvPr/>
            </p:nvSpPr>
            <p:spPr>
              <a:xfrm>
                <a:off x="11721447" y="3278689"/>
                <a:ext cx="105623" cy="325396"/>
              </a:xfrm>
              <a:custGeom>
                <a:rect b="b" l="l" r="r" t="t"/>
                <a:pathLst>
                  <a:path extrusionOk="0" h="2366" w="768">
                    <a:moveTo>
                      <a:pt x="77" y="2331"/>
                    </a:moveTo>
                    <a:cubicBezTo>
                      <a:pt x="112" y="2014"/>
                      <a:pt x="132" y="1688"/>
                      <a:pt x="186" y="1370"/>
                    </a:cubicBezTo>
                    <a:cubicBezTo>
                      <a:pt x="221" y="1162"/>
                      <a:pt x="278" y="955"/>
                      <a:pt x="352" y="761"/>
                    </a:cubicBezTo>
                    <a:lnTo>
                      <a:pt x="767" y="22"/>
                    </a:lnTo>
                    <a:cubicBezTo>
                      <a:pt x="767" y="14"/>
                      <a:pt x="767" y="7"/>
                      <a:pt x="760" y="7"/>
                    </a:cubicBezTo>
                    <a:cubicBezTo>
                      <a:pt x="760" y="1"/>
                      <a:pt x="754" y="7"/>
                      <a:pt x="747" y="7"/>
                    </a:cubicBezTo>
                    <a:cubicBezTo>
                      <a:pt x="658" y="153"/>
                      <a:pt x="553" y="291"/>
                      <a:pt x="463" y="437"/>
                    </a:cubicBezTo>
                    <a:cubicBezTo>
                      <a:pt x="402" y="533"/>
                      <a:pt x="352" y="636"/>
                      <a:pt x="311" y="741"/>
                    </a:cubicBezTo>
                    <a:cubicBezTo>
                      <a:pt x="228" y="942"/>
                      <a:pt x="180" y="1149"/>
                      <a:pt x="138" y="1363"/>
                    </a:cubicBezTo>
                    <a:cubicBezTo>
                      <a:pt x="83" y="1682"/>
                      <a:pt x="49" y="2005"/>
                      <a:pt x="1" y="2317"/>
                    </a:cubicBezTo>
                    <a:cubicBezTo>
                      <a:pt x="1" y="2337"/>
                      <a:pt x="14" y="2359"/>
                      <a:pt x="35" y="2359"/>
                    </a:cubicBezTo>
                    <a:cubicBezTo>
                      <a:pt x="55" y="2365"/>
                      <a:pt x="77" y="2352"/>
                      <a:pt x="77"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6"/>
              <p:cNvSpPr/>
              <p:nvPr/>
            </p:nvSpPr>
            <p:spPr>
              <a:xfrm>
                <a:off x="11749090" y="3475628"/>
                <a:ext cx="153208" cy="251267"/>
              </a:xfrm>
              <a:custGeom>
                <a:rect b="b" l="l" r="r" t="t"/>
                <a:pathLst>
                  <a:path extrusionOk="0" h="1827" w="1114">
                    <a:moveTo>
                      <a:pt x="27" y="1728"/>
                    </a:moveTo>
                    <a:cubicBezTo>
                      <a:pt x="14" y="1735"/>
                      <a:pt x="14" y="1750"/>
                      <a:pt x="14" y="1763"/>
                    </a:cubicBezTo>
                    <a:cubicBezTo>
                      <a:pt x="0" y="1791"/>
                      <a:pt x="68" y="1826"/>
                      <a:pt x="131" y="1756"/>
                    </a:cubicBezTo>
                    <a:cubicBezTo>
                      <a:pt x="179" y="1708"/>
                      <a:pt x="221" y="1590"/>
                      <a:pt x="228" y="1577"/>
                    </a:cubicBezTo>
                    <a:lnTo>
                      <a:pt x="408" y="1210"/>
                    </a:lnTo>
                    <a:lnTo>
                      <a:pt x="782" y="416"/>
                    </a:lnTo>
                    <a:lnTo>
                      <a:pt x="1114" y="21"/>
                    </a:lnTo>
                    <a:lnTo>
                      <a:pt x="1114" y="7"/>
                    </a:lnTo>
                    <a:cubicBezTo>
                      <a:pt x="1105" y="1"/>
                      <a:pt x="1099" y="1"/>
                      <a:pt x="1092" y="7"/>
                    </a:cubicBezTo>
                    <a:lnTo>
                      <a:pt x="740" y="387"/>
                    </a:lnTo>
                    <a:lnTo>
                      <a:pt x="291" y="1147"/>
                    </a:lnTo>
                    <a:lnTo>
                      <a:pt x="97" y="1521"/>
                    </a:lnTo>
                    <a:cubicBezTo>
                      <a:pt x="90" y="1536"/>
                      <a:pt x="35" y="1632"/>
                      <a:pt x="20" y="1693"/>
                    </a:cubicBezTo>
                    <a:cubicBezTo>
                      <a:pt x="20" y="1708"/>
                      <a:pt x="20" y="1722"/>
                      <a:pt x="27" y="17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11763255" y="3666653"/>
                <a:ext cx="204507" cy="257869"/>
              </a:xfrm>
              <a:custGeom>
                <a:rect b="b" l="l" r="r" t="t"/>
                <a:pathLst>
                  <a:path extrusionOk="0" h="1875" w="1487">
                    <a:moveTo>
                      <a:pt x="70" y="1861"/>
                    </a:moveTo>
                    <a:lnTo>
                      <a:pt x="188" y="1673"/>
                    </a:lnTo>
                    <a:lnTo>
                      <a:pt x="491" y="1204"/>
                    </a:lnTo>
                    <a:lnTo>
                      <a:pt x="886" y="761"/>
                    </a:lnTo>
                    <a:cubicBezTo>
                      <a:pt x="996" y="603"/>
                      <a:pt x="1107" y="450"/>
                      <a:pt x="1231" y="304"/>
                    </a:cubicBezTo>
                    <a:cubicBezTo>
                      <a:pt x="1308" y="208"/>
                      <a:pt x="1391" y="112"/>
                      <a:pt x="1487" y="22"/>
                    </a:cubicBezTo>
                    <a:lnTo>
                      <a:pt x="1487" y="1"/>
                    </a:lnTo>
                    <a:lnTo>
                      <a:pt x="1467" y="1"/>
                    </a:lnTo>
                    <a:cubicBezTo>
                      <a:pt x="1362" y="84"/>
                      <a:pt x="1273" y="173"/>
                      <a:pt x="1183" y="263"/>
                    </a:cubicBezTo>
                    <a:cubicBezTo>
                      <a:pt x="1052" y="402"/>
                      <a:pt x="934" y="553"/>
                      <a:pt x="810" y="699"/>
                    </a:cubicBezTo>
                    <a:lnTo>
                      <a:pt x="422" y="1156"/>
                    </a:lnTo>
                    <a:lnTo>
                      <a:pt x="125" y="1632"/>
                    </a:lnTo>
                    <a:lnTo>
                      <a:pt x="15" y="1806"/>
                    </a:lnTo>
                    <a:cubicBezTo>
                      <a:pt x="0" y="1819"/>
                      <a:pt x="0" y="1848"/>
                      <a:pt x="15" y="1861"/>
                    </a:cubicBezTo>
                    <a:cubicBezTo>
                      <a:pt x="28" y="1874"/>
                      <a:pt x="57" y="1874"/>
                      <a:pt x="70" y="1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6"/>
              <p:cNvSpPr/>
              <p:nvPr/>
            </p:nvSpPr>
            <p:spPr>
              <a:xfrm>
                <a:off x="11499891" y="3440283"/>
                <a:ext cx="245491" cy="215097"/>
              </a:xfrm>
              <a:custGeom>
                <a:rect b="b" l="l" r="r" t="t"/>
                <a:pathLst>
                  <a:path extrusionOk="0" h="1564" w="1785">
                    <a:moveTo>
                      <a:pt x="1771" y="1502"/>
                    </a:moveTo>
                    <a:cubicBezTo>
                      <a:pt x="1714" y="1385"/>
                      <a:pt x="1653" y="1273"/>
                      <a:pt x="1570" y="1170"/>
                    </a:cubicBezTo>
                    <a:cubicBezTo>
                      <a:pt x="1494" y="1066"/>
                      <a:pt x="1397" y="976"/>
                      <a:pt x="1314" y="887"/>
                    </a:cubicBezTo>
                    <a:cubicBezTo>
                      <a:pt x="1127" y="706"/>
                      <a:pt x="935" y="533"/>
                      <a:pt x="727" y="389"/>
                    </a:cubicBezTo>
                    <a:cubicBezTo>
                      <a:pt x="520" y="243"/>
                      <a:pt x="291" y="118"/>
                      <a:pt x="63" y="9"/>
                    </a:cubicBezTo>
                    <a:cubicBezTo>
                      <a:pt x="42" y="1"/>
                      <a:pt x="22" y="9"/>
                      <a:pt x="14" y="22"/>
                    </a:cubicBezTo>
                    <a:cubicBezTo>
                      <a:pt x="0" y="42"/>
                      <a:pt x="7" y="64"/>
                      <a:pt x="29" y="70"/>
                    </a:cubicBezTo>
                    <a:cubicBezTo>
                      <a:pt x="284" y="230"/>
                      <a:pt x="526" y="402"/>
                      <a:pt x="760" y="596"/>
                    </a:cubicBezTo>
                    <a:cubicBezTo>
                      <a:pt x="913" y="721"/>
                      <a:pt x="1059" y="852"/>
                      <a:pt x="1203" y="996"/>
                    </a:cubicBezTo>
                    <a:lnTo>
                      <a:pt x="1708" y="1544"/>
                    </a:lnTo>
                    <a:cubicBezTo>
                      <a:pt x="1714" y="1557"/>
                      <a:pt x="1743" y="1564"/>
                      <a:pt x="1756" y="1557"/>
                    </a:cubicBezTo>
                    <a:cubicBezTo>
                      <a:pt x="1777" y="1544"/>
                      <a:pt x="1784" y="1522"/>
                      <a:pt x="1771" y="15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11419987" y="3315959"/>
                <a:ext cx="254155" cy="125565"/>
              </a:xfrm>
              <a:custGeom>
                <a:rect b="b" l="l" r="r" t="t"/>
                <a:pathLst>
                  <a:path extrusionOk="0" h="913" w="1848">
                    <a:moveTo>
                      <a:pt x="1832" y="843"/>
                    </a:moveTo>
                    <a:cubicBezTo>
                      <a:pt x="1577" y="608"/>
                      <a:pt x="1293" y="428"/>
                      <a:pt x="989" y="297"/>
                    </a:cubicBezTo>
                    <a:cubicBezTo>
                      <a:pt x="686" y="173"/>
                      <a:pt x="361" y="90"/>
                      <a:pt x="29" y="7"/>
                    </a:cubicBezTo>
                    <a:cubicBezTo>
                      <a:pt x="22" y="0"/>
                      <a:pt x="7" y="7"/>
                      <a:pt x="7" y="20"/>
                    </a:cubicBezTo>
                    <a:cubicBezTo>
                      <a:pt x="1" y="27"/>
                      <a:pt x="7" y="42"/>
                      <a:pt x="22" y="42"/>
                    </a:cubicBezTo>
                    <a:cubicBezTo>
                      <a:pt x="402" y="158"/>
                      <a:pt x="782" y="282"/>
                      <a:pt x="1127" y="463"/>
                    </a:cubicBezTo>
                    <a:cubicBezTo>
                      <a:pt x="1363" y="581"/>
                      <a:pt x="1577" y="719"/>
                      <a:pt x="1778" y="898"/>
                    </a:cubicBezTo>
                    <a:cubicBezTo>
                      <a:pt x="1791" y="913"/>
                      <a:pt x="1819" y="913"/>
                      <a:pt x="1832" y="898"/>
                    </a:cubicBezTo>
                    <a:cubicBezTo>
                      <a:pt x="1847" y="885"/>
                      <a:pt x="1847" y="857"/>
                      <a:pt x="1832" y="8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11215484" y="3477553"/>
                <a:ext cx="126665" cy="23793"/>
              </a:xfrm>
              <a:custGeom>
                <a:rect b="b" l="l" r="r" t="t"/>
                <a:pathLst>
                  <a:path extrusionOk="0" h="173" w="921">
                    <a:moveTo>
                      <a:pt x="887" y="96"/>
                    </a:moveTo>
                    <a:cubicBezTo>
                      <a:pt x="776" y="61"/>
                      <a:pt x="658" y="35"/>
                      <a:pt x="540" y="20"/>
                    </a:cubicBezTo>
                    <a:cubicBezTo>
                      <a:pt x="367" y="0"/>
                      <a:pt x="188" y="7"/>
                      <a:pt x="16" y="13"/>
                    </a:cubicBezTo>
                    <a:cubicBezTo>
                      <a:pt x="7" y="13"/>
                      <a:pt x="1" y="20"/>
                      <a:pt x="1" y="28"/>
                    </a:cubicBezTo>
                    <a:cubicBezTo>
                      <a:pt x="1" y="35"/>
                      <a:pt x="7" y="42"/>
                      <a:pt x="16" y="42"/>
                    </a:cubicBezTo>
                    <a:lnTo>
                      <a:pt x="865" y="166"/>
                    </a:lnTo>
                    <a:cubicBezTo>
                      <a:pt x="887" y="173"/>
                      <a:pt x="907" y="159"/>
                      <a:pt x="913" y="138"/>
                    </a:cubicBezTo>
                    <a:cubicBezTo>
                      <a:pt x="920" y="118"/>
                      <a:pt x="907" y="96"/>
                      <a:pt x="887" y="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6"/>
              <p:cNvSpPr/>
              <p:nvPr/>
            </p:nvSpPr>
            <p:spPr>
              <a:xfrm>
                <a:off x="11264169" y="3340576"/>
                <a:ext cx="63814" cy="136155"/>
              </a:xfrm>
              <a:custGeom>
                <a:rect b="b" l="l" r="r" t="t"/>
                <a:pathLst>
                  <a:path extrusionOk="0" h="990" w="464">
                    <a:moveTo>
                      <a:pt x="450" y="920"/>
                    </a:moveTo>
                    <a:lnTo>
                      <a:pt x="262" y="505"/>
                    </a:lnTo>
                    <a:lnTo>
                      <a:pt x="77" y="29"/>
                    </a:lnTo>
                    <a:cubicBezTo>
                      <a:pt x="68" y="7"/>
                      <a:pt x="48" y="1"/>
                      <a:pt x="35" y="1"/>
                    </a:cubicBezTo>
                    <a:cubicBezTo>
                      <a:pt x="13" y="7"/>
                      <a:pt x="0" y="29"/>
                      <a:pt x="7" y="49"/>
                    </a:cubicBezTo>
                    <a:lnTo>
                      <a:pt x="193" y="533"/>
                    </a:lnTo>
                    <a:lnTo>
                      <a:pt x="387" y="968"/>
                    </a:lnTo>
                    <a:cubicBezTo>
                      <a:pt x="400" y="983"/>
                      <a:pt x="428" y="989"/>
                      <a:pt x="442" y="975"/>
                    </a:cubicBezTo>
                    <a:cubicBezTo>
                      <a:pt x="457" y="961"/>
                      <a:pt x="463" y="941"/>
                      <a:pt x="450" y="9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p:nvPr/>
            </p:nvSpPr>
            <p:spPr>
              <a:xfrm>
                <a:off x="11308865" y="3647674"/>
                <a:ext cx="187316" cy="51574"/>
              </a:xfrm>
              <a:custGeom>
                <a:rect b="b" l="l" r="r" t="t"/>
                <a:pathLst>
                  <a:path extrusionOk="0" h="375" w="1362">
                    <a:moveTo>
                      <a:pt x="1320" y="21"/>
                    </a:moveTo>
                    <a:cubicBezTo>
                      <a:pt x="1203" y="14"/>
                      <a:pt x="1086" y="1"/>
                      <a:pt x="968" y="1"/>
                    </a:cubicBezTo>
                    <a:cubicBezTo>
                      <a:pt x="891" y="1"/>
                      <a:pt x="815" y="8"/>
                      <a:pt x="732" y="21"/>
                    </a:cubicBezTo>
                    <a:cubicBezTo>
                      <a:pt x="629" y="42"/>
                      <a:pt x="525" y="69"/>
                      <a:pt x="429" y="110"/>
                    </a:cubicBezTo>
                    <a:cubicBezTo>
                      <a:pt x="283" y="174"/>
                      <a:pt x="145" y="256"/>
                      <a:pt x="14" y="333"/>
                    </a:cubicBezTo>
                    <a:cubicBezTo>
                      <a:pt x="7" y="339"/>
                      <a:pt x="0" y="353"/>
                      <a:pt x="7" y="359"/>
                    </a:cubicBezTo>
                    <a:cubicBezTo>
                      <a:pt x="14" y="368"/>
                      <a:pt x="27" y="374"/>
                      <a:pt x="34" y="368"/>
                    </a:cubicBezTo>
                    <a:lnTo>
                      <a:pt x="747" y="119"/>
                    </a:lnTo>
                    <a:lnTo>
                      <a:pt x="1320" y="97"/>
                    </a:lnTo>
                    <a:cubicBezTo>
                      <a:pt x="1341" y="97"/>
                      <a:pt x="1354" y="84"/>
                      <a:pt x="1354" y="62"/>
                    </a:cubicBezTo>
                    <a:cubicBezTo>
                      <a:pt x="1361" y="42"/>
                      <a:pt x="1341" y="21"/>
                      <a:pt x="1320"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a:off x="11529321" y="3769385"/>
                <a:ext cx="159810" cy="27781"/>
              </a:xfrm>
              <a:custGeom>
                <a:rect b="b" l="l" r="r" t="t"/>
                <a:pathLst>
                  <a:path extrusionOk="0" h="202" w="1162">
                    <a:moveTo>
                      <a:pt x="1135" y="125"/>
                    </a:moveTo>
                    <a:cubicBezTo>
                      <a:pt x="983" y="63"/>
                      <a:pt x="837" y="22"/>
                      <a:pt x="686" y="14"/>
                    </a:cubicBezTo>
                    <a:cubicBezTo>
                      <a:pt x="463" y="0"/>
                      <a:pt x="236" y="55"/>
                      <a:pt x="7" y="112"/>
                    </a:cubicBezTo>
                    <a:cubicBezTo>
                      <a:pt x="0" y="112"/>
                      <a:pt x="0" y="118"/>
                      <a:pt x="0" y="125"/>
                    </a:cubicBezTo>
                    <a:cubicBezTo>
                      <a:pt x="0" y="131"/>
                      <a:pt x="7" y="138"/>
                      <a:pt x="15" y="138"/>
                    </a:cubicBezTo>
                    <a:cubicBezTo>
                      <a:pt x="201" y="118"/>
                      <a:pt x="389" y="105"/>
                      <a:pt x="568" y="112"/>
                    </a:cubicBezTo>
                    <a:cubicBezTo>
                      <a:pt x="747" y="112"/>
                      <a:pt x="928" y="131"/>
                      <a:pt x="1107" y="195"/>
                    </a:cubicBezTo>
                    <a:cubicBezTo>
                      <a:pt x="1127" y="201"/>
                      <a:pt x="1149" y="195"/>
                      <a:pt x="1155" y="173"/>
                    </a:cubicBezTo>
                    <a:cubicBezTo>
                      <a:pt x="1162" y="153"/>
                      <a:pt x="1155" y="131"/>
                      <a:pt x="1135"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11351499" y="3608754"/>
                <a:ext cx="408189" cy="380546"/>
              </a:xfrm>
              <a:custGeom>
                <a:rect b="b" l="l" r="r" t="t"/>
                <a:pathLst>
                  <a:path extrusionOk="0" h="2767" w="2968">
                    <a:moveTo>
                      <a:pt x="2905" y="2751"/>
                    </a:moveTo>
                    <a:cubicBezTo>
                      <a:pt x="2911" y="2745"/>
                      <a:pt x="2918" y="2745"/>
                      <a:pt x="2918" y="2731"/>
                    </a:cubicBezTo>
                    <a:cubicBezTo>
                      <a:pt x="2939" y="2683"/>
                      <a:pt x="2933" y="2627"/>
                      <a:pt x="2939" y="2579"/>
                    </a:cubicBezTo>
                    <a:cubicBezTo>
                      <a:pt x="2968" y="2005"/>
                      <a:pt x="2739" y="1522"/>
                      <a:pt x="2365" y="1120"/>
                    </a:cubicBezTo>
                    <a:cubicBezTo>
                      <a:pt x="1922" y="651"/>
                      <a:pt x="1259" y="284"/>
                      <a:pt x="540" y="96"/>
                    </a:cubicBezTo>
                    <a:cubicBezTo>
                      <a:pt x="374" y="48"/>
                      <a:pt x="195" y="28"/>
                      <a:pt x="22" y="0"/>
                    </a:cubicBezTo>
                    <a:cubicBezTo>
                      <a:pt x="14" y="0"/>
                      <a:pt x="7" y="7"/>
                      <a:pt x="7" y="13"/>
                    </a:cubicBezTo>
                    <a:cubicBezTo>
                      <a:pt x="1" y="20"/>
                      <a:pt x="7" y="28"/>
                      <a:pt x="14" y="28"/>
                    </a:cubicBezTo>
                    <a:cubicBezTo>
                      <a:pt x="180" y="83"/>
                      <a:pt x="346" y="145"/>
                      <a:pt x="505" y="201"/>
                    </a:cubicBezTo>
                    <a:cubicBezTo>
                      <a:pt x="1190" y="435"/>
                      <a:pt x="1833" y="754"/>
                      <a:pt x="2276" y="1210"/>
                    </a:cubicBezTo>
                    <a:cubicBezTo>
                      <a:pt x="2642" y="1583"/>
                      <a:pt x="2863" y="2033"/>
                      <a:pt x="2870" y="2572"/>
                    </a:cubicBezTo>
                    <a:cubicBezTo>
                      <a:pt x="2870" y="2627"/>
                      <a:pt x="2856" y="2675"/>
                      <a:pt x="2863" y="2731"/>
                    </a:cubicBezTo>
                    <a:cubicBezTo>
                      <a:pt x="2870" y="2738"/>
                      <a:pt x="2870" y="2738"/>
                      <a:pt x="2876" y="2745"/>
                    </a:cubicBezTo>
                    <a:cubicBezTo>
                      <a:pt x="2876" y="2751"/>
                      <a:pt x="2885" y="2766"/>
                      <a:pt x="2891" y="2766"/>
                    </a:cubicBezTo>
                    <a:cubicBezTo>
                      <a:pt x="2898" y="2766"/>
                      <a:pt x="2905" y="2758"/>
                      <a:pt x="2905" y="27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11088134" y="3348965"/>
                <a:ext cx="513675" cy="353040"/>
              </a:xfrm>
              <a:custGeom>
                <a:rect b="b" l="l" r="r" t="t"/>
                <a:pathLst>
                  <a:path extrusionOk="0" h="2567" w="3735">
                    <a:moveTo>
                      <a:pt x="3728" y="2540"/>
                    </a:moveTo>
                    <a:cubicBezTo>
                      <a:pt x="3721" y="2531"/>
                      <a:pt x="3721" y="2525"/>
                      <a:pt x="3721" y="2518"/>
                    </a:cubicBezTo>
                    <a:cubicBezTo>
                      <a:pt x="3686" y="2483"/>
                      <a:pt x="3638" y="2463"/>
                      <a:pt x="3597" y="2428"/>
                    </a:cubicBezTo>
                    <a:cubicBezTo>
                      <a:pt x="3422" y="2297"/>
                      <a:pt x="3243" y="2151"/>
                      <a:pt x="3064" y="2000"/>
                    </a:cubicBezTo>
                    <a:cubicBezTo>
                      <a:pt x="2863" y="1834"/>
                      <a:pt x="2662" y="1654"/>
                      <a:pt x="2462" y="1474"/>
                    </a:cubicBezTo>
                    <a:cubicBezTo>
                      <a:pt x="2151" y="1204"/>
                      <a:pt x="1833" y="942"/>
                      <a:pt x="1549" y="706"/>
                    </a:cubicBezTo>
                    <a:cubicBezTo>
                      <a:pt x="1363" y="555"/>
                      <a:pt x="1169" y="437"/>
                      <a:pt x="968" y="341"/>
                    </a:cubicBezTo>
                    <a:cubicBezTo>
                      <a:pt x="671" y="195"/>
                      <a:pt x="353" y="99"/>
                      <a:pt x="14" y="1"/>
                    </a:cubicBezTo>
                    <a:cubicBezTo>
                      <a:pt x="8" y="1"/>
                      <a:pt x="1" y="9"/>
                      <a:pt x="1" y="16"/>
                    </a:cubicBezTo>
                    <a:cubicBezTo>
                      <a:pt x="1" y="22"/>
                      <a:pt x="1" y="29"/>
                      <a:pt x="8" y="29"/>
                    </a:cubicBezTo>
                    <a:cubicBezTo>
                      <a:pt x="333" y="147"/>
                      <a:pt x="636" y="265"/>
                      <a:pt x="927" y="424"/>
                    </a:cubicBezTo>
                    <a:cubicBezTo>
                      <a:pt x="1114" y="527"/>
                      <a:pt x="1293" y="645"/>
                      <a:pt x="1466" y="797"/>
                    </a:cubicBezTo>
                    <a:cubicBezTo>
                      <a:pt x="1708" y="1011"/>
                      <a:pt x="1964" y="1245"/>
                      <a:pt x="2234" y="1481"/>
                    </a:cubicBezTo>
                    <a:cubicBezTo>
                      <a:pt x="2407" y="1627"/>
                      <a:pt x="2586" y="1771"/>
                      <a:pt x="2767" y="1909"/>
                    </a:cubicBezTo>
                    <a:cubicBezTo>
                      <a:pt x="3057" y="2138"/>
                      <a:pt x="3333" y="2359"/>
                      <a:pt x="3603" y="2511"/>
                    </a:cubicBezTo>
                    <a:cubicBezTo>
                      <a:pt x="3638" y="2531"/>
                      <a:pt x="3671" y="2546"/>
                      <a:pt x="3713" y="2566"/>
                    </a:cubicBezTo>
                    <a:cubicBezTo>
                      <a:pt x="3721" y="2566"/>
                      <a:pt x="3728" y="2566"/>
                      <a:pt x="3728" y="2560"/>
                    </a:cubicBezTo>
                    <a:cubicBezTo>
                      <a:pt x="3734" y="2553"/>
                      <a:pt x="3734" y="2546"/>
                      <a:pt x="3728" y="25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11133793" y="2879311"/>
                <a:ext cx="641853" cy="1301034"/>
              </a:xfrm>
              <a:custGeom>
                <a:rect b="b" l="l" r="r" t="t"/>
                <a:pathLst>
                  <a:path extrusionOk="0" h="9460" w="4667">
                    <a:moveTo>
                      <a:pt x="7" y="49"/>
                    </a:moveTo>
                    <a:cubicBezTo>
                      <a:pt x="14" y="64"/>
                      <a:pt x="7" y="64"/>
                      <a:pt x="21" y="84"/>
                    </a:cubicBezTo>
                    <a:cubicBezTo>
                      <a:pt x="21" y="91"/>
                      <a:pt x="29" y="91"/>
                      <a:pt x="36" y="91"/>
                    </a:cubicBezTo>
                    <a:cubicBezTo>
                      <a:pt x="132" y="160"/>
                      <a:pt x="243" y="202"/>
                      <a:pt x="353" y="263"/>
                    </a:cubicBezTo>
                    <a:cubicBezTo>
                      <a:pt x="859" y="547"/>
                      <a:pt x="1348" y="907"/>
                      <a:pt x="1798" y="1328"/>
                    </a:cubicBezTo>
                    <a:cubicBezTo>
                      <a:pt x="2234" y="1730"/>
                      <a:pt x="2642" y="2186"/>
                      <a:pt x="2994" y="2677"/>
                    </a:cubicBezTo>
                    <a:cubicBezTo>
                      <a:pt x="3804" y="3789"/>
                      <a:pt x="4356" y="5084"/>
                      <a:pt x="4501" y="6341"/>
                    </a:cubicBezTo>
                    <a:cubicBezTo>
                      <a:pt x="4564" y="6846"/>
                      <a:pt x="4542" y="7372"/>
                      <a:pt x="4481" y="7896"/>
                    </a:cubicBezTo>
                    <a:cubicBezTo>
                      <a:pt x="4411" y="8429"/>
                      <a:pt x="4293" y="8955"/>
                      <a:pt x="4156" y="9439"/>
                    </a:cubicBezTo>
                    <a:cubicBezTo>
                      <a:pt x="4156" y="9446"/>
                      <a:pt x="4156" y="9453"/>
                      <a:pt x="4162" y="9453"/>
                    </a:cubicBezTo>
                    <a:cubicBezTo>
                      <a:pt x="4169" y="9459"/>
                      <a:pt x="4184" y="9453"/>
                      <a:pt x="4184" y="9446"/>
                    </a:cubicBezTo>
                    <a:cubicBezTo>
                      <a:pt x="4376" y="8872"/>
                      <a:pt x="4536" y="8236"/>
                      <a:pt x="4605" y="7599"/>
                    </a:cubicBezTo>
                    <a:cubicBezTo>
                      <a:pt x="4660" y="7171"/>
                      <a:pt x="4667" y="6743"/>
                      <a:pt x="4625" y="6328"/>
                    </a:cubicBezTo>
                    <a:cubicBezTo>
                      <a:pt x="4494" y="5049"/>
                      <a:pt x="3942" y="3721"/>
                      <a:pt x="3125" y="2580"/>
                    </a:cubicBezTo>
                    <a:cubicBezTo>
                      <a:pt x="2767" y="2075"/>
                      <a:pt x="2359" y="1612"/>
                      <a:pt x="1909" y="1204"/>
                    </a:cubicBezTo>
                    <a:cubicBezTo>
                      <a:pt x="1446" y="789"/>
                      <a:pt x="942" y="429"/>
                      <a:pt x="409" y="160"/>
                    </a:cubicBezTo>
                    <a:cubicBezTo>
                      <a:pt x="298" y="106"/>
                      <a:pt x="187" y="42"/>
                      <a:pt x="77" y="8"/>
                    </a:cubicBezTo>
                    <a:cubicBezTo>
                      <a:pt x="70" y="1"/>
                      <a:pt x="62" y="1"/>
                      <a:pt x="55" y="1"/>
                    </a:cubicBezTo>
                    <a:cubicBezTo>
                      <a:pt x="36" y="1"/>
                      <a:pt x="42" y="8"/>
                      <a:pt x="21" y="23"/>
                    </a:cubicBezTo>
                    <a:cubicBezTo>
                      <a:pt x="14" y="14"/>
                      <a:pt x="7" y="23"/>
                      <a:pt x="1" y="29"/>
                    </a:cubicBezTo>
                    <a:cubicBezTo>
                      <a:pt x="1" y="36"/>
                      <a:pt x="1" y="42"/>
                      <a:pt x="7"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6"/>
              <p:cNvSpPr/>
              <p:nvPr/>
            </p:nvSpPr>
            <p:spPr>
              <a:xfrm>
                <a:off x="11806989" y="3972925"/>
                <a:ext cx="62989" cy="208220"/>
              </a:xfrm>
              <a:custGeom>
                <a:rect b="b" l="l" r="r" t="t"/>
                <a:pathLst>
                  <a:path extrusionOk="0" h="1514" w="458">
                    <a:moveTo>
                      <a:pt x="298" y="1"/>
                    </a:moveTo>
                    <a:cubicBezTo>
                      <a:pt x="36" y="256"/>
                      <a:pt x="1" y="726"/>
                      <a:pt x="84" y="1057"/>
                    </a:cubicBezTo>
                    <a:cubicBezTo>
                      <a:pt x="119" y="1189"/>
                      <a:pt x="173" y="1313"/>
                      <a:pt x="250" y="1418"/>
                    </a:cubicBezTo>
                    <a:cubicBezTo>
                      <a:pt x="256" y="1424"/>
                      <a:pt x="319" y="1514"/>
                      <a:pt x="333" y="1501"/>
                    </a:cubicBezTo>
                    <a:cubicBezTo>
                      <a:pt x="457" y="1424"/>
                      <a:pt x="361" y="1197"/>
                      <a:pt x="339" y="1092"/>
                    </a:cubicBezTo>
                    <a:cubicBezTo>
                      <a:pt x="256" y="774"/>
                      <a:pt x="153" y="394"/>
                      <a:pt x="221"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6"/>
              <p:cNvSpPr/>
              <p:nvPr/>
            </p:nvSpPr>
            <p:spPr>
              <a:xfrm>
                <a:off x="11327844" y="3980489"/>
                <a:ext cx="191167" cy="328284"/>
              </a:xfrm>
              <a:custGeom>
                <a:rect b="b" l="l" r="r" t="t"/>
                <a:pathLst>
                  <a:path extrusionOk="0" h="2387" w="1390">
                    <a:moveTo>
                      <a:pt x="1389" y="0"/>
                    </a:moveTo>
                    <a:cubicBezTo>
                      <a:pt x="823" y="395"/>
                      <a:pt x="319" y="878"/>
                      <a:pt x="118" y="1557"/>
                    </a:cubicBezTo>
                    <a:cubicBezTo>
                      <a:pt x="103" y="1598"/>
                      <a:pt x="96" y="1640"/>
                      <a:pt x="83" y="1681"/>
                    </a:cubicBezTo>
                    <a:cubicBezTo>
                      <a:pt x="76" y="1723"/>
                      <a:pt x="70" y="1764"/>
                      <a:pt x="62" y="1797"/>
                    </a:cubicBezTo>
                    <a:cubicBezTo>
                      <a:pt x="55" y="1839"/>
                      <a:pt x="48" y="1874"/>
                      <a:pt x="42" y="1915"/>
                    </a:cubicBezTo>
                    <a:cubicBezTo>
                      <a:pt x="35" y="1985"/>
                      <a:pt x="0" y="2386"/>
                      <a:pt x="186" y="2337"/>
                    </a:cubicBezTo>
                    <a:cubicBezTo>
                      <a:pt x="380" y="2288"/>
                      <a:pt x="450" y="1860"/>
                      <a:pt x="491" y="1701"/>
                    </a:cubicBezTo>
                    <a:cubicBezTo>
                      <a:pt x="622" y="1183"/>
                      <a:pt x="788" y="568"/>
                      <a:pt x="1155" y="1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6"/>
              <p:cNvSpPr/>
              <p:nvPr/>
            </p:nvSpPr>
            <p:spPr>
              <a:xfrm>
                <a:off x="11665336" y="3656201"/>
                <a:ext cx="356753" cy="258969"/>
              </a:xfrm>
              <a:custGeom>
                <a:rect b="b" l="l" r="r" t="t"/>
                <a:pathLst>
                  <a:path extrusionOk="0" h="1883" w="2594">
                    <a:moveTo>
                      <a:pt x="2518" y="1841"/>
                    </a:moveTo>
                    <a:cubicBezTo>
                      <a:pt x="1791" y="1723"/>
                      <a:pt x="1066" y="1411"/>
                      <a:pt x="526" y="906"/>
                    </a:cubicBezTo>
                    <a:cubicBezTo>
                      <a:pt x="345" y="740"/>
                      <a:pt x="138" y="526"/>
                      <a:pt x="55" y="284"/>
                    </a:cubicBezTo>
                    <a:cubicBezTo>
                      <a:pt x="29" y="194"/>
                      <a:pt x="0" y="15"/>
                      <a:pt x="146" y="15"/>
                    </a:cubicBezTo>
                    <a:cubicBezTo>
                      <a:pt x="478" y="0"/>
                      <a:pt x="823" y="437"/>
                      <a:pt x="1024" y="651"/>
                    </a:cubicBezTo>
                    <a:cubicBezTo>
                      <a:pt x="1466" y="1135"/>
                      <a:pt x="1943" y="1688"/>
                      <a:pt x="2594" y="18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p:nvPr/>
            </p:nvSpPr>
            <p:spPr>
              <a:xfrm>
                <a:off x="11693804" y="4179216"/>
                <a:ext cx="80042" cy="234076"/>
              </a:xfrm>
              <a:custGeom>
                <a:rect b="b" l="l" r="r" t="t"/>
                <a:pathLst>
                  <a:path extrusionOk="0" h="1702" w="582">
                    <a:moveTo>
                      <a:pt x="42" y="1"/>
                    </a:moveTo>
                    <a:cubicBezTo>
                      <a:pt x="1" y="429"/>
                      <a:pt x="29" y="767"/>
                      <a:pt x="180" y="1182"/>
                    </a:cubicBezTo>
                    <a:cubicBezTo>
                      <a:pt x="195" y="1204"/>
                      <a:pt x="202" y="1232"/>
                      <a:pt x="208" y="1252"/>
                    </a:cubicBezTo>
                    <a:cubicBezTo>
                      <a:pt x="221" y="1273"/>
                      <a:pt x="230" y="1293"/>
                      <a:pt x="236" y="1315"/>
                    </a:cubicBezTo>
                    <a:cubicBezTo>
                      <a:pt x="263" y="1363"/>
                      <a:pt x="464" y="1701"/>
                      <a:pt x="527" y="1507"/>
                    </a:cubicBezTo>
                    <a:cubicBezTo>
                      <a:pt x="581" y="1335"/>
                      <a:pt x="437" y="1149"/>
                      <a:pt x="361" y="1003"/>
                    </a:cubicBezTo>
                    <a:cubicBezTo>
                      <a:pt x="202" y="692"/>
                      <a:pt x="49" y="352"/>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11320280" y="4325682"/>
                <a:ext cx="226237" cy="113187"/>
              </a:xfrm>
              <a:custGeom>
                <a:rect b="b" l="l" r="r" t="t"/>
                <a:pathLst>
                  <a:path extrusionOk="0" h="823" w="1645">
                    <a:moveTo>
                      <a:pt x="1411" y="208"/>
                    </a:moveTo>
                    <a:cubicBezTo>
                      <a:pt x="1134" y="457"/>
                      <a:pt x="837" y="691"/>
                      <a:pt x="463" y="789"/>
                    </a:cubicBezTo>
                    <a:cubicBezTo>
                      <a:pt x="352" y="816"/>
                      <a:pt x="234" y="822"/>
                      <a:pt x="117" y="802"/>
                    </a:cubicBezTo>
                    <a:cubicBezTo>
                      <a:pt x="62" y="789"/>
                      <a:pt x="0" y="767"/>
                      <a:pt x="34" y="698"/>
                    </a:cubicBezTo>
                    <a:cubicBezTo>
                      <a:pt x="103" y="560"/>
                      <a:pt x="352" y="499"/>
                      <a:pt x="490" y="449"/>
                    </a:cubicBezTo>
                    <a:cubicBezTo>
                      <a:pt x="885" y="311"/>
                      <a:pt x="1278" y="222"/>
                      <a:pt x="1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11502779" y="4305603"/>
                <a:ext cx="62989" cy="207395"/>
              </a:xfrm>
              <a:custGeom>
                <a:rect b="b" l="l" r="r" t="t"/>
                <a:pathLst>
                  <a:path extrusionOk="0" h="1508" w="458">
                    <a:moveTo>
                      <a:pt x="457" y="1"/>
                    </a:moveTo>
                    <a:cubicBezTo>
                      <a:pt x="270" y="256"/>
                      <a:pt x="333" y="603"/>
                      <a:pt x="311" y="900"/>
                    </a:cubicBezTo>
                    <a:cubicBezTo>
                      <a:pt x="298" y="1038"/>
                      <a:pt x="298" y="1197"/>
                      <a:pt x="215" y="1315"/>
                    </a:cubicBezTo>
                    <a:cubicBezTo>
                      <a:pt x="69" y="1507"/>
                      <a:pt x="1" y="1217"/>
                      <a:pt x="21" y="1093"/>
                    </a:cubicBezTo>
                    <a:cubicBezTo>
                      <a:pt x="42" y="996"/>
                      <a:pt x="76" y="913"/>
                      <a:pt x="104" y="824"/>
                    </a:cubicBezTo>
                    <a:cubicBezTo>
                      <a:pt x="167" y="575"/>
                      <a:pt x="208" y="333"/>
                      <a:pt x="318" y="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11246978" y="3792215"/>
                <a:ext cx="408877" cy="159810"/>
              </a:xfrm>
              <a:custGeom>
                <a:rect b="b" l="l" r="r" t="t"/>
                <a:pathLst>
                  <a:path extrusionOk="0" h="1162" w="2973">
                    <a:moveTo>
                      <a:pt x="2973" y="996"/>
                    </a:moveTo>
                    <a:cubicBezTo>
                      <a:pt x="2226" y="1162"/>
                      <a:pt x="1501" y="1120"/>
                      <a:pt x="796" y="795"/>
                    </a:cubicBezTo>
                    <a:cubicBezTo>
                      <a:pt x="582" y="699"/>
                      <a:pt x="353" y="568"/>
                      <a:pt x="187" y="395"/>
                    </a:cubicBezTo>
                    <a:cubicBezTo>
                      <a:pt x="145" y="345"/>
                      <a:pt x="1" y="201"/>
                      <a:pt x="119" y="146"/>
                    </a:cubicBezTo>
                    <a:cubicBezTo>
                      <a:pt x="416" y="0"/>
                      <a:pt x="857" y="229"/>
                      <a:pt x="1127" y="367"/>
                    </a:cubicBezTo>
                    <a:cubicBezTo>
                      <a:pt x="1702" y="657"/>
                      <a:pt x="2296" y="1017"/>
                      <a:pt x="2959" y="10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11464684" y="3697046"/>
                <a:ext cx="322370" cy="205470"/>
              </a:xfrm>
              <a:custGeom>
                <a:rect b="b" l="l" r="r" t="t"/>
                <a:pathLst>
                  <a:path extrusionOk="0" h="1494" w="2344">
                    <a:moveTo>
                      <a:pt x="2276" y="1474"/>
                    </a:moveTo>
                    <a:cubicBezTo>
                      <a:pt x="1590" y="1494"/>
                      <a:pt x="927" y="1232"/>
                      <a:pt x="402" y="797"/>
                    </a:cubicBezTo>
                    <a:cubicBezTo>
                      <a:pt x="243" y="657"/>
                      <a:pt x="77" y="485"/>
                      <a:pt x="42" y="277"/>
                    </a:cubicBezTo>
                    <a:cubicBezTo>
                      <a:pt x="29" y="208"/>
                      <a:pt x="1" y="92"/>
                      <a:pt x="90" y="70"/>
                    </a:cubicBezTo>
                    <a:cubicBezTo>
                      <a:pt x="333" y="0"/>
                      <a:pt x="630" y="360"/>
                      <a:pt x="789" y="492"/>
                    </a:cubicBezTo>
                    <a:cubicBezTo>
                      <a:pt x="1259" y="886"/>
                      <a:pt x="1730" y="1336"/>
                      <a:pt x="2344" y="14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11431402" y="3912001"/>
                <a:ext cx="309993" cy="295002"/>
              </a:xfrm>
              <a:custGeom>
                <a:rect b="b" l="l" r="r" t="t"/>
                <a:pathLst>
                  <a:path extrusionOk="0" h="2145" w="2254">
                    <a:moveTo>
                      <a:pt x="2103" y="70"/>
                    </a:moveTo>
                    <a:cubicBezTo>
                      <a:pt x="1459" y="263"/>
                      <a:pt x="865" y="727"/>
                      <a:pt x="485" y="1273"/>
                    </a:cubicBezTo>
                    <a:cubicBezTo>
                      <a:pt x="437" y="1350"/>
                      <a:pt x="0" y="2144"/>
                      <a:pt x="367" y="2096"/>
                    </a:cubicBezTo>
                    <a:cubicBezTo>
                      <a:pt x="651" y="2055"/>
                      <a:pt x="852" y="1708"/>
                      <a:pt x="989" y="1494"/>
                    </a:cubicBezTo>
                    <a:cubicBezTo>
                      <a:pt x="1328" y="983"/>
                      <a:pt x="1605" y="201"/>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11221260" y="4094499"/>
                <a:ext cx="86644" cy="368305"/>
              </a:xfrm>
              <a:custGeom>
                <a:rect b="b" l="l" r="r" t="t"/>
                <a:pathLst>
                  <a:path extrusionOk="0" h="2678" w="630">
                    <a:moveTo>
                      <a:pt x="629" y="1"/>
                    </a:moveTo>
                    <a:cubicBezTo>
                      <a:pt x="229" y="527"/>
                      <a:pt x="7" y="1114"/>
                      <a:pt x="0" y="1778"/>
                    </a:cubicBezTo>
                    <a:cubicBezTo>
                      <a:pt x="0" y="2014"/>
                      <a:pt x="15" y="2269"/>
                      <a:pt x="118" y="2483"/>
                    </a:cubicBezTo>
                    <a:cubicBezTo>
                      <a:pt x="146" y="2525"/>
                      <a:pt x="229" y="2677"/>
                      <a:pt x="306" y="2614"/>
                    </a:cubicBezTo>
                    <a:cubicBezTo>
                      <a:pt x="360" y="2573"/>
                      <a:pt x="367" y="2497"/>
                      <a:pt x="374" y="2429"/>
                    </a:cubicBezTo>
                    <a:cubicBezTo>
                      <a:pt x="380" y="2248"/>
                      <a:pt x="360" y="2062"/>
                      <a:pt x="360" y="1874"/>
                    </a:cubicBezTo>
                    <a:cubicBezTo>
                      <a:pt x="360" y="1328"/>
                      <a:pt x="347" y="658"/>
                      <a:pt x="616" y="1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11123341" y="4201083"/>
                <a:ext cx="87469" cy="377657"/>
              </a:xfrm>
              <a:custGeom>
                <a:rect b="b" l="l" r="r" t="t"/>
                <a:pathLst>
                  <a:path extrusionOk="0" h="2746" w="636">
                    <a:moveTo>
                      <a:pt x="470" y="1"/>
                    </a:moveTo>
                    <a:cubicBezTo>
                      <a:pt x="332" y="119"/>
                      <a:pt x="263" y="311"/>
                      <a:pt x="208" y="470"/>
                    </a:cubicBezTo>
                    <a:cubicBezTo>
                      <a:pt x="35" y="962"/>
                      <a:pt x="0" y="1473"/>
                      <a:pt x="90" y="1985"/>
                    </a:cubicBezTo>
                    <a:cubicBezTo>
                      <a:pt x="125" y="2185"/>
                      <a:pt x="188" y="2400"/>
                      <a:pt x="284" y="2586"/>
                    </a:cubicBezTo>
                    <a:cubicBezTo>
                      <a:pt x="304" y="2628"/>
                      <a:pt x="380" y="2745"/>
                      <a:pt x="443" y="2711"/>
                    </a:cubicBezTo>
                    <a:cubicBezTo>
                      <a:pt x="636" y="2599"/>
                      <a:pt x="492" y="2165"/>
                      <a:pt x="463" y="2019"/>
                    </a:cubicBezTo>
                    <a:cubicBezTo>
                      <a:pt x="360" y="1418"/>
                      <a:pt x="243" y="733"/>
                      <a:pt x="450" y="13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11023633" y="4290338"/>
                <a:ext cx="73166" cy="398562"/>
              </a:xfrm>
              <a:custGeom>
                <a:rect b="b" l="l" r="r" t="t"/>
                <a:pathLst>
                  <a:path extrusionOk="0" h="2898" w="532">
                    <a:moveTo>
                      <a:pt x="531" y="1"/>
                    </a:moveTo>
                    <a:cubicBezTo>
                      <a:pt x="158" y="616"/>
                      <a:pt x="0" y="1308"/>
                      <a:pt x="75" y="2020"/>
                    </a:cubicBezTo>
                    <a:cubicBezTo>
                      <a:pt x="103" y="2249"/>
                      <a:pt x="125" y="2498"/>
                      <a:pt x="234" y="2705"/>
                    </a:cubicBezTo>
                    <a:cubicBezTo>
                      <a:pt x="262" y="2747"/>
                      <a:pt x="352" y="2898"/>
                      <a:pt x="422" y="2843"/>
                    </a:cubicBezTo>
                    <a:cubicBezTo>
                      <a:pt x="477" y="2802"/>
                      <a:pt x="483" y="2712"/>
                      <a:pt x="490" y="2649"/>
                    </a:cubicBezTo>
                    <a:cubicBezTo>
                      <a:pt x="511" y="2476"/>
                      <a:pt x="470" y="2297"/>
                      <a:pt x="442" y="2131"/>
                    </a:cubicBezTo>
                    <a:cubicBezTo>
                      <a:pt x="339" y="1494"/>
                      <a:pt x="262" y="887"/>
                      <a:pt x="380" y="25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a:off x="10800014" y="4381656"/>
                <a:ext cx="224586" cy="441471"/>
              </a:xfrm>
              <a:custGeom>
                <a:rect b="b" l="l" r="r" t="t"/>
                <a:pathLst>
                  <a:path extrusionOk="0" h="3210" w="1633">
                    <a:moveTo>
                      <a:pt x="1452" y="284"/>
                    </a:moveTo>
                    <a:cubicBezTo>
                      <a:pt x="1260" y="740"/>
                      <a:pt x="1162" y="1177"/>
                      <a:pt x="1065" y="1660"/>
                    </a:cubicBezTo>
                    <a:cubicBezTo>
                      <a:pt x="976" y="2096"/>
                      <a:pt x="830" y="2559"/>
                      <a:pt x="539" y="2904"/>
                    </a:cubicBezTo>
                    <a:cubicBezTo>
                      <a:pt x="402" y="3063"/>
                      <a:pt x="133" y="3210"/>
                      <a:pt x="70" y="2904"/>
                    </a:cubicBezTo>
                    <a:cubicBezTo>
                      <a:pt x="0" y="2587"/>
                      <a:pt x="188" y="2227"/>
                      <a:pt x="325" y="1958"/>
                    </a:cubicBezTo>
                    <a:cubicBezTo>
                      <a:pt x="672" y="1260"/>
                      <a:pt x="1107" y="581"/>
                      <a:pt x="16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a:off x="10702095" y="4267508"/>
                <a:ext cx="418641" cy="218948"/>
              </a:xfrm>
              <a:custGeom>
                <a:rect b="b" l="l" r="r" t="t"/>
                <a:pathLst>
                  <a:path extrusionOk="0" h="1592" w="3044">
                    <a:moveTo>
                      <a:pt x="2670" y="326"/>
                    </a:moveTo>
                    <a:cubicBezTo>
                      <a:pt x="2317" y="527"/>
                      <a:pt x="1998" y="797"/>
                      <a:pt x="1660" y="1018"/>
                    </a:cubicBezTo>
                    <a:cubicBezTo>
                      <a:pt x="1334" y="1225"/>
                      <a:pt x="983" y="1502"/>
                      <a:pt x="588" y="1564"/>
                    </a:cubicBezTo>
                    <a:cubicBezTo>
                      <a:pt x="395" y="1592"/>
                      <a:pt x="0" y="1557"/>
                      <a:pt x="243" y="1273"/>
                    </a:cubicBezTo>
                    <a:cubicBezTo>
                      <a:pt x="256" y="1253"/>
                      <a:pt x="306" y="1212"/>
                      <a:pt x="326" y="1190"/>
                    </a:cubicBezTo>
                    <a:cubicBezTo>
                      <a:pt x="1127" y="590"/>
                      <a:pt x="2220" y="555"/>
                      <a:pt x="30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10774434" y="4161200"/>
                <a:ext cx="444222" cy="128315"/>
              </a:xfrm>
              <a:custGeom>
                <a:rect b="b" l="l" r="r" t="t"/>
                <a:pathLst>
                  <a:path extrusionOk="0" h="933" w="3230">
                    <a:moveTo>
                      <a:pt x="3229" y="0"/>
                    </a:moveTo>
                    <a:cubicBezTo>
                      <a:pt x="3015" y="186"/>
                      <a:pt x="2738" y="304"/>
                      <a:pt x="2483" y="422"/>
                    </a:cubicBezTo>
                    <a:cubicBezTo>
                      <a:pt x="1978" y="649"/>
                      <a:pt x="1446" y="857"/>
                      <a:pt x="891" y="913"/>
                    </a:cubicBezTo>
                    <a:cubicBezTo>
                      <a:pt x="664" y="933"/>
                      <a:pt x="394" y="920"/>
                      <a:pt x="179" y="830"/>
                    </a:cubicBezTo>
                    <a:cubicBezTo>
                      <a:pt x="131" y="802"/>
                      <a:pt x="0" y="726"/>
                      <a:pt x="35" y="658"/>
                    </a:cubicBezTo>
                    <a:cubicBezTo>
                      <a:pt x="145" y="394"/>
                      <a:pt x="692" y="394"/>
                      <a:pt x="913" y="374"/>
                    </a:cubicBezTo>
                    <a:cubicBezTo>
                      <a:pt x="1666" y="304"/>
                      <a:pt x="2413" y="317"/>
                      <a:pt x="3146" y="6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10855162" y="4027936"/>
                <a:ext cx="505148" cy="107548"/>
              </a:xfrm>
              <a:custGeom>
                <a:rect b="b" l="l" r="r" t="t"/>
                <a:pathLst>
                  <a:path extrusionOk="0" h="782" w="3673">
                    <a:moveTo>
                      <a:pt x="3651" y="236"/>
                    </a:moveTo>
                    <a:cubicBezTo>
                      <a:pt x="2885" y="596"/>
                      <a:pt x="1889" y="782"/>
                      <a:pt x="1038" y="686"/>
                    </a:cubicBezTo>
                    <a:cubicBezTo>
                      <a:pt x="968" y="672"/>
                      <a:pt x="900" y="664"/>
                      <a:pt x="830" y="651"/>
                    </a:cubicBezTo>
                    <a:cubicBezTo>
                      <a:pt x="727" y="638"/>
                      <a:pt x="1" y="478"/>
                      <a:pt x="215" y="243"/>
                    </a:cubicBezTo>
                    <a:cubicBezTo>
                      <a:pt x="437" y="0"/>
                      <a:pt x="1003" y="133"/>
                      <a:pt x="1280" y="166"/>
                    </a:cubicBezTo>
                    <a:cubicBezTo>
                      <a:pt x="2047" y="271"/>
                      <a:pt x="2905" y="395"/>
                      <a:pt x="3673" y="18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11733825" y="4064243"/>
                <a:ext cx="124740" cy="282349"/>
              </a:xfrm>
              <a:custGeom>
                <a:rect b="b" l="l" r="r" t="t"/>
                <a:pathLst>
                  <a:path extrusionOk="0" h="2053" w="907">
                    <a:moveTo>
                      <a:pt x="173" y="0"/>
                    </a:moveTo>
                    <a:cubicBezTo>
                      <a:pt x="0" y="463"/>
                      <a:pt x="48" y="974"/>
                      <a:pt x="277" y="1411"/>
                    </a:cubicBezTo>
                    <a:cubicBezTo>
                      <a:pt x="312" y="1465"/>
                      <a:pt x="332" y="1500"/>
                      <a:pt x="367" y="1562"/>
                    </a:cubicBezTo>
                    <a:cubicBezTo>
                      <a:pt x="415" y="1638"/>
                      <a:pt x="692" y="2053"/>
                      <a:pt x="810" y="1832"/>
                    </a:cubicBezTo>
                    <a:cubicBezTo>
                      <a:pt x="906" y="1645"/>
                      <a:pt x="727" y="1404"/>
                      <a:pt x="636" y="1245"/>
                    </a:cubicBezTo>
                    <a:cubicBezTo>
                      <a:pt x="450" y="913"/>
                      <a:pt x="76" y="450"/>
                      <a:pt x="153"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a:off x="11430439" y="4375054"/>
                <a:ext cx="69590" cy="260757"/>
              </a:xfrm>
              <a:custGeom>
                <a:rect b="b" l="l" r="r" t="t"/>
                <a:pathLst>
                  <a:path extrusionOk="0" h="1896" w="506">
                    <a:moveTo>
                      <a:pt x="202" y="463"/>
                    </a:moveTo>
                    <a:cubicBezTo>
                      <a:pt x="77" y="769"/>
                      <a:pt x="1" y="1149"/>
                      <a:pt x="56" y="1467"/>
                    </a:cubicBezTo>
                    <a:cubicBezTo>
                      <a:pt x="71" y="1583"/>
                      <a:pt x="250" y="1895"/>
                      <a:pt x="387" y="1694"/>
                    </a:cubicBezTo>
                    <a:cubicBezTo>
                      <a:pt x="505" y="1522"/>
                      <a:pt x="416" y="1266"/>
                      <a:pt x="387" y="1072"/>
                    </a:cubicBezTo>
                    <a:cubicBezTo>
                      <a:pt x="353" y="720"/>
                      <a:pt x="346" y="339"/>
                      <a:pt x="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a:off x="10991177" y="3858778"/>
                <a:ext cx="509686" cy="159947"/>
              </a:xfrm>
              <a:custGeom>
                <a:rect b="b" l="l" r="r" t="t"/>
                <a:pathLst>
                  <a:path extrusionOk="0" h="1163" w="3706">
                    <a:moveTo>
                      <a:pt x="3706" y="948"/>
                    </a:moveTo>
                    <a:cubicBezTo>
                      <a:pt x="2870" y="1147"/>
                      <a:pt x="1867" y="1162"/>
                      <a:pt x="1051" y="865"/>
                    </a:cubicBezTo>
                    <a:cubicBezTo>
                      <a:pt x="975" y="837"/>
                      <a:pt x="892" y="802"/>
                      <a:pt x="817" y="767"/>
                    </a:cubicBezTo>
                    <a:cubicBezTo>
                      <a:pt x="741" y="741"/>
                      <a:pt x="1" y="346"/>
                      <a:pt x="284" y="173"/>
                    </a:cubicBezTo>
                    <a:cubicBezTo>
                      <a:pt x="560" y="1"/>
                      <a:pt x="1016" y="187"/>
                      <a:pt x="1287" y="285"/>
                    </a:cubicBezTo>
                    <a:cubicBezTo>
                      <a:pt x="1998" y="547"/>
                      <a:pt x="2684" y="968"/>
                      <a:pt x="3464" y="99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a:off x="11578831" y="4055579"/>
                <a:ext cx="182640" cy="182640"/>
              </a:xfrm>
              <a:custGeom>
                <a:rect b="b" l="l" r="r" t="t"/>
                <a:pathLst>
                  <a:path extrusionOk="0" h="1328" w="1328">
                    <a:moveTo>
                      <a:pt x="1328" y="0"/>
                    </a:moveTo>
                    <a:cubicBezTo>
                      <a:pt x="906" y="159"/>
                      <a:pt x="505" y="463"/>
                      <a:pt x="221" y="803"/>
                    </a:cubicBezTo>
                    <a:cubicBezTo>
                      <a:pt x="118" y="928"/>
                      <a:pt x="20" y="1085"/>
                      <a:pt x="0" y="1245"/>
                    </a:cubicBezTo>
                    <a:lnTo>
                      <a:pt x="0" y="1280"/>
                    </a:lnTo>
                    <a:cubicBezTo>
                      <a:pt x="145" y="1328"/>
                      <a:pt x="304" y="1120"/>
                      <a:pt x="380" y="1031"/>
                    </a:cubicBezTo>
                    <a:cubicBezTo>
                      <a:pt x="671" y="671"/>
                      <a:pt x="941" y="297"/>
                      <a:pt x="1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a:off x="11644294" y="3969075"/>
                <a:ext cx="189516" cy="74266"/>
              </a:xfrm>
              <a:custGeom>
                <a:rect b="b" l="l" r="r" t="t"/>
                <a:pathLst>
                  <a:path extrusionOk="0" h="540" w="1378">
                    <a:moveTo>
                      <a:pt x="1378" y="22"/>
                    </a:moveTo>
                    <a:cubicBezTo>
                      <a:pt x="1038" y="0"/>
                      <a:pt x="693" y="42"/>
                      <a:pt x="374" y="180"/>
                    </a:cubicBezTo>
                    <a:cubicBezTo>
                      <a:pt x="347" y="194"/>
                      <a:pt x="1" y="354"/>
                      <a:pt x="133" y="422"/>
                    </a:cubicBezTo>
                    <a:cubicBezTo>
                      <a:pt x="382" y="540"/>
                      <a:pt x="1038" y="131"/>
                      <a:pt x="1363" y="1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11620640" y="4218274"/>
                <a:ext cx="65739" cy="324433"/>
              </a:xfrm>
              <a:custGeom>
                <a:rect b="b" l="l" r="r" t="t"/>
                <a:pathLst>
                  <a:path extrusionOk="0" h="2359" w="478">
                    <a:moveTo>
                      <a:pt x="478" y="0"/>
                    </a:moveTo>
                    <a:cubicBezTo>
                      <a:pt x="284" y="566"/>
                      <a:pt x="63" y="1127"/>
                      <a:pt x="7" y="1736"/>
                    </a:cubicBezTo>
                    <a:cubicBezTo>
                      <a:pt x="0" y="1791"/>
                      <a:pt x="35" y="2358"/>
                      <a:pt x="181" y="2282"/>
                    </a:cubicBezTo>
                    <a:cubicBezTo>
                      <a:pt x="354" y="2184"/>
                      <a:pt x="388" y="1902"/>
                      <a:pt x="395" y="1728"/>
                    </a:cubicBezTo>
                    <a:cubicBezTo>
                      <a:pt x="415" y="1251"/>
                      <a:pt x="332" y="754"/>
                      <a:pt x="443" y="2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11305840" y="4497728"/>
                <a:ext cx="120889" cy="216060"/>
              </a:xfrm>
              <a:custGeom>
                <a:rect b="b" l="l" r="r" t="t"/>
                <a:pathLst>
                  <a:path extrusionOk="0" h="1571" w="879">
                    <a:moveTo>
                      <a:pt x="879" y="49"/>
                    </a:moveTo>
                    <a:cubicBezTo>
                      <a:pt x="837" y="193"/>
                      <a:pt x="782" y="333"/>
                      <a:pt x="741" y="477"/>
                    </a:cubicBezTo>
                    <a:cubicBezTo>
                      <a:pt x="671" y="761"/>
                      <a:pt x="616" y="1038"/>
                      <a:pt x="457" y="1287"/>
                    </a:cubicBezTo>
                    <a:cubicBezTo>
                      <a:pt x="402" y="1377"/>
                      <a:pt x="326" y="1473"/>
                      <a:pt x="230" y="1521"/>
                    </a:cubicBezTo>
                    <a:cubicBezTo>
                      <a:pt x="195" y="1542"/>
                      <a:pt x="147" y="1571"/>
                      <a:pt x="112" y="1536"/>
                    </a:cubicBezTo>
                    <a:cubicBezTo>
                      <a:pt x="1" y="1405"/>
                      <a:pt x="139" y="1162"/>
                      <a:pt x="202" y="1045"/>
                    </a:cubicBezTo>
                    <a:cubicBezTo>
                      <a:pt x="354" y="741"/>
                      <a:pt x="568" y="477"/>
                      <a:pt x="761" y="202"/>
                    </a:cubicBezTo>
                    <a:cubicBezTo>
                      <a:pt x="802" y="132"/>
                      <a:pt x="824" y="62"/>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11269807" y="4417963"/>
                <a:ext cx="197768" cy="150320"/>
              </a:xfrm>
              <a:custGeom>
                <a:rect b="b" l="l" r="r" t="t"/>
                <a:pathLst>
                  <a:path extrusionOk="0" h="1093" w="1438">
                    <a:moveTo>
                      <a:pt x="1293" y="201"/>
                    </a:moveTo>
                    <a:cubicBezTo>
                      <a:pt x="1134" y="518"/>
                      <a:pt x="815" y="808"/>
                      <a:pt x="505" y="968"/>
                    </a:cubicBezTo>
                    <a:cubicBezTo>
                      <a:pt x="387" y="1031"/>
                      <a:pt x="263" y="1072"/>
                      <a:pt x="132" y="1079"/>
                    </a:cubicBezTo>
                    <a:cubicBezTo>
                      <a:pt x="110" y="1079"/>
                      <a:pt x="1" y="1092"/>
                      <a:pt x="7" y="1051"/>
                    </a:cubicBezTo>
                    <a:cubicBezTo>
                      <a:pt x="36" y="913"/>
                      <a:pt x="311" y="808"/>
                      <a:pt x="416" y="747"/>
                    </a:cubicBezTo>
                    <a:cubicBezTo>
                      <a:pt x="782" y="533"/>
                      <a:pt x="1121" y="276"/>
                      <a:pt x="1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11027209" y="3899623"/>
                <a:ext cx="428956" cy="105623"/>
              </a:xfrm>
              <a:custGeom>
                <a:rect b="b" l="l" r="r" t="t"/>
                <a:pathLst>
                  <a:path extrusionOk="0" h="768" w="3119">
                    <a:moveTo>
                      <a:pt x="3086" y="693"/>
                    </a:moveTo>
                    <a:cubicBezTo>
                      <a:pt x="3057" y="693"/>
                      <a:pt x="3036" y="699"/>
                      <a:pt x="3016" y="706"/>
                    </a:cubicBezTo>
                    <a:cubicBezTo>
                      <a:pt x="2815" y="713"/>
                      <a:pt x="2614" y="671"/>
                      <a:pt x="2422" y="658"/>
                    </a:cubicBezTo>
                    <a:cubicBezTo>
                      <a:pt x="2276" y="643"/>
                      <a:pt x="2131" y="623"/>
                      <a:pt x="1985" y="595"/>
                    </a:cubicBezTo>
                    <a:cubicBezTo>
                      <a:pt x="1785" y="547"/>
                      <a:pt x="1592" y="499"/>
                      <a:pt x="1391" y="436"/>
                    </a:cubicBezTo>
                    <a:cubicBezTo>
                      <a:pt x="1114" y="353"/>
                      <a:pt x="845" y="256"/>
                      <a:pt x="575" y="167"/>
                    </a:cubicBezTo>
                    <a:cubicBezTo>
                      <a:pt x="389" y="112"/>
                      <a:pt x="202" y="56"/>
                      <a:pt x="22" y="1"/>
                    </a:cubicBezTo>
                    <a:cubicBezTo>
                      <a:pt x="16" y="1"/>
                      <a:pt x="7" y="7"/>
                      <a:pt x="7" y="7"/>
                    </a:cubicBezTo>
                    <a:cubicBezTo>
                      <a:pt x="1" y="14"/>
                      <a:pt x="7" y="21"/>
                      <a:pt x="16" y="21"/>
                    </a:cubicBezTo>
                    <a:cubicBezTo>
                      <a:pt x="333" y="145"/>
                      <a:pt x="651" y="278"/>
                      <a:pt x="977" y="387"/>
                    </a:cubicBezTo>
                    <a:cubicBezTo>
                      <a:pt x="1308" y="492"/>
                      <a:pt x="1640" y="582"/>
                      <a:pt x="1979" y="643"/>
                    </a:cubicBezTo>
                    <a:cubicBezTo>
                      <a:pt x="2304" y="706"/>
                      <a:pt x="2642" y="678"/>
                      <a:pt x="2968" y="734"/>
                    </a:cubicBezTo>
                    <a:cubicBezTo>
                      <a:pt x="3003" y="741"/>
                      <a:pt x="3036" y="754"/>
                      <a:pt x="3077" y="761"/>
                    </a:cubicBezTo>
                    <a:cubicBezTo>
                      <a:pt x="3099" y="767"/>
                      <a:pt x="3112" y="754"/>
                      <a:pt x="3119" y="734"/>
                    </a:cubicBezTo>
                    <a:cubicBezTo>
                      <a:pt x="3119" y="713"/>
                      <a:pt x="3105" y="693"/>
                      <a:pt x="3086" y="6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10889407" y="4057642"/>
                <a:ext cx="458387" cy="49373"/>
              </a:xfrm>
              <a:custGeom>
                <a:rect b="b" l="l" r="r" t="t"/>
                <a:pathLst>
                  <a:path extrusionOk="0" h="359" w="3333">
                    <a:moveTo>
                      <a:pt x="3271" y="7"/>
                    </a:moveTo>
                    <a:lnTo>
                      <a:pt x="2767" y="144"/>
                    </a:lnTo>
                    <a:cubicBezTo>
                      <a:pt x="2490" y="208"/>
                      <a:pt x="2221" y="241"/>
                      <a:pt x="1944" y="256"/>
                    </a:cubicBezTo>
                    <a:cubicBezTo>
                      <a:pt x="1673" y="269"/>
                      <a:pt x="1404" y="262"/>
                      <a:pt x="1114" y="249"/>
                    </a:cubicBezTo>
                    <a:lnTo>
                      <a:pt x="14" y="208"/>
                    </a:lnTo>
                    <a:cubicBezTo>
                      <a:pt x="7" y="208"/>
                      <a:pt x="1" y="214"/>
                      <a:pt x="1" y="221"/>
                    </a:cubicBezTo>
                    <a:cubicBezTo>
                      <a:pt x="1" y="227"/>
                      <a:pt x="1" y="234"/>
                      <a:pt x="7" y="234"/>
                    </a:cubicBezTo>
                    <a:cubicBezTo>
                      <a:pt x="188" y="276"/>
                      <a:pt x="374" y="304"/>
                      <a:pt x="561" y="317"/>
                    </a:cubicBezTo>
                    <a:cubicBezTo>
                      <a:pt x="747" y="332"/>
                      <a:pt x="935" y="332"/>
                      <a:pt x="1114" y="345"/>
                    </a:cubicBezTo>
                    <a:cubicBezTo>
                      <a:pt x="1404" y="352"/>
                      <a:pt x="1673" y="359"/>
                      <a:pt x="1950" y="345"/>
                    </a:cubicBezTo>
                    <a:cubicBezTo>
                      <a:pt x="2227" y="324"/>
                      <a:pt x="2503" y="291"/>
                      <a:pt x="2780" y="221"/>
                    </a:cubicBezTo>
                    <a:lnTo>
                      <a:pt x="3306" y="75"/>
                    </a:lnTo>
                    <a:cubicBezTo>
                      <a:pt x="3319" y="62"/>
                      <a:pt x="3333" y="42"/>
                      <a:pt x="3319" y="20"/>
                    </a:cubicBezTo>
                    <a:cubicBezTo>
                      <a:pt x="3313" y="7"/>
                      <a:pt x="3291" y="0"/>
                      <a:pt x="3271"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10808678" y="4173577"/>
                <a:ext cx="388110" cy="85681"/>
              </a:xfrm>
              <a:custGeom>
                <a:rect b="b" l="l" r="r" t="t"/>
                <a:pathLst>
                  <a:path extrusionOk="0" h="623" w="2822">
                    <a:moveTo>
                      <a:pt x="2766" y="7"/>
                    </a:moveTo>
                    <a:cubicBezTo>
                      <a:pt x="2413" y="138"/>
                      <a:pt x="2053" y="242"/>
                      <a:pt x="1679" y="332"/>
                    </a:cubicBezTo>
                    <a:cubicBezTo>
                      <a:pt x="1134" y="463"/>
                      <a:pt x="568" y="559"/>
                      <a:pt x="13" y="601"/>
                    </a:cubicBezTo>
                    <a:cubicBezTo>
                      <a:pt x="7" y="601"/>
                      <a:pt x="0" y="609"/>
                      <a:pt x="0" y="616"/>
                    </a:cubicBezTo>
                    <a:cubicBezTo>
                      <a:pt x="0" y="616"/>
                      <a:pt x="7" y="622"/>
                      <a:pt x="13" y="622"/>
                    </a:cubicBezTo>
                    <a:cubicBezTo>
                      <a:pt x="485" y="609"/>
                      <a:pt x="961" y="574"/>
                      <a:pt x="1424" y="491"/>
                    </a:cubicBezTo>
                    <a:cubicBezTo>
                      <a:pt x="1895" y="402"/>
                      <a:pt x="2351" y="256"/>
                      <a:pt x="2793" y="76"/>
                    </a:cubicBezTo>
                    <a:cubicBezTo>
                      <a:pt x="2808" y="70"/>
                      <a:pt x="2821" y="48"/>
                      <a:pt x="2814" y="28"/>
                    </a:cubicBezTo>
                    <a:cubicBezTo>
                      <a:pt x="2799" y="7"/>
                      <a:pt x="2780" y="0"/>
                      <a:pt x="2766"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10778285" y="4296114"/>
                <a:ext cx="296790" cy="156234"/>
              </a:xfrm>
              <a:custGeom>
                <a:rect b="b" l="l" r="r" t="t"/>
                <a:pathLst>
                  <a:path extrusionOk="0" h="1136" w="2158">
                    <a:moveTo>
                      <a:pt x="2101" y="8"/>
                    </a:moveTo>
                    <a:lnTo>
                      <a:pt x="20" y="1072"/>
                    </a:lnTo>
                    <a:cubicBezTo>
                      <a:pt x="7" y="1079"/>
                      <a:pt x="0" y="1100"/>
                      <a:pt x="7" y="1114"/>
                    </a:cubicBezTo>
                    <a:cubicBezTo>
                      <a:pt x="14" y="1128"/>
                      <a:pt x="27" y="1135"/>
                      <a:pt x="49" y="1128"/>
                    </a:cubicBezTo>
                    <a:cubicBezTo>
                      <a:pt x="186" y="1065"/>
                      <a:pt x="332" y="1004"/>
                      <a:pt x="477" y="941"/>
                    </a:cubicBezTo>
                    <a:cubicBezTo>
                      <a:pt x="1038" y="672"/>
                      <a:pt x="1583" y="367"/>
                      <a:pt x="2136" y="76"/>
                    </a:cubicBezTo>
                    <a:cubicBezTo>
                      <a:pt x="2149" y="63"/>
                      <a:pt x="2158" y="42"/>
                      <a:pt x="2149" y="28"/>
                    </a:cubicBezTo>
                    <a:cubicBezTo>
                      <a:pt x="2143" y="8"/>
                      <a:pt x="2116" y="0"/>
                      <a:pt x="2101"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6"/>
              <p:cNvSpPr/>
              <p:nvPr/>
            </p:nvSpPr>
            <p:spPr>
              <a:xfrm>
                <a:off x="10850349" y="4418788"/>
                <a:ext cx="148532" cy="330210"/>
              </a:xfrm>
              <a:custGeom>
                <a:rect b="b" l="l" r="r" t="t"/>
                <a:pathLst>
                  <a:path extrusionOk="0" h="2401" w="1080">
                    <a:moveTo>
                      <a:pt x="1003" y="29"/>
                    </a:moveTo>
                    <a:cubicBezTo>
                      <a:pt x="996" y="56"/>
                      <a:pt x="990" y="84"/>
                      <a:pt x="977" y="112"/>
                    </a:cubicBezTo>
                    <a:cubicBezTo>
                      <a:pt x="865" y="353"/>
                      <a:pt x="680" y="553"/>
                      <a:pt x="555" y="789"/>
                    </a:cubicBezTo>
                    <a:cubicBezTo>
                      <a:pt x="437" y="1038"/>
                      <a:pt x="333" y="1300"/>
                      <a:pt x="236" y="1564"/>
                    </a:cubicBezTo>
                    <a:cubicBezTo>
                      <a:pt x="147" y="1833"/>
                      <a:pt x="77" y="2103"/>
                      <a:pt x="7" y="2365"/>
                    </a:cubicBezTo>
                    <a:cubicBezTo>
                      <a:pt x="1" y="2379"/>
                      <a:pt x="7" y="2394"/>
                      <a:pt x="22" y="2394"/>
                    </a:cubicBezTo>
                    <a:cubicBezTo>
                      <a:pt x="36" y="2400"/>
                      <a:pt x="42" y="2394"/>
                      <a:pt x="49" y="2379"/>
                    </a:cubicBezTo>
                    <a:cubicBezTo>
                      <a:pt x="154" y="2068"/>
                      <a:pt x="271" y="1756"/>
                      <a:pt x="396" y="1446"/>
                    </a:cubicBezTo>
                    <a:cubicBezTo>
                      <a:pt x="479" y="1239"/>
                      <a:pt x="562" y="1031"/>
                      <a:pt x="651" y="837"/>
                    </a:cubicBezTo>
                    <a:lnTo>
                      <a:pt x="1073" y="62"/>
                    </a:lnTo>
                    <a:cubicBezTo>
                      <a:pt x="1079" y="42"/>
                      <a:pt x="1073" y="21"/>
                      <a:pt x="1059" y="7"/>
                    </a:cubicBezTo>
                    <a:cubicBezTo>
                      <a:pt x="1038" y="1"/>
                      <a:pt x="1018" y="7"/>
                      <a:pt x="1003"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6"/>
              <p:cNvSpPr/>
              <p:nvPr/>
            </p:nvSpPr>
            <p:spPr>
              <a:xfrm>
                <a:off x="11048251" y="4329395"/>
                <a:ext cx="32595" cy="291151"/>
              </a:xfrm>
              <a:custGeom>
                <a:rect b="b" l="l" r="r" t="t"/>
                <a:pathLst>
                  <a:path extrusionOk="0" h="2117" w="237">
                    <a:moveTo>
                      <a:pt x="145" y="29"/>
                    </a:moveTo>
                    <a:cubicBezTo>
                      <a:pt x="62" y="291"/>
                      <a:pt x="20" y="546"/>
                      <a:pt x="7" y="810"/>
                    </a:cubicBezTo>
                    <a:cubicBezTo>
                      <a:pt x="0" y="1066"/>
                      <a:pt x="29" y="1321"/>
                      <a:pt x="77" y="1592"/>
                    </a:cubicBezTo>
                    <a:lnTo>
                      <a:pt x="186" y="2096"/>
                    </a:lnTo>
                    <a:cubicBezTo>
                      <a:pt x="186" y="2109"/>
                      <a:pt x="201" y="2116"/>
                      <a:pt x="215" y="2109"/>
                    </a:cubicBezTo>
                    <a:cubicBezTo>
                      <a:pt x="228" y="2109"/>
                      <a:pt x="236" y="2096"/>
                      <a:pt x="236" y="2081"/>
                    </a:cubicBezTo>
                    <a:lnTo>
                      <a:pt x="145" y="1583"/>
                    </a:lnTo>
                    <a:cubicBezTo>
                      <a:pt x="118" y="1315"/>
                      <a:pt x="103" y="1066"/>
                      <a:pt x="118" y="810"/>
                    </a:cubicBezTo>
                    <a:cubicBezTo>
                      <a:pt x="125" y="561"/>
                      <a:pt x="153" y="312"/>
                      <a:pt x="215" y="49"/>
                    </a:cubicBezTo>
                    <a:cubicBezTo>
                      <a:pt x="221" y="29"/>
                      <a:pt x="208" y="7"/>
                      <a:pt x="186" y="0"/>
                    </a:cubicBezTo>
                    <a:cubicBezTo>
                      <a:pt x="166" y="0"/>
                      <a:pt x="145" y="7"/>
                      <a:pt x="145"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11146170" y="4216211"/>
                <a:ext cx="35208" cy="319620"/>
              </a:xfrm>
              <a:custGeom>
                <a:rect b="b" l="l" r="r" t="t"/>
                <a:pathLst>
                  <a:path extrusionOk="0" h="2324" w="256">
                    <a:moveTo>
                      <a:pt x="180" y="29"/>
                    </a:moveTo>
                    <a:cubicBezTo>
                      <a:pt x="105" y="258"/>
                      <a:pt x="55" y="498"/>
                      <a:pt x="29" y="747"/>
                    </a:cubicBezTo>
                    <a:cubicBezTo>
                      <a:pt x="0" y="996"/>
                      <a:pt x="0" y="1245"/>
                      <a:pt x="29" y="1480"/>
                    </a:cubicBezTo>
                    <a:cubicBezTo>
                      <a:pt x="55" y="1681"/>
                      <a:pt x="90" y="1875"/>
                      <a:pt x="146" y="2068"/>
                    </a:cubicBezTo>
                    <a:cubicBezTo>
                      <a:pt x="166" y="2144"/>
                      <a:pt x="194" y="2227"/>
                      <a:pt x="214" y="2304"/>
                    </a:cubicBezTo>
                    <a:cubicBezTo>
                      <a:pt x="221" y="2317"/>
                      <a:pt x="229" y="2323"/>
                      <a:pt x="243" y="2317"/>
                    </a:cubicBezTo>
                    <a:cubicBezTo>
                      <a:pt x="249" y="2317"/>
                      <a:pt x="256" y="2310"/>
                      <a:pt x="256" y="2297"/>
                    </a:cubicBezTo>
                    <a:lnTo>
                      <a:pt x="112" y="1474"/>
                    </a:lnTo>
                    <a:cubicBezTo>
                      <a:pt x="83" y="1238"/>
                      <a:pt x="77" y="996"/>
                      <a:pt x="105" y="755"/>
                    </a:cubicBezTo>
                    <a:cubicBezTo>
                      <a:pt x="131" y="513"/>
                      <a:pt x="180" y="277"/>
                      <a:pt x="256" y="57"/>
                    </a:cubicBezTo>
                    <a:cubicBezTo>
                      <a:pt x="256" y="35"/>
                      <a:pt x="249" y="15"/>
                      <a:pt x="229" y="9"/>
                    </a:cubicBezTo>
                    <a:cubicBezTo>
                      <a:pt x="208" y="0"/>
                      <a:pt x="188" y="9"/>
                      <a:pt x="180"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p:nvPr/>
            </p:nvSpPr>
            <p:spPr>
              <a:xfrm>
                <a:off x="11238314" y="4117329"/>
                <a:ext cx="61063" cy="303529"/>
              </a:xfrm>
              <a:custGeom>
                <a:rect b="b" l="l" r="r" t="t"/>
                <a:pathLst>
                  <a:path extrusionOk="0" h="2207" w="444">
                    <a:moveTo>
                      <a:pt x="367" y="22"/>
                    </a:moveTo>
                    <a:cubicBezTo>
                      <a:pt x="319" y="90"/>
                      <a:pt x="284" y="160"/>
                      <a:pt x="250" y="236"/>
                    </a:cubicBezTo>
                    <a:cubicBezTo>
                      <a:pt x="201" y="346"/>
                      <a:pt x="167" y="464"/>
                      <a:pt x="132" y="582"/>
                    </a:cubicBezTo>
                    <a:cubicBezTo>
                      <a:pt x="57" y="844"/>
                      <a:pt x="16" y="1114"/>
                      <a:pt x="7" y="1383"/>
                    </a:cubicBezTo>
                    <a:cubicBezTo>
                      <a:pt x="1" y="1647"/>
                      <a:pt x="29" y="1916"/>
                      <a:pt x="64" y="2186"/>
                    </a:cubicBezTo>
                    <a:cubicBezTo>
                      <a:pt x="64" y="2199"/>
                      <a:pt x="70" y="2206"/>
                      <a:pt x="84" y="2206"/>
                    </a:cubicBezTo>
                    <a:cubicBezTo>
                      <a:pt x="99" y="2206"/>
                      <a:pt x="105" y="2193"/>
                      <a:pt x="105" y="2180"/>
                    </a:cubicBezTo>
                    <a:cubicBezTo>
                      <a:pt x="77" y="1861"/>
                      <a:pt x="70" y="1542"/>
                      <a:pt x="99" y="1225"/>
                    </a:cubicBezTo>
                    <a:cubicBezTo>
                      <a:pt x="119" y="1018"/>
                      <a:pt x="153" y="811"/>
                      <a:pt x="215" y="603"/>
                    </a:cubicBezTo>
                    <a:cubicBezTo>
                      <a:pt x="250" y="492"/>
                      <a:pt x="278" y="374"/>
                      <a:pt x="319" y="271"/>
                    </a:cubicBezTo>
                    <a:cubicBezTo>
                      <a:pt x="354" y="195"/>
                      <a:pt x="389" y="132"/>
                      <a:pt x="430" y="71"/>
                    </a:cubicBezTo>
                    <a:cubicBezTo>
                      <a:pt x="444" y="49"/>
                      <a:pt x="437" y="29"/>
                      <a:pt x="422" y="14"/>
                    </a:cubicBezTo>
                    <a:cubicBezTo>
                      <a:pt x="402" y="1"/>
                      <a:pt x="381" y="7"/>
                      <a:pt x="367"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11292637" y="4419751"/>
                <a:ext cx="171362" cy="137117"/>
              </a:xfrm>
              <a:custGeom>
                <a:rect b="b" l="l" r="r" t="t"/>
                <a:pathLst>
                  <a:path extrusionOk="0" h="997" w="1246">
                    <a:moveTo>
                      <a:pt x="49" y="989"/>
                    </a:moveTo>
                    <a:cubicBezTo>
                      <a:pt x="152" y="968"/>
                      <a:pt x="243" y="935"/>
                      <a:pt x="332" y="885"/>
                    </a:cubicBezTo>
                    <a:cubicBezTo>
                      <a:pt x="457" y="817"/>
                      <a:pt x="575" y="719"/>
                      <a:pt x="684" y="629"/>
                    </a:cubicBezTo>
                    <a:cubicBezTo>
                      <a:pt x="789" y="533"/>
                      <a:pt x="892" y="444"/>
                      <a:pt x="981" y="339"/>
                    </a:cubicBezTo>
                    <a:cubicBezTo>
                      <a:pt x="1073" y="243"/>
                      <a:pt x="1162" y="132"/>
                      <a:pt x="1238" y="22"/>
                    </a:cubicBezTo>
                    <a:cubicBezTo>
                      <a:pt x="1245" y="14"/>
                      <a:pt x="1245" y="7"/>
                      <a:pt x="1238" y="7"/>
                    </a:cubicBezTo>
                    <a:cubicBezTo>
                      <a:pt x="1238" y="0"/>
                      <a:pt x="1230" y="7"/>
                      <a:pt x="1224" y="7"/>
                    </a:cubicBezTo>
                    <a:lnTo>
                      <a:pt x="630" y="561"/>
                    </a:lnTo>
                    <a:cubicBezTo>
                      <a:pt x="525" y="651"/>
                      <a:pt x="415" y="747"/>
                      <a:pt x="291" y="817"/>
                    </a:cubicBezTo>
                    <a:cubicBezTo>
                      <a:pt x="215" y="858"/>
                      <a:pt x="132" y="900"/>
                      <a:pt x="35" y="913"/>
                    </a:cubicBezTo>
                    <a:cubicBezTo>
                      <a:pt x="14" y="920"/>
                      <a:pt x="1" y="941"/>
                      <a:pt x="7" y="961"/>
                    </a:cubicBezTo>
                    <a:cubicBezTo>
                      <a:pt x="7" y="983"/>
                      <a:pt x="27" y="996"/>
                      <a:pt x="49" y="9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1343935" y="4453995"/>
                <a:ext cx="104660" cy="219910"/>
              </a:xfrm>
              <a:custGeom>
                <a:rect b="b" l="l" r="r" t="t"/>
                <a:pathLst>
                  <a:path extrusionOk="0" h="1599" w="761">
                    <a:moveTo>
                      <a:pt x="685" y="35"/>
                    </a:moveTo>
                    <a:cubicBezTo>
                      <a:pt x="678" y="77"/>
                      <a:pt x="671" y="118"/>
                      <a:pt x="658" y="160"/>
                    </a:cubicBezTo>
                    <a:cubicBezTo>
                      <a:pt x="623" y="256"/>
                      <a:pt x="567" y="346"/>
                      <a:pt x="519" y="443"/>
                    </a:cubicBezTo>
                    <a:lnTo>
                      <a:pt x="1" y="1577"/>
                    </a:lnTo>
                    <a:cubicBezTo>
                      <a:pt x="1" y="1583"/>
                      <a:pt x="1" y="1590"/>
                      <a:pt x="8" y="1598"/>
                    </a:cubicBezTo>
                    <a:cubicBezTo>
                      <a:pt x="14" y="1598"/>
                      <a:pt x="28" y="1598"/>
                      <a:pt x="28" y="1583"/>
                    </a:cubicBezTo>
                    <a:lnTo>
                      <a:pt x="608" y="478"/>
                    </a:lnTo>
                    <a:lnTo>
                      <a:pt x="761" y="42"/>
                    </a:lnTo>
                    <a:cubicBezTo>
                      <a:pt x="761" y="22"/>
                      <a:pt x="748" y="7"/>
                      <a:pt x="726" y="0"/>
                    </a:cubicBezTo>
                    <a:cubicBezTo>
                      <a:pt x="706" y="0"/>
                      <a:pt x="685" y="14"/>
                      <a:pt x="685"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11445842" y="4405585"/>
                <a:ext cx="33145" cy="178789"/>
              </a:xfrm>
              <a:custGeom>
                <a:rect b="b" l="l" r="r" t="t"/>
                <a:pathLst>
                  <a:path extrusionOk="0" h="1300" w="241">
                    <a:moveTo>
                      <a:pt x="166" y="34"/>
                    </a:moveTo>
                    <a:cubicBezTo>
                      <a:pt x="116" y="200"/>
                      <a:pt x="61" y="366"/>
                      <a:pt x="27" y="532"/>
                    </a:cubicBezTo>
                    <a:cubicBezTo>
                      <a:pt x="7" y="649"/>
                      <a:pt x="0" y="767"/>
                      <a:pt x="7" y="892"/>
                    </a:cubicBezTo>
                    <a:lnTo>
                      <a:pt x="138" y="1287"/>
                    </a:lnTo>
                    <a:cubicBezTo>
                      <a:pt x="138" y="1293"/>
                      <a:pt x="151" y="1300"/>
                      <a:pt x="158" y="1300"/>
                    </a:cubicBezTo>
                    <a:cubicBezTo>
                      <a:pt x="166" y="1293"/>
                      <a:pt x="173" y="1287"/>
                      <a:pt x="173" y="1278"/>
                    </a:cubicBezTo>
                    <a:lnTo>
                      <a:pt x="116" y="878"/>
                    </a:lnTo>
                    <a:cubicBezTo>
                      <a:pt x="103" y="767"/>
                      <a:pt x="110" y="656"/>
                      <a:pt x="131" y="553"/>
                    </a:cubicBezTo>
                    <a:cubicBezTo>
                      <a:pt x="151" y="387"/>
                      <a:pt x="199" y="221"/>
                      <a:pt x="234" y="55"/>
                    </a:cubicBezTo>
                    <a:cubicBezTo>
                      <a:pt x="241" y="34"/>
                      <a:pt x="227" y="14"/>
                      <a:pt x="207" y="7"/>
                    </a:cubicBezTo>
                    <a:cubicBezTo>
                      <a:pt x="193" y="1"/>
                      <a:pt x="173" y="14"/>
                      <a:pt x="166" y="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11613076" y="4070845"/>
                <a:ext cx="136980" cy="113325"/>
              </a:xfrm>
              <a:custGeom>
                <a:rect b="b" l="l" r="r" t="t"/>
                <a:pathLst>
                  <a:path extrusionOk="0" h="824" w="996">
                    <a:moveTo>
                      <a:pt x="941" y="7"/>
                    </a:moveTo>
                    <a:cubicBezTo>
                      <a:pt x="858" y="35"/>
                      <a:pt x="782" y="77"/>
                      <a:pt x="712" y="125"/>
                    </a:cubicBezTo>
                    <a:cubicBezTo>
                      <a:pt x="609" y="195"/>
                      <a:pt x="511" y="277"/>
                      <a:pt x="422" y="360"/>
                    </a:cubicBezTo>
                    <a:lnTo>
                      <a:pt x="7" y="782"/>
                    </a:lnTo>
                    <a:cubicBezTo>
                      <a:pt x="0" y="789"/>
                      <a:pt x="0" y="802"/>
                      <a:pt x="7" y="808"/>
                    </a:cubicBezTo>
                    <a:cubicBezTo>
                      <a:pt x="20" y="823"/>
                      <a:pt x="35" y="817"/>
                      <a:pt x="42" y="808"/>
                    </a:cubicBezTo>
                    <a:lnTo>
                      <a:pt x="457" y="409"/>
                    </a:lnTo>
                    <a:cubicBezTo>
                      <a:pt x="553" y="326"/>
                      <a:pt x="642" y="249"/>
                      <a:pt x="747" y="180"/>
                    </a:cubicBezTo>
                    <a:cubicBezTo>
                      <a:pt x="817" y="138"/>
                      <a:pt x="885" y="103"/>
                      <a:pt x="961" y="77"/>
                    </a:cubicBezTo>
                    <a:cubicBezTo>
                      <a:pt x="983" y="70"/>
                      <a:pt x="996" y="48"/>
                      <a:pt x="989" y="29"/>
                    </a:cubicBezTo>
                    <a:cubicBezTo>
                      <a:pt x="983" y="7"/>
                      <a:pt x="961" y="0"/>
                      <a:pt x="941"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11674963" y="3979527"/>
                <a:ext cx="150183" cy="46760"/>
              </a:xfrm>
              <a:custGeom>
                <a:rect b="b" l="l" r="r" t="t"/>
                <a:pathLst>
                  <a:path extrusionOk="0" h="340" w="1092">
                    <a:moveTo>
                      <a:pt x="1057" y="29"/>
                    </a:moveTo>
                    <a:cubicBezTo>
                      <a:pt x="913" y="1"/>
                      <a:pt x="767" y="14"/>
                      <a:pt x="616" y="49"/>
                    </a:cubicBezTo>
                    <a:cubicBezTo>
                      <a:pt x="400" y="97"/>
                      <a:pt x="192" y="201"/>
                      <a:pt x="13" y="291"/>
                    </a:cubicBezTo>
                    <a:cubicBezTo>
                      <a:pt x="7" y="298"/>
                      <a:pt x="0" y="311"/>
                      <a:pt x="7" y="326"/>
                    </a:cubicBezTo>
                    <a:cubicBezTo>
                      <a:pt x="13" y="339"/>
                      <a:pt x="27" y="339"/>
                      <a:pt x="35" y="332"/>
                    </a:cubicBezTo>
                    <a:cubicBezTo>
                      <a:pt x="214" y="250"/>
                      <a:pt x="421" y="160"/>
                      <a:pt x="629" y="118"/>
                    </a:cubicBezTo>
                    <a:cubicBezTo>
                      <a:pt x="767" y="84"/>
                      <a:pt x="906" y="77"/>
                      <a:pt x="1044" y="104"/>
                    </a:cubicBezTo>
                    <a:cubicBezTo>
                      <a:pt x="1064" y="104"/>
                      <a:pt x="1085" y="97"/>
                      <a:pt x="1085" y="77"/>
                    </a:cubicBezTo>
                    <a:cubicBezTo>
                      <a:pt x="1092" y="55"/>
                      <a:pt x="1079" y="35"/>
                      <a:pt x="1057"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11644294" y="4258156"/>
                <a:ext cx="34382" cy="225412"/>
              </a:xfrm>
              <a:custGeom>
                <a:rect b="b" l="l" r="r" t="t"/>
                <a:pathLst>
                  <a:path extrusionOk="0" h="1639" w="250">
                    <a:moveTo>
                      <a:pt x="175" y="27"/>
                    </a:moveTo>
                    <a:cubicBezTo>
                      <a:pt x="167" y="55"/>
                      <a:pt x="175" y="84"/>
                      <a:pt x="167" y="110"/>
                    </a:cubicBezTo>
                    <a:cubicBezTo>
                      <a:pt x="133" y="352"/>
                      <a:pt x="50" y="581"/>
                      <a:pt x="29" y="824"/>
                    </a:cubicBezTo>
                    <a:cubicBezTo>
                      <a:pt x="1" y="1086"/>
                      <a:pt x="9" y="1355"/>
                      <a:pt x="9" y="1619"/>
                    </a:cubicBezTo>
                    <a:cubicBezTo>
                      <a:pt x="9" y="1632"/>
                      <a:pt x="16" y="1638"/>
                      <a:pt x="29" y="1638"/>
                    </a:cubicBezTo>
                    <a:cubicBezTo>
                      <a:pt x="35" y="1638"/>
                      <a:pt x="42" y="1632"/>
                      <a:pt x="42" y="1619"/>
                    </a:cubicBezTo>
                    <a:cubicBezTo>
                      <a:pt x="57" y="1252"/>
                      <a:pt x="70" y="878"/>
                      <a:pt x="133" y="512"/>
                    </a:cubicBezTo>
                    <a:cubicBezTo>
                      <a:pt x="160" y="359"/>
                      <a:pt x="195" y="201"/>
                      <a:pt x="243" y="55"/>
                    </a:cubicBezTo>
                    <a:cubicBezTo>
                      <a:pt x="250" y="36"/>
                      <a:pt x="236" y="14"/>
                      <a:pt x="216" y="7"/>
                    </a:cubicBezTo>
                    <a:cubicBezTo>
                      <a:pt x="195" y="1"/>
                      <a:pt x="175" y="14"/>
                      <a:pt x="175"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11739463" y="4092711"/>
                <a:ext cx="73441" cy="178789"/>
              </a:xfrm>
              <a:custGeom>
                <a:rect b="b" l="l" r="r" t="t"/>
                <a:pathLst>
                  <a:path extrusionOk="0" h="1300" w="534">
                    <a:moveTo>
                      <a:pt x="1" y="49"/>
                    </a:moveTo>
                    <a:cubicBezTo>
                      <a:pt x="22" y="201"/>
                      <a:pt x="42" y="367"/>
                      <a:pt x="77" y="533"/>
                    </a:cubicBezTo>
                    <a:cubicBezTo>
                      <a:pt x="105" y="643"/>
                      <a:pt x="138" y="747"/>
                      <a:pt x="188" y="844"/>
                    </a:cubicBezTo>
                    <a:lnTo>
                      <a:pt x="492" y="1287"/>
                    </a:lnTo>
                    <a:cubicBezTo>
                      <a:pt x="498" y="1293"/>
                      <a:pt x="512" y="1300"/>
                      <a:pt x="520" y="1293"/>
                    </a:cubicBezTo>
                    <a:cubicBezTo>
                      <a:pt x="533" y="1287"/>
                      <a:pt x="533" y="1272"/>
                      <a:pt x="533" y="1258"/>
                    </a:cubicBezTo>
                    <a:lnTo>
                      <a:pt x="278" y="802"/>
                    </a:lnTo>
                    <a:cubicBezTo>
                      <a:pt x="236" y="713"/>
                      <a:pt x="201" y="608"/>
                      <a:pt x="173" y="505"/>
                    </a:cubicBezTo>
                    <a:cubicBezTo>
                      <a:pt x="132" y="352"/>
                      <a:pt x="97" y="186"/>
                      <a:pt x="77" y="36"/>
                    </a:cubicBezTo>
                    <a:cubicBezTo>
                      <a:pt x="77" y="14"/>
                      <a:pt x="55" y="1"/>
                      <a:pt x="35" y="7"/>
                    </a:cubicBezTo>
                    <a:cubicBezTo>
                      <a:pt x="14" y="7"/>
                      <a:pt x="1" y="27"/>
                      <a:pt x="1"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11322068" y="3844475"/>
                <a:ext cx="326221" cy="102735"/>
              </a:xfrm>
              <a:custGeom>
                <a:rect b="b" l="l" r="r" t="t"/>
                <a:pathLst>
                  <a:path extrusionOk="0" h="747" w="2372">
                    <a:moveTo>
                      <a:pt x="2337" y="671"/>
                    </a:moveTo>
                    <a:cubicBezTo>
                      <a:pt x="2020" y="637"/>
                      <a:pt x="1695" y="623"/>
                      <a:pt x="1376" y="574"/>
                    </a:cubicBezTo>
                    <a:cubicBezTo>
                      <a:pt x="1169" y="540"/>
                      <a:pt x="961" y="485"/>
                      <a:pt x="761" y="408"/>
                    </a:cubicBezTo>
                    <a:lnTo>
                      <a:pt x="21" y="7"/>
                    </a:lnTo>
                    <a:cubicBezTo>
                      <a:pt x="14" y="0"/>
                      <a:pt x="7" y="0"/>
                      <a:pt x="7" y="7"/>
                    </a:cubicBezTo>
                    <a:cubicBezTo>
                      <a:pt x="1" y="15"/>
                      <a:pt x="7" y="22"/>
                      <a:pt x="7" y="22"/>
                    </a:cubicBezTo>
                    <a:cubicBezTo>
                      <a:pt x="153" y="111"/>
                      <a:pt x="291" y="214"/>
                      <a:pt x="435" y="306"/>
                    </a:cubicBezTo>
                    <a:cubicBezTo>
                      <a:pt x="533" y="367"/>
                      <a:pt x="636" y="415"/>
                      <a:pt x="747" y="457"/>
                    </a:cubicBezTo>
                    <a:cubicBezTo>
                      <a:pt x="948" y="533"/>
                      <a:pt x="1156" y="581"/>
                      <a:pt x="1370" y="616"/>
                    </a:cubicBezTo>
                    <a:cubicBezTo>
                      <a:pt x="1688" y="671"/>
                      <a:pt x="2012" y="706"/>
                      <a:pt x="2324" y="747"/>
                    </a:cubicBezTo>
                    <a:cubicBezTo>
                      <a:pt x="2344" y="747"/>
                      <a:pt x="2365" y="734"/>
                      <a:pt x="2365" y="712"/>
                    </a:cubicBezTo>
                    <a:cubicBezTo>
                      <a:pt x="2372" y="692"/>
                      <a:pt x="2359" y="679"/>
                      <a:pt x="2337" y="6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a:off x="11517907" y="3767598"/>
                <a:ext cx="253193" cy="151145"/>
              </a:xfrm>
              <a:custGeom>
                <a:rect b="b" l="l" r="r" t="t"/>
                <a:pathLst>
                  <a:path extrusionOk="0" h="1099" w="1841">
                    <a:moveTo>
                      <a:pt x="1743" y="1079"/>
                    </a:moveTo>
                    <a:cubicBezTo>
                      <a:pt x="1749" y="1085"/>
                      <a:pt x="1764" y="1092"/>
                      <a:pt x="1771" y="1085"/>
                    </a:cubicBezTo>
                    <a:cubicBezTo>
                      <a:pt x="1806" y="1099"/>
                      <a:pt x="1841" y="1037"/>
                      <a:pt x="1764" y="967"/>
                    </a:cubicBezTo>
                    <a:cubicBezTo>
                      <a:pt x="1716" y="919"/>
                      <a:pt x="1605" y="878"/>
                      <a:pt x="1583" y="871"/>
                    </a:cubicBezTo>
                    <a:lnTo>
                      <a:pt x="1218" y="699"/>
                    </a:lnTo>
                    <a:lnTo>
                      <a:pt x="422" y="332"/>
                    </a:lnTo>
                    <a:lnTo>
                      <a:pt x="22" y="7"/>
                    </a:lnTo>
                    <a:cubicBezTo>
                      <a:pt x="22" y="0"/>
                      <a:pt x="15" y="0"/>
                      <a:pt x="7" y="7"/>
                    </a:cubicBezTo>
                    <a:cubicBezTo>
                      <a:pt x="0" y="13"/>
                      <a:pt x="0" y="20"/>
                      <a:pt x="7" y="20"/>
                    </a:cubicBezTo>
                    <a:lnTo>
                      <a:pt x="389" y="373"/>
                    </a:lnTo>
                    <a:lnTo>
                      <a:pt x="1155" y="815"/>
                    </a:lnTo>
                    <a:lnTo>
                      <a:pt x="1529" y="1009"/>
                    </a:lnTo>
                    <a:cubicBezTo>
                      <a:pt x="1542" y="1009"/>
                      <a:pt x="1646" y="1064"/>
                      <a:pt x="1708" y="1079"/>
                    </a:cubicBezTo>
                    <a:cubicBezTo>
                      <a:pt x="1723" y="1085"/>
                      <a:pt x="1729" y="1079"/>
                      <a:pt x="1743" y="1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11708244" y="3699934"/>
                <a:ext cx="259519" cy="203819"/>
              </a:xfrm>
              <a:custGeom>
                <a:rect b="b" l="l" r="r" t="t"/>
                <a:pathLst>
                  <a:path extrusionOk="0" h="1482" w="1887">
                    <a:moveTo>
                      <a:pt x="1874" y="1405"/>
                    </a:moveTo>
                    <a:lnTo>
                      <a:pt x="1686" y="1287"/>
                    </a:lnTo>
                    <a:lnTo>
                      <a:pt x="1217" y="990"/>
                    </a:lnTo>
                    <a:lnTo>
                      <a:pt x="767" y="602"/>
                    </a:lnTo>
                    <a:cubicBezTo>
                      <a:pt x="614" y="492"/>
                      <a:pt x="457" y="381"/>
                      <a:pt x="311" y="263"/>
                    </a:cubicBezTo>
                    <a:cubicBezTo>
                      <a:pt x="208" y="180"/>
                      <a:pt x="116" y="97"/>
                      <a:pt x="27" y="8"/>
                    </a:cubicBezTo>
                    <a:cubicBezTo>
                      <a:pt x="20" y="1"/>
                      <a:pt x="14" y="1"/>
                      <a:pt x="7" y="8"/>
                    </a:cubicBezTo>
                    <a:cubicBezTo>
                      <a:pt x="0" y="14"/>
                      <a:pt x="0" y="21"/>
                      <a:pt x="7" y="29"/>
                    </a:cubicBezTo>
                    <a:cubicBezTo>
                      <a:pt x="90" y="125"/>
                      <a:pt x="179" y="215"/>
                      <a:pt x="269" y="305"/>
                    </a:cubicBezTo>
                    <a:cubicBezTo>
                      <a:pt x="415" y="436"/>
                      <a:pt x="559" y="554"/>
                      <a:pt x="712" y="678"/>
                    </a:cubicBezTo>
                    <a:lnTo>
                      <a:pt x="1168" y="1066"/>
                    </a:lnTo>
                    <a:lnTo>
                      <a:pt x="1645" y="1357"/>
                    </a:lnTo>
                    <a:lnTo>
                      <a:pt x="1826" y="1459"/>
                    </a:lnTo>
                    <a:cubicBezTo>
                      <a:pt x="1839" y="1481"/>
                      <a:pt x="1859" y="1473"/>
                      <a:pt x="1874" y="1459"/>
                    </a:cubicBezTo>
                    <a:cubicBezTo>
                      <a:pt x="1887" y="1446"/>
                      <a:pt x="1887" y="1418"/>
                      <a:pt x="1874" y="14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11486688" y="3923416"/>
                <a:ext cx="213034" cy="247279"/>
              </a:xfrm>
              <a:custGeom>
                <a:rect b="b" l="l" r="r" t="t"/>
                <a:pathLst>
                  <a:path extrusionOk="0" h="1798" w="1549">
                    <a:moveTo>
                      <a:pt x="1487" y="14"/>
                    </a:moveTo>
                    <a:cubicBezTo>
                      <a:pt x="1369" y="70"/>
                      <a:pt x="1258" y="138"/>
                      <a:pt x="1155" y="214"/>
                    </a:cubicBezTo>
                    <a:cubicBezTo>
                      <a:pt x="1050" y="297"/>
                      <a:pt x="961" y="387"/>
                      <a:pt x="871" y="478"/>
                    </a:cubicBezTo>
                    <a:cubicBezTo>
                      <a:pt x="690" y="664"/>
                      <a:pt x="524" y="858"/>
                      <a:pt x="380" y="1072"/>
                    </a:cubicBezTo>
                    <a:cubicBezTo>
                      <a:pt x="242" y="1280"/>
                      <a:pt x="118" y="1500"/>
                      <a:pt x="7" y="1736"/>
                    </a:cubicBezTo>
                    <a:cubicBezTo>
                      <a:pt x="0" y="1756"/>
                      <a:pt x="7" y="1778"/>
                      <a:pt x="27" y="1784"/>
                    </a:cubicBezTo>
                    <a:cubicBezTo>
                      <a:pt x="42" y="1797"/>
                      <a:pt x="61" y="1791"/>
                      <a:pt x="76" y="1771"/>
                    </a:cubicBezTo>
                    <a:cubicBezTo>
                      <a:pt x="227" y="1507"/>
                      <a:pt x="400" y="1267"/>
                      <a:pt x="587" y="1038"/>
                    </a:cubicBezTo>
                    <a:cubicBezTo>
                      <a:pt x="712" y="878"/>
                      <a:pt x="843" y="727"/>
                      <a:pt x="981" y="588"/>
                    </a:cubicBezTo>
                    <a:lnTo>
                      <a:pt x="1520" y="77"/>
                    </a:lnTo>
                    <a:cubicBezTo>
                      <a:pt x="1542" y="63"/>
                      <a:pt x="1548" y="42"/>
                      <a:pt x="1535" y="29"/>
                    </a:cubicBezTo>
                    <a:cubicBezTo>
                      <a:pt x="1528" y="7"/>
                      <a:pt x="1500" y="0"/>
                      <a:pt x="1487"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p:nvPr/>
            </p:nvSpPr>
            <p:spPr>
              <a:xfrm>
                <a:off x="11362913" y="3996718"/>
                <a:ext cx="123915" cy="254981"/>
              </a:xfrm>
              <a:custGeom>
                <a:rect b="b" l="l" r="r" t="t"/>
                <a:pathLst>
                  <a:path extrusionOk="0" h="1854" w="901">
                    <a:moveTo>
                      <a:pt x="830" y="13"/>
                    </a:moveTo>
                    <a:cubicBezTo>
                      <a:pt x="588" y="269"/>
                      <a:pt x="416" y="559"/>
                      <a:pt x="291" y="865"/>
                    </a:cubicBezTo>
                    <a:cubicBezTo>
                      <a:pt x="167" y="1168"/>
                      <a:pt x="84" y="1493"/>
                      <a:pt x="7" y="1825"/>
                    </a:cubicBezTo>
                    <a:cubicBezTo>
                      <a:pt x="1" y="1839"/>
                      <a:pt x="7" y="1845"/>
                      <a:pt x="22" y="1845"/>
                    </a:cubicBezTo>
                    <a:cubicBezTo>
                      <a:pt x="29" y="1854"/>
                      <a:pt x="42" y="1845"/>
                      <a:pt x="42" y="1832"/>
                    </a:cubicBezTo>
                    <a:cubicBezTo>
                      <a:pt x="153" y="1445"/>
                      <a:pt x="278" y="1072"/>
                      <a:pt x="450" y="719"/>
                    </a:cubicBezTo>
                    <a:cubicBezTo>
                      <a:pt x="568" y="491"/>
                      <a:pt x="706" y="269"/>
                      <a:pt x="885" y="70"/>
                    </a:cubicBezTo>
                    <a:cubicBezTo>
                      <a:pt x="900" y="48"/>
                      <a:pt x="900" y="28"/>
                      <a:pt x="885" y="13"/>
                    </a:cubicBezTo>
                    <a:cubicBezTo>
                      <a:pt x="865" y="0"/>
                      <a:pt x="844" y="0"/>
                      <a:pt x="830" y="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p:nvPr/>
            </p:nvSpPr>
            <p:spPr>
              <a:xfrm>
                <a:off x="11526571" y="4328433"/>
                <a:ext cx="22968" cy="126665"/>
              </a:xfrm>
              <a:custGeom>
                <a:rect b="b" l="l" r="r" t="t"/>
                <a:pathLst>
                  <a:path extrusionOk="0" h="921" w="167">
                    <a:moveTo>
                      <a:pt x="83" y="36"/>
                    </a:moveTo>
                    <a:cubicBezTo>
                      <a:pt x="55" y="147"/>
                      <a:pt x="27" y="256"/>
                      <a:pt x="14" y="374"/>
                    </a:cubicBezTo>
                    <a:cubicBezTo>
                      <a:pt x="0" y="553"/>
                      <a:pt x="7" y="728"/>
                      <a:pt x="14" y="900"/>
                    </a:cubicBezTo>
                    <a:cubicBezTo>
                      <a:pt x="14" y="913"/>
                      <a:pt x="20" y="920"/>
                      <a:pt x="27" y="920"/>
                    </a:cubicBezTo>
                    <a:cubicBezTo>
                      <a:pt x="35" y="920"/>
                      <a:pt x="42" y="913"/>
                      <a:pt x="42" y="900"/>
                    </a:cubicBezTo>
                    <a:lnTo>
                      <a:pt x="160" y="49"/>
                    </a:lnTo>
                    <a:cubicBezTo>
                      <a:pt x="166" y="29"/>
                      <a:pt x="151" y="7"/>
                      <a:pt x="132" y="1"/>
                    </a:cubicBezTo>
                    <a:cubicBezTo>
                      <a:pt x="110" y="1"/>
                      <a:pt x="90" y="14"/>
                      <a:pt x="83"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6"/>
              <p:cNvSpPr/>
              <p:nvPr/>
            </p:nvSpPr>
            <p:spPr>
              <a:xfrm>
                <a:off x="11388768" y="4342873"/>
                <a:ext cx="135880" cy="64639"/>
              </a:xfrm>
              <a:custGeom>
                <a:rect b="b" l="l" r="r" t="t"/>
                <a:pathLst>
                  <a:path extrusionOk="0" h="470" w="988">
                    <a:moveTo>
                      <a:pt x="919" y="14"/>
                    </a:moveTo>
                    <a:lnTo>
                      <a:pt x="505" y="208"/>
                    </a:lnTo>
                    <a:lnTo>
                      <a:pt x="27" y="394"/>
                    </a:lnTo>
                    <a:cubicBezTo>
                      <a:pt x="13" y="400"/>
                      <a:pt x="0" y="415"/>
                      <a:pt x="7" y="435"/>
                    </a:cubicBezTo>
                    <a:cubicBezTo>
                      <a:pt x="7" y="457"/>
                      <a:pt x="27" y="470"/>
                      <a:pt x="48" y="463"/>
                    </a:cubicBezTo>
                    <a:lnTo>
                      <a:pt x="531" y="269"/>
                    </a:lnTo>
                    <a:lnTo>
                      <a:pt x="968" y="68"/>
                    </a:lnTo>
                    <a:cubicBezTo>
                      <a:pt x="981" y="55"/>
                      <a:pt x="988" y="33"/>
                      <a:pt x="974" y="14"/>
                    </a:cubicBezTo>
                    <a:cubicBezTo>
                      <a:pt x="961" y="0"/>
                      <a:pt x="933" y="0"/>
                      <a:pt x="919"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6"/>
              <p:cNvSpPr/>
              <p:nvPr/>
            </p:nvSpPr>
            <p:spPr>
              <a:xfrm>
                <a:off x="11694767" y="4172615"/>
                <a:ext cx="52399" cy="186353"/>
              </a:xfrm>
              <a:custGeom>
                <a:rect b="b" l="l" r="r" t="t"/>
                <a:pathLst>
                  <a:path extrusionOk="0" h="1355" w="381">
                    <a:moveTo>
                      <a:pt x="15" y="42"/>
                    </a:moveTo>
                    <a:cubicBezTo>
                      <a:pt x="7" y="160"/>
                      <a:pt x="0" y="276"/>
                      <a:pt x="0" y="387"/>
                    </a:cubicBezTo>
                    <a:cubicBezTo>
                      <a:pt x="0" y="470"/>
                      <a:pt x="7" y="546"/>
                      <a:pt x="22" y="629"/>
                    </a:cubicBezTo>
                    <a:cubicBezTo>
                      <a:pt x="42" y="732"/>
                      <a:pt x="70" y="837"/>
                      <a:pt x="112" y="933"/>
                    </a:cubicBezTo>
                    <a:cubicBezTo>
                      <a:pt x="173" y="1079"/>
                      <a:pt x="264" y="1210"/>
                      <a:pt x="339" y="1341"/>
                    </a:cubicBezTo>
                    <a:cubicBezTo>
                      <a:pt x="347" y="1348"/>
                      <a:pt x="360" y="1354"/>
                      <a:pt x="367" y="1348"/>
                    </a:cubicBezTo>
                    <a:cubicBezTo>
                      <a:pt x="374" y="1348"/>
                      <a:pt x="380" y="1335"/>
                      <a:pt x="374" y="1328"/>
                    </a:cubicBezTo>
                    <a:lnTo>
                      <a:pt x="118" y="608"/>
                    </a:lnTo>
                    <a:lnTo>
                      <a:pt x="90" y="42"/>
                    </a:lnTo>
                    <a:cubicBezTo>
                      <a:pt x="90" y="20"/>
                      <a:pt x="77" y="0"/>
                      <a:pt x="57" y="0"/>
                    </a:cubicBezTo>
                    <a:cubicBezTo>
                      <a:pt x="35" y="0"/>
                      <a:pt x="15" y="20"/>
                      <a:pt x="15"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11815516" y="3977739"/>
                <a:ext cx="26818" cy="160773"/>
              </a:xfrm>
              <a:custGeom>
                <a:rect b="b" l="l" r="r" t="t"/>
                <a:pathLst>
                  <a:path extrusionOk="0" h="1169" w="195">
                    <a:moveTo>
                      <a:pt x="111" y="27"/>
                    </a:moveTo>
                    <a:cubicBezTo>
                      <a:pt x="50" y="180"/>
                      <a:pt x="15" y="332"/>
                      <a:pt x="8" y="477"/>
                    </a:cubicBezTo>
                    <a:cubicBezTo>
                      <a:pt x="0" y="706"/>
                      <a:pt x="57" y="926"/>
                      <a:pt x="111" y="1154"/>
                    </a:cubicBezTo>
                    <a:cubicBezTo>
                      <a:pt x="111" y="1162"/>
                      <a:pt x="118" y="1169"/>
                      <a:pt x="125" y="1169"/>
                    </a:cubicBezTo>
                    <a:cubicBezTo>
                      <a:pt x="133" y="1169"/>
                      <a:pt x="140" y="1162"/>
                      <a:pt x="140" y="1154"/>
                    </a:cubicBezTo>
                    <a:cubicBezTo>
                      <a:pt x="111" y="961"/>
                      <a:pt x="105" y="774"/>
                      <a:pt x="105" y="594"/>
                    </a:cubicBezTo>
                    <a:cubicBezTo>
                      <a:pt x="105" y="415"/>
                      <a:pt x="118" y="234"/>
                      <a:pt x="188" y="55"/>
                    </a:cubicBezTo>
                    <a:cubicBezTo>
                      <a:pt x="194" y="34"/>
                      <a:pt x="181" y="14"/>
                      <a:pt x="159" y="7"/>
                    </a:cubicBezTo>
                    <a:cubicBezTo>
                      <a:pt x="146" y="0"/>
                      <a:pt x="118" y="14"/>
                      <a:pt x="111"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11655709" y="3907187"/>
                <a:ext cx="377795" cy="409977"/>
              </a:xfrm>
              <a:custGeom>
                <a:rect b="b" l="l" r="r" t="t"/>
                <a:pathLst>
                  <a:path extrusionOk="0" h="2981" w="2747">
                    <a:moveTo>
                      <a:pt x="2725" y="49"/>
                    </a:moveTo>
                    <a:cubicBezTo>
                      <a:pt x="2725" y="49"/>
                      <a:pt x="2719" y="42"/>
                      <a:pt x="2712" y="35"/>
                    </a:cubicBezTo>
                    <a:cubicBezTo>
                      <a:pt x="2664" y="16"/>
                      <a:pt x="2607" y="29"/>
                      <a:pt x="2553" y="22"/>
                    </a:cubicBezTo>
                    <a:cubicBezTo>
                      <a:pt x="1985" y="1"/>
                      <a:pt x="1502" y="230"/>
                      <a:pt x="1107" y="603"/>
                    </a:cubicBezTo>
                    <a:cubicBezTo>
                      <a:pt x="638" y="1059"/>
                      <a:pt x="278" y="1723"/>
                      <a:pt x="99" y="2441"/>
                    </a:cubicBezTo>
                    <a:cubicBezTo>
                      <a:pt x="50" y="2614"/>
                      <a:pt x="29" y="2787"/>
                      <a:pt x="9" y="2961"/>
                    </a:cubicBezTo>
                    <a:cubicBezTo>
                      <a:pt x="1" y="2968"/>
                      <a:pt x="9" y="2974"/>
                      <a:pt x="16" y="2981"/>
                    </a:cubicBezTo>
                    <a:cubicBezTo>
                      <a:pt x="29" y="2981"/>
                      <a:pt x="35" y="2974"/>
                      <a:pt x="35" y="2968"/>
                    </a:cubicBezTo>
                    <a:cubicBezTo>
                      <a:pt x="84" y="2802"/>
                      <a:pt x="147" y="2636"/>
                      <a:pt x="201" y="2476"/>
                    </a:cubicBezTo>
                    <a:cubicBezTo>
                      <a:pt x="430" y="1791"/>
                      <a:pt x="741" y="1142"/>
                      <a:pt x="1190" y="693"/>
                    </a:cubicBezTo>
                    <a:cubicBezTo>
                      <a:pt x="1564" y="326"/>
                      <a:pt x="2013" y="99"/>
                      <a:pt x="2553" y="90"/>
                    </a:cubicBezTo>
                    <a:cubicBezTo>
                      <a:pt x="2601" y="90"/>
                      <a:pt x="2656" y="105"/>
                      <a:pt x="2705" y="90"/>
                    </a:cubicBezTo>
                    <a:cubicBezTo>
                      <a:pt x="2719" y="90"/>
                      <a:pt x="2719" y="84"/>
                      <a:pt x="2725" y="84"/>
                    </a:cubicBezTo>
                    <a:cubicBezTo>
                      <a:pt x="2732" y="84"/>
                      <a:pt x="2739" y="77"/>
                      <a:pt x="2739" y="70"/>
                    </a:cubicBezTo>
                    <a:cubicBezTo>
                      <a:pt x="2747" y="64"/>
                      <a:pt x="2739" y="49"/>
                      <a:pt x="2725"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11398946" y="4066031"/>
                <a:ext cx="348226" cy="517525"/>
              </a:xfrm>
              <a:custGeom>
                <a:rect b="b" l="l" r="r" t="t"/>
                <a:pathLst>
                  <a:path extrusionOk="0" h="3763" w="2532">
                    <a:moveTo>
                      <a:pt x="2505" y="14"/>
                    </a:moveTo>
                    <a:cubicBezTo>
                      <a:pt x="2498" y="14"/>
                      <a:pt x="2490" y="14"/>
                      <a:pt x="2490" y="22"/>
                    </a:cubicBezTo>
                    <a:cubicBezTo>
                      <a:pt x="2448" y="55"/>
                      <a:pt x="2428" y="105"/>
                      <a:pt x="2394" y="147"/>
                    </a:cubicBezTo>
                    <a:cubicBezTo>
                      <a:pt x="2269" y="312"/>
                      <a:pt x="2125" y="498"/>
                      <a:pt x="1972" y="678"/>
                    </a:cubicBezTo>
                    <a:cubicBezTo>
                      <a:pt x="1806" y="878"/>
                      <a:pt x="1634" y="1079"/>
                      <a:pt x="1453" y="1286"/>
                    </a:cubicBezTo>
                    <a:cubicBezTo>
                      <a:pt x="1191" y="1598"/>
                      <a:pt x="928" y="1922"/>
                      <a:pt x="693" y="2206"/>
                    </a:cubicBezTo>
                    <a:cubicBezTo>
                      <a:pt x="540" y="2393"/>
                      <a:pt x="431" y="2586"/>
                      <a:pt x="333" y="2787"/>
                    </a:cubicBezTo>
                    <a:cubicBezTo>
                      <a:pt x="188" y="3092"/>
                      <a:pt x="99" y="3409"/>
                      <a:pt x="9" y="3741"/>
                    </a:cubicBezTo>
                    <a:cubicBezTo>
                      <a:pt x="1" y="3747"/>
                      <a:pt x="9" y="3762"/>
                      <a:pt x="16" y="3762"/>
                    </a:cubicBezTo>
                    <a:cubicBezTo>
                      <a:pt x="22" y="3762"/>
                      <a:pt x="29" y="3762"/>
                      <a:pt x="29" y="3756"/>
                    </a:cubicBezTo>
                    <a:cubicBezTo>
                      <a:pt x="147" y="3430"/>
                      <a:pt x="265" y="3118"/>
                      <a:pt x="416" y="2828"/>
                    </a:cubicBezTo>
                    <a:cubicBezTo>
                      <a:pt x="520" y="2642"/>
                      <a:pt x="638" y="2461"/>
                      <a:pt x="789" y="2289"/>
                    </a:cubicBezTo>
                    <a:cubicBezTo>
                      <a:pt x="996" y="2040"/>
                      <a:pt x="1232" y="1784"/>
                      <a:pt x="1461" y="1507"/>
                    </a:cubicBezTo>
                    <a:cubicBezTo>
                      <a:pt x="1605" y="1335"/>
                      <a:pt x="1751" y="1155"/>
                      <a:pt x="1889" y="976"/>
                    </a:cubicBezTo>
                    <a:cubicBezTo>
                      <a:pt x="2110" y="686"/>
                      <a:pt x="2332" y="409"/>
                      <a:pt x="2483" y="132"/>
                    </a:cubicBezTo>
                    <a:cubicBezTo>
                      <a:pt x="2498" y="97"/>
                      <a:pt x="2511" y="64"/>
                      <a:pt x="2531" y="29"/>
                    </a:cubicBezTo>
                    <a:cubicBezTo>
                      <a:pt x="2531" y="22"/>
                      <a:pt x="2531" y="14"/>
                      <a:pt x="2525" y="7"/>
                    </a:cubicBezTo>
                    <a:cubicBezTo>
                      <a:pt x="2518" y="1"/>
                      <a:pt x="2511" y="7"/>
                      <a:pt x="2505"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10929290" y="3890959"/>
                <a:ext cx="1295258" cy="650517"/>
              </a:xfrm>
              <a:custGeom>
                <a:rect b="b" l="l" r="r" t="t"/>
                <a:pathLst>
                  <a:path extrusionOk="0" h="4730" w="9418">
                    <a:moveTo>
                      <a:pt x="42" y="4723"/>
                    </a:moveTo>
                    <a:cubicBezTo>
                      <a:pt x="64" y="4717"/>
                      <a:pt x="64" y="4723"/>
                      <a:pt x="84" y="4710"/>
                    </a:cubicBezTo>
                    <a:lnTo>
                      <a:pt x="91" y="4703"/>
                    </a:lnTo>
                    <a:cubicBezTo>
                      <a:pt x="154" y="4599"/>
                      <a:pt x="202" y="4489"/>
                      <a:pt x="257" y="4378"/>
                    </a:cubicBezTo>
                    <a:cubicBezTo>
                      <a:pt x="540" y="3867"/>
                      <a:pt x="894" y="3376"/>
                      <a:pt x="1309" y="2920"/>
                    </a:cubicBezTo>
                    <a:cubicBezTo>
                      <a:pt x="1708" y="2483"/>
                      <a:pt x="2158" y="2075"/>
                      <a:pt x="2643" y="1717"/>
                    </a:cubicBezTo>
                    <a:cubicBezTo>
                      <a:pt x="3748" y="900"/>
                      <a:pt x="5042" y="326"/>
                      <a:pt x="6300" y="175"/>
                    </a:cubicBezTo>
                    <a:cubicBezTo>
                      <a:pt x="6798" y="112"/>
                      <a:pt x="7330" y="119"/>
                      <a:pt x="7855" y="182"/>
                    </a:cubicBezTo>
                    <a:cubicBezTo>
                      <a:pt x="8387" y="243"/>
                      <a:pt x="8913" y="354"/>
                      <a:pt x="9398" y="492"/>
                    </a:cubicBezTo>
                    <a:cubicBezTo>
                      <a:pt x="9404" y="492"/>
                      <a:pt x="9411" y="485"/>
                      <a:pt x="9411" y="479"/>
                    </a:cubicBezTo>
                    <a:cubicBezTo>
                      <a:pt x="9418" y="472"/>
                      <a:pt x="9411" y="465"/>
                      <a:pt x="9404" y="465"/>
                    </a:cubicBezTo>
                    <a:cubicBezTo>
                      <a:pt x="8830" y="278"/>
                      <a:pt x="8195" y="125"/>
                      <a:pt x="7551" y="57"/>
                    </a:cubicBezTo>
                    <a:cubicBezTo>
                      <a:pt x="7123" y="9"/>
                      <a:pt x="6693" y="1"/>
                      <a:pt x="6278" y="42"/>
                    </a:cubicBezTo>
                    <a:cubicBezTo>
                      <a:pt x="5001" y="195"/>
                      <a:pt x="3680" y="756"/>
                      <a:pt x="2545" y="1585"/>
                    </a:cubicBezTo>
                    <a:cubicBezTo>
                      <a:pt x="2047" y="1944"/>
                      <a:pt x="1591" y="2359"/>
                      <a:pt x="1191" y="2815"/>
                    </a:cubicBezTo>
                    <a:cubicBezTo>
                      <a:pt x="776" y="3278"/>
                      <a:pt x="416" y="3791"/>
                      <a:pt x="154" y="4323"/>
                    </a:cubicBezTo>
                    <a:cubicBezTo>
                      <a:pt x="97" y="4433"/>
                      <a:pt x="36" y="4544"/>
                      <a:pt x="1" y="4662"/>
                    </a:cubicBezTo>
                    <a:lnTo>
                      <a:pt x="1" y="4675"/>
                    </a:lnTo>
                    <a:cubicBezTo>
                      <a:pt x="1" y="4697"/>
                      <a:pt x="8" y="4697"/>
                      <a:pt x="14" y="4710"/>
                    </a:cubicBezTo>
                    <a:cubicBezTo>
                      <a:pt x="14" y="4717"/>
                      <a:pt x="14" y="4730"/>
                      <a:pt x="23" y="4730"/>
                    </a:cubicBezTo>
                    <a:cubicBezTo>
                      <a:pt x="36" y="4730"/>
                      <a:pt x="42" y="4730"/>
                      <a:pt x="42" y="4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6"/>
              <p:cNvSpPr/>
              <p:nvPr/>
            </p:nvSpPr>
            <p:spPr>
              <a:xfrm>
                <a:off x="13369300" y="3417454"/>
                <a:ext cx="370093" cy="265570"/>
              </a:xfrm>
              <a:custGeom>
                <a:rect b="b" l="l" r="r" t="t"/>
                <a:pathLst>
                  <a:path extrusionOk="0" h="1931" w="2691">
                    <a:moveTo>
                      <a:pt x="1" y="1930"/>
                    </a:moveTo>
                    <a:cubicBezTo>
                      <a:pt x="1" y="1930"/>
                      <a:pt x="1411" y="1"/>
                      <a:pt x="1686" y="29"/>
                    </a:cubicBezTo>
                    <a:cubicBezTo>
                      <a:pt x="1964" y="50"/>
                      <a:pt x="1944" y="333"/>
                      <a:pt x="1708" y="610"/>
                    </a:cubicBezTo>
                    <a:cubicBezTo>
                      <a:pt x="1708" y="610"/>
                      <a:pt x="2129" y="167"/>
                      <a:pt x="2407" y="333"/>
                    </a:cubicBezTo>
                    <a:cubicBezTo>
                      <a:pt x="2690" y="492"/>
                      <a:pt x="2060" y="1328"/>
                      <a:pt x="1" y="19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6"/>
              <p:cNvSpPr/>
              <p:nvPr/>
            </p:nvSpPr>
            <p:spPr>
              <a:xfrm>
                <a:off x="13369300" y="3493644"/>
                <a:ext cx="526877" cy="237789"/>
              </a:xfrm>
              <a:custGeom>
                <a:rect b="b" l="l" r="r" t="t"/>
                <a:pathLst>
                  <a:path extrusionOk="0" h="1729" w="3831">
                    <a:moveTo>
                      <a:pt x="1" y="1376"/>
                    </a:moveTo>
                    <a:cubicBezTo>
                      <a:pt x="1" y="1376"/>
                      <a:pt x="2344" y="1"/>
                      <a:pt x="3090" y="91"/>
                    </a:cubicBezTo>
                    <a:cubicBezTo>
                      <a:pt x="3830" y="180"/>
                      <a:pt x="3339" y="471"/>
                      <a:pt x="3188" y="547"/>
                    </a:cubicBezTo>
                    <a:cubicBezTo>
                      <a:pt x="3188" y="547"/>
                      <a:pt x="3644" y="477"/>
                      <a:pt x="3678" y="713"/>
                    </a:cubicBezTo>
                    <a:cubicBezTo>
                      <a:pt x="3712" y="940"/>
                      <a:pt x="3298" y="1106"/>
                      <a:pt x="3298" y="1106"/>
                    </a:cubicBezTo>
                    <a:cubicBezTo>
                      <a:pt x="3298" y="1106"/>
                      <a:pt x="3810" y="1134"/>
                      <a:pt x="3741" y="1431"/>
                    </a:cubicBezTo>
                    <a:cubicBezTo>
                      <a:pt x="3671" y="1728"/>
                      <a:pt x="1618" y="1667"/>
                      <a:pt x="1" y="13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13369300" y="3682881"/>
                <a:ext cx="510649" cy="275748"/>
              </a:xfrm>
              <a:custGeom>
                <a:rect b="b" l="l" r="r" t="t"/>
                <a:pathLst>
                  <a:path extrusionOk="0" h="2005" w="3713">
                    <a:moveTo>
                      <a:pt x="1" y="0"/>
                    </a:moveTo>
                    <a:cubicBezTo>
                      <a:pt x="1" y="0"/>
                      <a:pt x="2524" y="195"/>
                      <a:pt x="3022" y="367"/>
                    </a:cubicBezTo>
                    <a:cubicBezTo>
                      <a:pt x="3527" y="546"/>
                      <a:pt x="3712" y="926"/>
                      <a:pt x="3339" y="961"/>
                    </a:cubicBezTo>
                    <a:cubicBezTo>
                      <a:pt x="3339" y="961"/>
                      <a:pt x="3595" y="1341"/>
                      <a:pt x="3271" y="1507"/>
                    </a:cubicBezTo>
                    <a:cubicBezTo>
                      <a:pt x="2946" y="1680"/>
                      <a:pt x="2544" y="1389"/>
                      <a:pt x="2544" y="1389"/>
                    </a:cubicBezTo>
                    <a:cubicBezTo>
                      <a:pt x="2544" y="1389"/>
                      <a:pt x="2939" y="1854"/>
                      <a:pt x="2448" y="1929"/>
                    </a:cubicBezTo>
                    <a:cubicBezTo>
                      <a:pt x="1950" y="2005"/>
                      <a:pt x="1058" y="47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p:nvPr/>
            </p:nvSpPr>
            <p:spPr>
              <a:xfrm>
                <a:off x="13369300" y="3682881"/>
                <a:ext cx="248242" cy="272172"/>
              </a:xfrm>
              <a:custGeom>
                <a:rect b="b" l="l" r="r" t="t"/>
                <a:pathLst>
                  <a:path extrusionOk="0" h="1979" w="1805">
                    <a:moveTo>
                      <a:pt x="1" y="0"/>
                    </a:moveTo>
                    <a:cubicBezTo>
                      <a:pt x="1" y="0"/>
                      <a:pt x="1293" y="533"/>
                      <a:pt x="1756" y="1549"/>
                    </a:cubicBezTo>
                    <a:cubicBezTo>
                      <a:pt x="1756" y="1549"/>
                      <a:pt x="1804" y="1978"/>
                      <a:pt x="1459" y="1736"/>
                    </a:cubicBezTo>
                    <a:lnTo>
                      <a:pt x="1252" y="1529"/>
                    </a:lnTo>
                    <a:cubicBezTo>
                      <a:pt x="1252" y="1529"/>
                      <a:pt x="1389" y="1929"/>
                      <a:pt x="1147" y="1937"/>
                    </a:cubicBezTo>
                    <a:cubicBezTo>
                      <a:pt x="907" y="1950"/>
                      <a:pt x="782" y="1695"/>
                      <a:pt x="719" y="1446"/>
                    </a:cubicBezTo>
                    <a:cubicBezTo>
                      <a:pt x="719" y="1446"/>
                      <a:pt x="782" y="1812"/>
                      <a:pt x="581" y="1756"/>
                    </a:cubicBezTo>
                    <a:cubicBezTo>
                      <a:pt x="186" y="1653"/>
                      <a:pt x="429" y="42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13363661" y="3651387"/>
                <a:ext cx="328009" cy="41259"/>
              </a:xfrm>
              <a:custGeom>
                <a:rect b="b" l="l" r="r" t="t"/>
                <a:pathLst>
                  <a:path extrusionOk="0" h="300" w="2385">
                    <a:moveTo>
                      <a:pt x="0" y="291"/>
                    </a:moveTo>
                    <a:cubicBezTo>
                      <a:pt x="35" y="271"/>
                      <a:pt x="61" y="249"/>
                      <a:pt x="96" y="229"/>
                    </a:cubicBezTo>
                    <a:cubicBezTo>
                      <a:pt x="118" y="223"/>
                      <a:pt x="144" y="208"/>
                      <a:pt x="166" y="201"/>
                    </a:cubicBezTo>
                    <a:cubicBezTo>
                      <a:pt x="408" y="112"/>
                      <a:pt x="664" y="64"/>
                      <a:pt x="926" y="35"/>
                    </a:cubicBezTo>
                    <a:cubicBezTo>
                      <a:pt x="1162" y="9"/>
                      <a:pt x="1404" y="1"/>
                      <a:pt x="1644" y="1"/>
                    </a:cubicBezTo>
                    <a:cubicBezTo>
                      <a:pt x="1819" y="9"/>
                      <a:pt x="1991" y="9"/>
                      <a:pt x="2157" y="22"/>
                    </a:cubicBezTo>
                    <a:cubicBezTo>
                      <a:pt x="2225" y="22"/>
                      <a:pt x="2302" y="29"/>
                      <a:pt x="2371" y="35"/>
                    </a:cubicBezTo>
                    <a:cubicBezTo>
                      <a:pt x="2378" y="35"/>
                      <a:pt x="2385" y="42"/>
                      <a:pt x="2385" y="50"/>
                    </a:cubicBezTo>
                    <a:cubicBezTo>
                      <a:pt x="2385" y="57"/>
                      <a:pt x="2378" y="64"/>
                      <a:pt x="2371" y="64"/>
                    </a:cubicBezTo>
                    <a:cubicBezTo>
                      <a:pt x="2295" y="64"/>
                      <a:pt x="2225" y="64"/>
                      <a:pt x="2151" y="70"/>
                    </a:cubicBezTo>
                    <a:cubicBezTo>
                      <a:pt x="1985" y="70"/>
                      <a:pt x="1819" y="64"/>
                      <a:pt x="1644" y="64"/>
                    </a:cubicBezTo>
                    <a:cubicBezTo>
                      <a:pt x="1410" y="70"/>
                      <a:pt x="1168" y="77"/>
                      <a:pt x="933" y="98"/>
                    </a:cubicBezTo>
                    <a:cubicBezTo>
                      <a:pt x="677" y="125"/>
                      <a:pt x="428" y="175"/>
                      <a:pt x="186" y="249"/>
                    </a:cubicBezTo>
                    <a:cubicBezTo>
                      <a:pt x="166" y="258"/>
                      <a:pt x="138" y="264"/>
                      <a:pt x="118" y="271"/>
                    </a:cubicBezTo>
                    <a:cubicBezTo>
                      <a:pt x="76" y="284"/>
                      <a:pt x="42" y="284"/>
                      <a:pt x="0" y="299"/>
                    </a:cubicBezTo>
                    <a:lnTo>
                      <a:pt x="0" y="29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13519479" y="3618243"/>
                <a:ext cx="138905" cy="14303"/>
              </a:xfrm>
              <a:custGeom>
                <a:rect b="b" l="l" r="r" t="t"/>
                <a:pathLst>
                  <a:path extrusionOk="0" h="104" w="1010">
                    <a:moveTo>
                      <a:pt x="7" y="91"/>
                    </a:moveTo>
                    <a:cubicBezTo>
                      <a:pt x="7" y="84"/>
                      <a:pt x="0" y="91"/>
                      <a:pt x="7" y="91"/>
                    </a:cubicBezTo>
                    <a:cubicBezTo>
                      <a:pt x="7" y="84"/>
                      <a:pt x="14" y="84"/>
                      <a:pt x="14" y="84"/>
                    </a:cubicBezTo>
                    <a:cubicBezTo>
                      <a:pt x="29" y="76"/>
                      <a:pt x="48" y="76"/>
                      <a:pt x="63" y="76"/>
                    </a:cubicBezTo>
                    <a:cubicBezTo>
                      <a:pt x="243" y="49"/>
                      <a:pt x="422" y="27"/>
                      <a:pt x="594" y="14"/>
                    </a:cubicBezTo>
                    <a:cubicBezTo>
                      <a:pt x="664" y="14"/>
                      <a:pt x="734" y="8"/>
                      <a:pt x="795" y="8"/>
                    </a:cubicBezTo>
                    <a:cubicBezTo>
                      <a:pt x="865" y="1"/>
                      <a:pt x="926" y="8"/>
                      <a:pt x="996" y="8"/>
                    </a:cubicBezTo>
                    <a:cubicBezTo>
                      <a:pt x="1003" y="8"/>
                      <a:pt x="1009" y="14"/>
                      <a:pt x="1009" y="21"/>
                    </a:cubicBezTo>
                    <a:cubicBezTo>
                      <a:pt x="1009" y="21"/>
                      <a:pt x="1003" y="27"/>
                      <a:pt x="996" y="27"/>
                    </a:cubicBezTo>
                    <a:cubicBezTo>
                      <a:pt x="935" y="34"/>
                      <a:pt x="872" y="42"/>
                      <a:pt x="810" y="42"/>
                    </a:cubicBezTo>
                    <a:cubicBezTo>
                      <a:pt x="782" y="49"/>
                      <a:pt x="754" y="49"/>
                      <a:pt x="727" y="49"/>
                    </a:cubicBezTo>
                    <a:cubicBezTo>
                      <a:pt x="520" y="62"/>
                      <a:pt x="312" y="76"/>
                      <a:pt x="105" y="97"/>
                    </a:cubicBezTo>
                    <a:cubicBezTo>
                      <a:pt x="77" y="97"/>
                      <a:pt x="48" y="104"/>
                      <a:pt x="14" y="104"/>
                    </a:cubicBezTo>
                    <a:lnTo>
                      <a:pt x="7" y="104"/>
                    </a:lnTo>
                    <a:cubicBezTo>
                      <a:pt x="0" y="97"/>
                      <a:pt x="7" y="104"/>
                      <a:pt x="7" y="97"/>
                    </a:cubicBezTo>
                    <a:lnTo>
                      <a:pt x="0" y="9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13591819" y="3581111"/>
                <a:ext cx="101910" cy="18154"/>
              </a:xfrm>
              <a:custGeom>
                <a:rect b="b" l="l" r="r" t="t"/>
                <a:pathLst>
                  <a:path extrusionOk="0" h="132" w="741">
                    <a:moveTo>
                      <a:pt x="0" y="118"/>
                    </a:moveTo>
                    <a:lnTo>
                      <a:pt x="0" y="112"/>
                    </a:lnTo>
                    <a:cubicBezTo>
                      <a:pt x="7" y="105"/>
                      <a:pt x="14" y="105"/>
                      <a:pt x="14" y="97"/>
                    </a:cubicBezTo>
                    <a:lnTo>
                      <a:pt x="35" y="97"/>
                    </a:lnTo>
                    <a:cubicBezTo>
                      <a:pt x="145" y="70"/>
                      <a:pt x="249" y="49"/>
                      <a:pt x="359" y="29"/>
                    </a:cubicBezTo>
                    <a:cubicBezTo>
                      <a:pt x="409" y="22"/>
                      <a:pt x="457" y="14"/>
                      <a:pt x="505" y="14"/>
                    </a:cubicBezTo>
                    <a:cubicBezTo>
                      <a:pt x="581" y="7"/>
                      <a:pt x="649" y="7"/>
                      <a:pt x="726" y="7"/>
                    </a:cubicBezTo>
                    <a:cubicBezTo>
                      <a:pt x="732" y="0"/>
                      <a:pt x="740" y="7"/>
                      <a:pt x="740" y="14"/>
                    </a:cubicBezTo>
                    <a:cubicBezTo>
                      <a:pt x="740" y="22"/>
                      <a:pt x="732" y="29"/>
                      <a:pt x="726" y="29"/>
                    </a:cubicBezTo>
                    <a:cubicBezTo>
                      <a:pt x="677" y="35"/>
                      <a:pt x="623" y="42"/>
                      <a:pt x="575" y="49"/>
                    </a:cubicBezTo>
                    <a:cubicBezTo>
                      <a:pt x="540" y="55"/>
                      <a:pt x="505" y="55"/>
                      <a:pt x="470" y="63"/>
                    </a:cubicBezTo>
                    <a:cubicBezTo>
                      <a:pt x="339" y="77"/>
                      <a:pt x="208" y="97"/>
                      <a:pt x="77" y="118"/>
                    </a:cubicBezTo>
                    <a:cubicBezTo>
                      <a:pt x="62" y="125"/>
                      <a:pt x="42" y="132"/>
                      <a:pt x="27" y="132"/>
                    </a:cubicBezTo>
                    <a:cubicBezTo>
                      <a:pt x="20" y="132"/>
                      <a:pt x="14" y="132"/>
                      <a:pt x="7" y="125"/>
                    </a:cubicBezTo>
                    <a:lnTo>
                      <a:pt x="0" y="118"/>
                    </a:lnTo>
                    <a:lnTo>
                      <a:pt x="0" y="11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13717381" y="3599127"/>
                <a:ext cx="40021" cy="4951"/>
              </a:xfrm>
              <a:custGeom>
                <a:rect b="b" l="l" r="r" t="t"/>
                <a:pathLst>
                  <a:path extrusionOk="0" h="36" w="291">
                    <a:moveTo>
                      <a:pt x="7" y="22"/>
                    </a:moveTo>
                    <a:cubicBezTo>
                      <a:pt x="13" y="15"/>
                      <a:pt x="20" y="15"/>
                      <a:pt x="35" y="15"/>
                    </a:cubicBezTo>
                    <a:cubicBezTo>
                      <a:pt x="41" y="7"/>
                      <a:pt x="48" y="7"/>
                      <a:pt x="61" y="7"/>
                    </a:cubicBezTo>
                    <a:cubicBezTo>
                      <a:pt x="131" y="1"/>
                      <a:pt x="207" y="1"/>
                      <a:pt x="275" y="1"/>
                    </a:cubicBezTo>
                    <a:cubicBezTo>
                      <a:pt x="290" y="1"/>
                      <a:pt x="290" y="7"/>
                      <a:pt x="290" y="15"/>
                    </a:cubicBezTo>
                    <a:cubicBezTo>
                      <a:pt x="290" y="22"/>
                      <a:pt x="284" y="29"/>
                      <a:pt x="275" y="29"/>
                    </a:cubicBezTo>
                    <a:cubicBezTo>
                      <a:pt x="207" y="29"/>
                      <a:pt x="131" y="35"/>
                      <a:pt x="61" y="35"/>
                    </a:cubicBezTo>
                    <a:lnTo>
                      <a:pt x="35" y="35"/>
                    </a:lnTo>
                    <a:cubicBezTo>
                      <a:pt x="20" y="29"/>
                      <a:pt x="13" y="29"/>
                      <a:pt x="7" y="29"/>
                    </a:cubicBezTo>
                    <a:lnTo>
                      <a:pt x="0" y="2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13478634" y="3718088"/>
                <a:ext cx="225412" cy="82931"/>
              </a:xfrm>
              <a:custGeom>
                <a:rect b="b" l="l" r="r" t="t"/>
                <a:pathLst>
                  <a:path extrusionOk="0" h="603" w="1639">
                    <a:moveTo>
                      <a:pt x="0" y="0"/>
                    </a:moveTo>
                    <a:lnTo>
                      <a:pt x="62" y="0"/>
                    </a:lnTo>
                    <a:lnTo>
                      <a:pt x="90" y="0"/>
                    </a:lnTo>
                    <a:cubicBezTo>
                      <a:pt x="214" y="22"/>
                      <a:pt x="345" y="48"/>
                      <a:pt x="477" y="76"/>
                    </a:cubicBezTo>
                    <a:cubicBezTo>
                      <a:pt x="601" y="111"/>
                      <a:pt x="734" y="146"/>
                      <a:pt x="858" y="188"/>
                    </a:cubicBezTo>
                    <a:cubicBezTo>
                      <a:pt x="1051" y="256"/>
                      <a:pt x="1245" y="332"/>
                      <a:pt x="1417" y="428"/>
                    </a:cubicBezTo>
                    <a:cubicBezTo>
                      <a:pt x="1439" y="436"/>
                      <a:pt x="1452" y="450"/>
                      <a:pt x="1472" y="456"/>
                    </a:cubicBezTo>
                    <a:cubicBezTo>
                      <a:pt x="1514" y="485"/>
                      <a:pt x="1555" y="511"/>
                      <a:pt x="1597" y="539"/>
                    </a:cubicBezTo>
                    <a:cubicBezTo>
                      <a:pt x="1605" y="546"/>
                      <a:pt x="1618" y="553"/>
                      <a:pt x="1625" y="561"/>
                    </a:cubicBezTo>
                    <a:cubicBezTo>
                      <a:pt x="1625" y="568"/>
                      <a:pt x="1631" y="568"/>
                      <a:pt x="1631" y="574"/>
                    </a:cubicBezTo>
                    <a:cubicBezTo>
                      <a:pt x="1638" y="581"/>
                      <a:pt x="1638" y="587"/>
                      <a:pt x="1638" y="594"/>
                    </a:cubicBezTo>
                    <a:cubicBezTo>
                      <a:pt x="1631" y="594"/>
                      <a:pt x="1625" y="602"/>
                      <a:pt x="1618" y="594"/>
                    </a:cubicBezTo>
                    <a:lnTo>
                      <a:pt x="1605" y="594"/>
                    </a:lnTo>
                    <a:cubicBezTo>
                      <a:pt x="1590" y="587"/>
                      <a:pt x="1577" y="581"/>
                      <a:pt x="1570" y="574"/>
                    </a:cubicBezTo>
                    <a:cubicBezTo>
                      <a:pt x="1529" y="553"/>
                      <a:pt x="1487" y="533"/>
                      <a:pt x="1439" y="511"/>
                    </a:cubicBezTo>
                    <a:cubicBezTo>
                      <a:pt x="1424" y="498"/>
                      <a:pt x="1404" y="491"/>
                      <a:pt x="1389" y="478"/>
                    </a:cubicBezTo>
                    <a:cubicBezTo>
                      <a:pt x="1217" y="395"/>
                      <a:pt x="1024" y="312"/>
                      <a:pt x="837" y="249"/>
                    </a:cubicBezTo>
                    <a:cubicBezTo>
                      <a:pt x="712" y="207"/>
                      <a:pt x="588" y="166"/>
                      <a:pt x="463" y="131"/>
                    </a:cubicBezTo>
                    <a:cubicBezTo>
                      <a:pt x="332" y="96"/>
                      <a:pt x="208" y="70"/>
                      <a:pt x="83" y="42"/>
                    </a:cubicBezTo>
                    <a:cubicBezTo>
                      <a:pt x="77" y="42"/>
                      <a:pt x="70" y="35"/>
                      <a:pt x="55" y="35"/>
                    </a:cubicBezTo>
                    <a:cubicBezTo>
                      <a:pt x="35" y="28"/>
                      <a:pt x="20" y="22"/>
                      <a:pt x="0" y="7"/>
                    </a:cubicBezTo>
                    <a:lnTo>
                      <a:pt x="0" y="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13576553" y="3764572"/>
                <a:ext cx="79080" cy="51436"/>
              </a:xfrm>
              <a:custGeom>
                <a:rect b="b" l="l" r="r" t="t"/>
                <a:pathLst>
                  <a:path extrusionOk="0" h="374" w="575">
                    <a:moveTo>
                      <a:pt x="13" y="42"/>
                    </a:moveTo>
                    <a:lnTo>
                      <a:pt x="13" y="42"/>
                    </a:lnTo>
                    <a:lnTo>
                      <a:pt x="22" y="49"/>
                    </a:lnTo>
                    <a:cubicBezTo>
                      <a:pt x="35" y="64"/>
                      <a:pt x="55" y="70"/>
                      <a:pt x="70" y="77"/>
                    </a:cubicBezTo>
                    <a:cubicBezTo>
                      <a:pt x="179" y="147"/>
                      <a:pt x="291" y="215"/>
                      <a:pt x="402" y="284"/>
                    </a:cubicBezTo>
                    <a:cubicBezTo>
                      <a:pt x="422" y="298"/>
                      <a:pt x="443" y="312"/>
                      <a:pt x="463" y="319"/>
                    </a:cubicBezTo>
                    <a:cubicBezTo>
                      <a:pt x="491" y="339"/>
                      <a:pt x="520" y="354"/>
                      <a:pt x="553" y="374"/>
                    </a:cubicBezTo>
                    <a:cubicBezTo>
                      <a:pt x="561" y="374"/>
                      <a:pt x="568" y="374"/>
                      <a:pt x="574" y="367"/>
                    </a:cubicBezTo>
                    <a:cubicBezTo>
                      <a:pt x="574" y="361"/>
                      <a:pt x="574" y="354"/>
                      <a:pt x="568" y="347"/>
                    </a:cubicBezTo>
                    <a:cubicBezTo>
                      <a:pt x="539" y="326"/>
                      <a:pt x="505" y="298"/>
                      <a:pt x="470" y="271"/>
                    </a:cubicBezTo>
                    <a:cubicBezTo>
                      <a:pt x="422" y="236"/>
                      <a:pt x="367" y="201"/>
                      <a:pt x="312" y="173"/>
                    </a:cubicBezTo>
                    <a:cubicBezTo>
                      <a:pt x="229" y="125"/>
                      <a:pt x="146" y="77"/>
                      <a:pt x="63" y="35"/>
                    </a:cubicBezTo>
                    <a:cubicBezTo>
                      <a:pt x="48" y="29"/>
                      <a:pt x="42" y="22"/>
                      <a:pt x="35" y="22"/>
                    </a:cubicBezTo>
                    <a:lnTo>
                      <a:pt x="28" y="22"/>
                    </a:lnTo>
                    <a:lnTo>
                      <a:pt x="28" y="22"/>
                    </a:lnTo>
                    <a:lnTo>
                      <a:pt x="28" y="22"/>
                    </a:lnTo>
                    <a:lnTo>
                      <a:pt x="28" y="29"/>
                    </a:lnTo>
                    <a:lnTo>
                      <a:pt x="22" y="29"/>
                    </a:lnTo>
                    <a:lnTo>
                      <a:pt x="22" y="35"/>
                    </a:lnTo>
                    <a:lnTo>
                      <a:pt x="22" y="42"/>
                    </a:lnTo>
                    <a:lnTo>
                      <a:pt x="13" y="42"/>
                    </a:lnTo>
                    <a:lnTo>
                      <a:pt x="13" y="29"/>
                    </a:lnTo>
                    <a:lnTo>
                      <a:pt x="22" y="29"/>
                    </a:lnTo>
                    <a:lnTo>
                      <a:pt x="22" y="29"/>
                    </a:lnTo>
                    <a:lnTo>
                      <a:pt x="35" y="15"/>
                    </a:lnTo>
                    <a:lnTo>
                      <a:pt x="35" y="15"/>
                    </a:lnTo>
                    <a:cubicBezTo>
                      <a:pt x="35" y="7"/>
                      <a:pt x="35" y="1"/>
                      <a:pt x="28" y="7"/>
                    </a:cubicBezTo>
                    <a:lnTo>
                      <a:pt x="13" y="22"/>
                    </a:lnTo>
                    <a:cubicBezTo>
                      <a:pt x="7" y="29"/>
                      <a:pt x="0" y="35"/>
                      <a:pt x="7" y="35"/>
                    </a:cubicBezTo>
                    <a:lnTo>
                      <a:pt x="13" y="35"/>
                    </a:lnTo>
                    <a:cubicBezTo>
                      <a:pt x="7" y="42"/>
                      <a:pt x="7" y="57"/>
                      <a:pt x="13"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13585217" y="3797028"/>
                <a:ext cx="34383" cy="30394"/>
              </a:xfrm>
              <a:custGeom>
                <a:rect b="b" l="l" r="r" t="t"/>
                <a:pathLst>
                  <a:path extrusionOk="0" h="221" w="250">
                    <a:moveTo>
                      <a:pt x="7" y="7"/>
                    </a:moveTo>
                    <a:lnTo>
                      <a:pt x="14" y="0"/>
                    </a:lnTo>
                    <a:cubicBezTo>
                      <a:pt x="20" y="0"/>
                      <a:pt x="27" y="7"/>
                      <a:pt x="33" y="13"/>
                    </a:cubicBezTo>
                    <a:cubicBezTo>
                      <a:pt x="62" y="28"/>
                      <a:pt x="90" y="48"/>
                      <a:pt x="116" y="70"/>
                    </a:cubicBezTo>
                    <a:cubicBezTo>
                      <a:pt x="151" y="96"/>
                      <a:pt x="179" y="125"/>
                      <a:pt x="208" y="153"/>
                    </a:cubicBezTo>
                    <a:cubicBezTo>
                      <a:pt x="221" y="166"/>
                      <a:pt x="234" y="179"/>
                      <a:pt x="241" y="194"/>
                    </a:cubicBezTo>
                    <a:cubicBezTo>
                      <a:pt x="249" y="201"/>
                      <a:pt x="249" y="208"/>
                      <a:pt x="241" y="214"/>
                    </a:cubicBezTo>
                    <a:cubicBezTo>
                      <a:pt x="234" y="221"/>
                      <a:pt x="228" y="221"/>
                      <a:pt x="221" y="214"/>
                    </a:cubicBezTo>
                    <a:cubicBezTo>
                      <a:pt x="208" y="201"/>
                      <a:pt x="193" y="194"/>
                      <a:pt x="179" y="179"/>
                    </a:cubicBezTo>
                    <a:cubicBezTo>
                      <a:pt x="131" y="131"/>
                      <a:pt x="75" y="83"/>
                      <a:pt x="20" y="35"/>
                    </a:cubicBezTo>
                    <a:cubicBezTo>
                      <a:pt x="14" y="35"/>
                      <a:pt x="7" y="28"/>
                      <a:pt x="0" y="20"/>
                    </a:cubicBezTo>
                    <a:cubicBezTo>
                      <a:pt x="0" y="13"/>
                      <a:pt x="0" y="20"/>
                      <a:pt x="7" y="13"/>
                    </a:cubicBezTo>
                    <a:lnTo>
                      <a:pt x="0" y="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13429124" y="3734178"/>
                <a:ext cx="127628" cy="120889"/>
              </a:xfrm>
              <a:custGeom>
                <a:rect b="b" l="l" r="r" t="t"/>
                <a:pathLst>
                  <a:path extrusionOk="0" h="879" w="928">
                    <a:moveTo>
                      <a:pt x="7" y="1"/>
                    </a:moveTo>
                    <a:cubicBezTo>
                      <a:pt x="22" y="7"/>
                      <a:pt x="35" y="14"/>
                      <a:pt x="48" y="21"/>
                    </a:cubicBezTo>
                    <a:cubicBezTo>
                      <a:pt x="57" y="21"/>
                      <a:pt x="57" y="29"/>
                      <a:pt x="63" y="29"/>
                    </a:cubicBezTo>
                    <a:cubicBezTo>
                      <a:pt x="140" y="84"/>
                      <a:pt x="214" y="139"/>
                      <a:pt x="291" y="202"/>
                    </a:cubicBezTo>
                    <a:cubicBezTo>
                      <a:pt x="360" y="263"/>
                      <a:pt x="430" y="326"/>
                      <a:pt x="498" y="387"/>
                    </a:cubicBezTo>
                    <a:cubicBezTo>
                      <a:pt x="609" y="492"/>
                      <a:pt x="712" y="588"/>
                      <a:pt x="810" y="699"/>
                    </a:cubicBezTo>
                    <a:cubicBezTo>
                      <a:pt x="837" y="734"/>
                      <a:pt x="871" y="761"/>
                      <a:pt x="893" y="802"/>
                    </a:cubicBezTo>
                    <a:cubicBezTo>
                      <a:pt x="906" y="817"/>
                      <a:pt x="913" y="831"/>
                      <a:pt x="920" y="850"/>
                    </a:cubicBezTo>
                    <a:cubicBezTo>
                      <a:pt x="928" y="859"/>
                      <a:pt x="928" y="865"/>
                      <a:pt x="920" y="872"/>
                    </a:cubicBezTo>
                    <a:cubicBezTo>
                      <a:pt x="913" y="879"/>
                      <a:pt x="900" y="872"/>
                      <a:pt x="900" y="865"/>
                    </a:cubicBezTo>
                    <a:cubicBezTo>
                      <a:pt x="878" y="859"/>
                      <a:pt x="865" y="844"/>
                      <a:pt x="852" y="831"/>
                    </a:cubicBezTo>
                    <a:cubicBezTo>
                      <a:pt x="823" y="802"/>
                      <a:pt x="795" y="767"/>
                      <a:pt x="769" y="734"/>
                    </a:cubicBezTo>
                    <a:cubicBezTo>
                      <a:pt x="671" y="630"/>
                      <a:pt x="568" y="527"/>
                      <a:pt x="463" y="422"/>
                    </a:cubicBezTo>
                    <a:cubicBezTo>
                      <a:pt x="395" y="361"/>
                      <a:pt x="326" y="298"/>
                      <a:pt x="256" y="236"/>
                    </a:cubicBezTo>
                    <a:cubicBezTo>
                      <a:pt x="188" y="173"/>
                      <a:pt x="111" y="112"/>
                      <a:pt x="42" y="56"/>
                    </a:cubicBezTo>
                    <a:lnTo>
                      <a:pt x="28" y="42"/>
                    </a:lnTo>
                    <a:cubicBezTo>
                      <a:pt x="15" y="29"/>
                      <a:pt x="7" y="21"/>
                      <a:pt x="0" y="7"/>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13452779" y="3787401"/>
                <a:ext cx="35620" cy="44835"/>
              </a:xfrm>
              <a:custGeom>
                <a:rect b="b" l="l" r="r" t="t"/>
                <a:pathLst>
                  <a:path extrusionOk="0" h="326" w="259">
                    <a:moveTo>
                      <a:pt x="9" y="0"/>
                    </a:moveTo>
                    <a:cubicBezTo>
                      <a:pt x="29" y="15"/>
                      <a:pt x="42" y="22"/>
                      <a:pt x="64" y="35"/>
                    </a:cubicBezTo>
                    <a:cubicBezTo>
                      <a:pt x="84" y="57"/>
                      <a:pt x="105" y="83"/>
                      <a:pt x="125" y="105"/>
                    </a:cubicBezTo>
                    <a:cubicBezTo>
                      <a:pt x="160" y="153"/>
                      <a:pt x="195" y="195"/>
                      <a:pt x="223" y="243"/>
                    </a:cubicBezTo>
                    <a:cubicBezTo>
                      <a:pt x="230" y="256"/>
                      <a:pt x="243" y="271"/>
                      <a:pt x="243" y="284"/>
                    </a:cubicBezTo>
                    <a:cubicBezTo>
                      <a:pt x="250" y="291"/>
                      <a:pt x="250" y="297"/>
                      <a:pt x="250" y="306"/>
                    </a:cubicBezTo>
                    <a:cubicBezTo>
                      <a:pt x="258" y="312"/>
                      <a:pt x="250" y="319"/>
                      <a:pt x="243" y="326"/>
                    </a:cubicBezTo>
                    <a:cubicBezTo>
                      <a:pt x="243" y="326"/>
                      <a:pt x="230" y="326"/>
                      <a:pt x="230" y="319"/>
                    </a:cubicBezTo>
                    <a:cubicBezTo>
                      <a:pt x="223" y="312"/>
                      <a:pt x="217" y="312"/>
                      <a:pt x="208" y="306"/>
                    </a:cubicBezTo>
                    <a:cubicBezTo>
                      <a:pt x="202" y="297"/>
                      <a:pt x="195" y="284"/>
                      <a:pt x="182" y="271"/>
                    </a:cubicBezTo>
                    <a:cubicBezTo>
                      <a:pt x="160" y="243"/>
                      <a:pt x="140" y="208"/>
                      <a:pt x="112" y="173"/>
                    </a:cubicBezTo>
                    <a:cubicBezTo>
                      <a:pt x="84" y="140"/>
                      <a:pt x="64" y="112"/>
                      <a:pt x="36" y="77"/>
                    </a:cubicBezTo>
                    <a:cubicBezTo>
                      <a:pt x="36" y="70"/>
                      <a:pt x="29" y="64"/>
                      <a:pt x="22" y="57"/>
                    </a:cubicBezTo>
                    <a:cubicBezTo>
                      <a:pt x="16" y="42"/>
                      <a:pt x="9" y="22"/>
                      <a:pt x="1" y="7"/>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13444389" y="3811194"/>
                <a:ext cx="24755" cy="27644"/>
              </a:xfrm>
              <a:custGeom>
                <a:rect b="b" l="l" r="r" t="t"/>
                <a:pathLst>
                  <a:path extrusionOk="0" h="201" w="180">
                    <a:moveTo>
                      <a:pt x="0" y="0"/>
                    </a:moveTo>
                    <a:cubicBezTo>
                      <a:pt x="7" y="0"/>
                      <a:pt x="14" y="0"/>
                      <a:pt x="20" y="8"/>
                    </a:cubicBezTo>
                    <a:cubicBezTo>
                      <a:pt x="29" y="8"/>
                      <a:pt x="35" y="15"/>
                      <a:pt x="42" y="22"/>
                    </a:cubicBezTo>
                    <a:cubicBezTo>
                      <a:pt x="55" y="28"/>
                      <a:pt x="70" y="50"/>
                      <a:pt x="83" y="63"/>
                    </a:cubicBezTo>
                    <a:cubicBezTo>
                      <a:pt x="118" y="98"/>
                      <a:pt x="145" y="133"/>
                      <a:pt x="173" y="181"/>
                    </a:cubicBezTo>
                    <a:cubicBezTo>
                      <a:pt x="180" y="188"/>
                      <a:pt x="173" y="194"/>
                      <a:pt x="166" y="201"/>
                    </a:cubicBezTo>
                    <a:cubicBezTo>
                      <a:pt x="160" y="201"/>
                      <a:pt x="153" y="201"/>
                      <a:pt x="145" y="194"/>
                    </a:cubicBezTo>
                    <a:cubicBezTo>
                      <a:pt x="112" y="139"/>
                      <a:pt x="70" y="91"/>
                      <a:pt x="20" y="42"/>
                    </a:cubicBezTo>
                    <a:lnTo>
                      <a:pt x="7" y="28"/>
                    </a:lnTo>
                    <a:cubicBezTo>
                      <a:pt x="7" y="22"/>
                      <a:pt x="0" y="15"/>
                      <a:pt x="0" y="8"/>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13484272" y="3543016"/>
                <a:ext cx="102872" cy="62851"/>
              </a:xfrm>
              <a:custGeom>
                <a:rect b="b" l="l" r="r" t="t"/>
                <a:pathLst>
                  <a:path extrusionOk="0" h="457" w="748">
                    <a:moveTo>
                      <a:pt x="1" y="450"/>
                    </a:moveTo>
                    <a:cubicBezTo>
                      <a:pt x="14" y="430"/>
                      <a:pt x="36" y="409"/>
                      <a:pt x="56" y="389"/>
                    </a:cubicBezTo>
                    <a:cubicBezTo>
                      <a:pt x="139" y="312"/>
                      <a:pt x="243" y="258"/>
                      <a:pt x="339" y="201"/>
                    </a:cubicBezTo>
                    <a:cubicBezTo>
                      <a:pt x="402" y="160"/>
                      <a:pt x="464" y="125"/>
                      <a:pt x="527" y="92"/>
                    </a:cubicBezTo>
                    <a:cubicBezTo>
                      <a:pt x="588" y="57"/>
                      <a:pt x="658" y="29"/>
                      <a:pt x="719" y="0"/>
                    </a:cubicBezTo>
                    <a:cubicBezTo>
                      <a:pt x="726" y="0"/>
                      <a:pt x="741" y="0"/>
                      <a:pt x="748" y="9"/>
                    </a:cubicBezTo>
                    <a:cubicBezTo>
                      <a:pt x="748" y="15"/>
                      <a:pt x="748" y="29"/>
                      <a:pt x="741" y="35"/>
                    </a:cubicBezTo>
                    <a:cubicBezTo>
                      <a:pt x="693" y="57"/>
                      <a:pt x="643" y="92"/>
                      <a:pt x="602" y="118"/>
                    </a:cubicBezTo>
                    <a:cubicBezTo>
                      <a:pt x="582" y="125"/>
                      <a:pt x="560" y="140"/>
                      <a:pt x="540" y="153"/>
                    </a:cubicBezTo>
                    <a:cubicBezTo>
                      <a:pt x="464" y="194"/>
                      <a:pt x="387" y="236"/>
                      <a:pt x="311" y="284"/>
                    </a:cubicBezTo>
                    <a:cubicBezTo>
                      <a:pt x="236" y="326"/>
                      <a:pt x="160" y="382"/>
                      <a:pt x="84" y="423"/>
                    </a:cubicBezTo>
                    <a:cubicBezTo>
                      <a:pt x="56" y="437"/>
                      <a:pt x="29" y="443"/>
                      <a:pt x="1" y="457"/>
                    </a:cubicBezTo>
                    <a:lnTo>
                      <a:pt x="1" y="4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13484272" y="3523075"/>
                <a:ext cx="65739" cy="56387"/>
              </a:xfrm>
              <a:custGeom>
                <a:rect b="b" l="l" r="r" t="t"/>
                <a:pathLst>
                  <a:path extrusionOk="0" h="410" w="478">
                    <a:moveTo>
                      <a:pt x="1" y="409"/>
                    </a:moveTo>
                    <a:cubicBezTo>
                      <a:pt x="7" y="388"/>
                      <a:pt x="14" y="374"/>
                      <a:pt x="29" y="361"/>
                    </a:cubicBezTo>
                    <a:cubicBezTo>
                      <a:pt x="36" y="353"/>
                      <a:pt x="36" y="346"/>
                      <a:pt x="42" y="346"/>
                    </a:cubicBezTo>
                    <a:cubicBezTo>
                      <a:pt x="84" y="305"/>
                      <a:pt x="125" y="270"/>
                      <a:pt x="167" y="228"/>
                    </a:cubicBezTo>
                    <a:cubicBezTo>
                      <a:pt x="222" y="180"/>
                      <a:pt x="278" y="132"/>
                      <a:pt x="333" y="91"/>
                    </a:cubicBezTo>
                    <a:cubicBezTo>
                      <a:pt x="339" y="77"/>
                      <a:pt x="353" y="71"/>
                      <a:pt x="368" y="62"/>
                    </a:cubicBezTo>
                    <a:cubicBezTo>
                      <a:pt x="394" y="42"/>
                      <a:pt x="422" y="21"/>
                      <a:pt x="451" y="1"/>
                    </a:cubicBezTo>
                    <a:cubicBezTo>
                      <a:pt x="457" y="1"/>
                      <a:pt x="464" y="1"/>
                      <a:pt x="470" y="8"/>
                    </a:cubicBezTo>
                    <a:cubicBezTo>
                      <a:pt x="477" y="14"/>
                      <a:pt x="477" y="21"/>
                      <a:pt x="470" y="29"/>
                    </a:cubicBezTo>
                    <a:lnTo>
                      <a:pt x="402" y="97"/>
                    </a:lnTo>
                    <a:lnTo>
                      <a:pt x="368" y="132"/>
                    </a:lnTo>
                    <a:cubicBezTo>
                      <a:pt x="285" y="202"/>
                      <a:pt x="195" y="270"/>
                      <a:pt x="112" y="346"/>
                    </a:cubicBezTo>
                    <a:cubicBezTo>
                      <a:pt x="97" y="361"/>
                      <a:pt x="77" y="374"/>
                      <a:pt x="62" y="381"/>
                    </a:cubicBezTo>
                    <a:cubicBezTo>
                      <a:pt x="42" y="394"/>
                      <a:pt x="29" y="403"/>
                      <a:pt x="7" y="409"/>
                    </a:cubicBezTo>
                    <a:lnTo>
                      <a:pt x="1" y="4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13502288" y="3507809"/>
                <a:ext cx="39196" cy="33557"/>
              </a:xfrm>
              <a:custGeom>
                <a:rect b="b" l="l" r="r" t="t"/>
                <a:pathLst>
                  <a:path extrusionOk="0" h="244" w="285">
                    <a:moveTo>
                      <a:pt x="1" y="236"/>
                    </a:moveTo>
                    <a:cubicBezTo>
                      <a:pt x="14" y="223"/>
                      <a:pt x="36" y="202"/>
                      <a:pt x="49" y="188"/>
                    </a:cubicBezTo>
                    <a:cubicBezTo>
                      <a:pt x="64" y="167"/>
                      <a:pt x="84" y="153"/>
                      <a:pt x="105" y="140"/>
                    </a:cubicBezTo>
                    <a:cubicBezTo>
                      <a:pt x="154" y="90"/>
                      <a:pt x="208" y="49"/>
                      <a:pt x="263" y="1"/>
                    </a:cubicBezTo>
                    <a:cubicBezTo>
                      <a:pt x="271" y="1"/>
                      <a:pt x="278" y="1"/>
                      <a:pt x="285" y="7"/>
                    </a:cubicBezTo>
                    <a:cubicBezTo>
                      <a:pt x="285" y="7"/>
                      <a:pt x="285" y="16"/>
                      <a:pt x="278" y="22"/>
                    </a:cubicBezTo>
                    <a:cubicBezTo>
                      <a:pt x="243" y="49"/>
                      <a:pt x="208" y="77"/>
                      <a:pt x="167" y="105"/>
                    </a:cubicBezTo>
                    <a:cubicBezTo>
                      <a:pt x="139" y="132"/>
                      <a:pt x="105" y="160"/>
                      <a:pt x="71" y="188"/>
                    </a:cubicBezTo>
                    <a:cubicBezTo>
                      <a:pt x="49" y="208"/>
                      <a:pt x="29" y="223"/>
                      <a:pt x="8" y="243"/>
                    </a:cubicBezTo>
                    <a:lnTo>
                      <a:pt x="1" y="24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13220908" y="3557319"/>
                <a:ext cx="158985" cy="176176"/>
              </a:xfrm>
              <a:custGeom>
                <a:rect b="b" l="l" r="r" t="t"/>
                <a:pathLst>
                  <a:path extrusionOk="0" h="1281" w="1156">
                    <a:moveTo>
                      <a:pt x="1" y="1280"/>
                    </a:moveTo>
                    <a:cubicBezTo>
                      <a:pt x="1" y="1280"/>
                      <a:pt x="243" y="1"/>
                      <a:pt x="658" y="112"/>
                    </a:cubicBezTo>
                    <a:cubicBezTo>
                      <a:pt x="1156" y="250"/>
                      <a:pt x="222" y="1093"/>
                      <a:pt x="1" y="12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13131515" y="3576297"/>
                <a:ext cx="130378" cy="179064"/>
              </a:xfrm>
              <a:custGeom>
                <a:rect b="b" l="l" r="r" t="t"/>
                <a:pathLst>
                  <a:path extrusionOk="0" h="1302" w="948">
                    <a:moveTo>
                      <a:pt x="35" y="1302"/>
                    </a:moveTo>
                    <a:cubicBezTo>
                      <a:pt x="35" y="1302"/>
                      <a:pt x="1" y="1"/>
                      <a:pt x="437" y="29"/>
                    </a:cubicBezTo>
                    <a:cubicBezTo>
                      <a:pt x="948" y="64"/>
                      <a:pt x="208" y="1073"/>
                      <a:pt x="35" y="13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13009941" y="3634334"/>
                <a:ext cx="131341" cy="179889"/>
              </a:xfrm>
              <a:custGeom>
                <a:rect b="b" l="l" r="r" t="t"/>
                <a:pathLst>
                  <a:path extrusionOk="0" h="1308" w="955">
                    <a:moveTo>
                      <a:pt x="151" y="1308"/>
                    </a:moveTo>
                    <a:cubicBezTo>
                      <a:pt x="151" y="1308"/>
                      <a:pt x="0" y="15"/>
                      <a:pt x="435" y="8"/>
                    </a:cubicBezTo>
                    <a:cubicBezTo>
                      <a:pt x="954" y="0"/>
                      <a:pt x="304" y="1065"/>
                      <a:pt x="151" y="130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12876677" y="3695258"/>
                <a:ext cx="130378" cy="191304"/>
              </a:xfrm>
              <a:custGeom>
                <a:rect b="b" l="l" r="r" t="t"/>
                <a:pathLst>
                  <a:path extrusionOk="0" h="1391" w="948">
                    <a:moveTo>
                      <a:pt x="325" y="1391"/>
                    </a:moveTo>
                    <a:cubicBezTo>
                      <a:pt x="325" y="1391"/>
                      <a:pt x="0" y="125"/>
                      <a:pt x="436" y="70"/>
                    </a:cubicBezTo>
                    <a:cubicBezTo>
                      <a:pt x="948" y="0"/>
                      <a:pt x="450" y="1133"/>
                      <a:pt x="325" y="139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12771193" y="3770348"/>
                <a:ext cx="128315" cy="195018"/>
              </a:xfrm>
              <a:custGeom>
                <a:rect b="b" l="l" r="r" t="t"/>
                <a:pathLst>
                  <a:path extrusionOk="0" h="1418" w="933">
                    <a:moveTo>
                      <a:pt x="402" y="1417"/>
                    </a:moveTo>
                    <a:cubicBezTo>
                      <a:pt x="402" y="1417"/>
                      <a:pt x="0" y="173"/>
                      <a:pt x="429" y="98"/>
                    </a:cubicBezTo>
                    <a:cubicBezTo>
                      <a:pt x="933" y="0"/>
                      <a:pt x="505" y="1155"/>
                      <a:pt x="402"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12672311" y="3897836"/>
                <a:ext cx="129416" cy="195980"/>
              </a:xfrm>
              <a:custGeom>
                <a:rect b="b" l="l" r="r" t="t"/>
                <a:pathLst>
                  <a:path extrusionOk="0" h="1425" w="941">
                    <a:moveTo>
                      <a:pt x="401" y="1424"/>
                    </a:moveTo>
                    <a:cubicBezTo>
                      <a:pt x="401" y="1424"/>
                      <a:pt x="1" y="180"/>
                      <a:pt x="429" y="97"/>
                    </a:cubicBezTo>
                    <a:cubicBezTo>
                      <a:pt x="940" y="1"/>
                      <a:pt x="505" y="1162"/>
                      <a:pt x="401" y="14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12697066" y="4006207"/>
                <a:ext cx="216885" cy="124602"/>
              </a:xfrm>
              <a:custGeom>
                <a:rect b="b" l="l" r="r" t="t"/>
                <a:pathLst>
                  <a:path extrusionOk="0" h="906" w="1577">
                    <a:moveTo>
                      <a:pt x="0" y="905"/>
                    </a:moveTo>
                    <a:cubicBezTo>
                      <a:pt x="0" y="905"/>
                      <a:pt x="982" y="1"/>
                      <a:pt x="1251" y="318"/>
                    </a:cubicBezTo>
                    <a:cubicBezTo>
                      <a:pt x="1577" y="706"/>
                      <a:pt x="291" y="872"/>
                      <a:pt x="0" y="9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12800624" y="3924378"/>
                <a:ext cx="213034" cy="118963"/>
              </a:xfrm>
              <a:custGeom>
                <a:rect b="b" l="l" r="r" t="t"/>
                <a:pathLst>
                  <a:path extrusionOk="0" h="865" w="1549">
                    <a:moveTo>
                      <a:pt x="0" y="513"/>
                    </a:moveTo>
                    <a:cubicBezTo>
                      <a:pt x="0" y="513"/>
                      <a:pt x="1267" y="0"/>
                      <a:pt x="1398" y="395"/>
                    </a:cubicBezTo>
                    <a:cubicBezTo>
                      <a:pt x="1549" y="865"/>
                      <a:pt x="291" y="581"/>
                      <a:pt x="0" y="5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12908170" y="3845300"/>
                <a:ext cx="205470" cy="122127"/>
              </a:xfrm>
              <a:custGeom>
                <a:rect b="b" l="l" r="r" t="t"/>
                <a:pathLst>
                  <a:path extrusionOk="0" h="888" w="1494">
                    <a:moveTo>
                      <a:pt x="0" y="374"/>
                    </a:moveTo>
                    <a:cubicBezTo>
                      <a:pt x="0" y="374"/>
                      <a:pt x="1314" y="1"/>
                      <a:pt x="1397" y="409"/>
                    </a:cubicBezTo>
                    <a:cubicBezTo>
                      <a:pt x="1493" y="887"/>
                      <a:pt x="277" y="472"/>
                      <a:pt x="0" y="37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13033595" y="3793040"/>
                <a:ext cx="189379" cy="123915"/>
              </a:xfrm>
              <a:custGeom>
                <a:rect b="b" l="l" r="r" t="t"/>
                <a:pathLst>
                  <a:path extrusionOk="0" h="901" w="1377">
                    <a:moveTo>
                      <a:pt x="1" y="64"/>
                    </a:moveTo>
                    <a:cubicBezTo>
                      <a:pt x="1" y="64"/>
                      <a:pt x="1376" y="1"/>
                      <a:pt x="1356" y="409"/>
                    </a:cubicBezTo>
                    <a:cubicBezTo>
                      <a:pt x="1328" y="900"/>
                      <a:pt x="250" y="223"/>
                      <a:pt x="1" y="6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13137153" y="3742705"/>
                <a:ext cx="189379" cy="123777"/>
              </a:xfrm>
              <a:custGeom>
                <a:rect b="b" l="l" r="r" t="t"/>
                <a:pathLst>
                  <a:path extrusionOk="0" h="900" w="1377">
                    <a:moveTo>
                      <a:pt x="1" y="83"/>
                    </a:moveTo>
                    <a:cubicBezTo>
                      <a:pt x="1" y="83"/>
                      <a:pt x="1377" y="0"/>
                      <a:pt x="1357" y="408"/>
                    </a:cubicBezTo>
                    <a:cubicBezTo>
                      <a:pt x="1342" y="900"/>
                      <a:pt x="250" y="236"/>
                      <a:pt x="1" y="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12662822" y="3667615"/>
                <a:ext cx="762741" cy="510786"/>
              </a:xfrm>
              <a:custGeom>
                <a:rect b="b" l="l" r="r" t="t"/>
                <a:pathLst>
                  <a:path extrusionOk="0" h="3714" w="5546">
                    <a:moveTo>
                      <a:pt x="118" y="3686"/>
                    </a:moveTo>
                    <a:cubicBezTo>
                      <a:pt x="394" y="3251"/>
                      <a:pt x="775" y="2760"/>
                      <a:pt x="1238" y="2297"/>
                    </a:cubicBezTo>
                    <a:cubicBezTo>
                      <a:pt x="1646" y="1895"/>
                      <a:pt x="2116" y="1509"/>
                      <a:pt x="2662" y="1210"/>
                    </a:cubicBezTo>
                    <a:cubicBezTo>
                      <a:pt x="3166" y="920"/>
                      <a:pt x="3616" y="706"/>
                      <a:pt x="4031" y="533"/>
                    </a:cubicBezTo>
                    <a:cubicBezTo>
                      <a:pt x="4577" y="312"/>
                      <a:pt x="5061" y="173"/>
                      <a:pt x="5504" y="90"/>
                    </a:cubicBezTo>
                    <a:cubicBezTo>
                      <a:pt x="5531" y="83"/>
                      <a:pt x="5546" y="63"/>
                      <a:pt x="5546" y="42"/>
                    </a:cubicBezTo>
                    <a:cubicBezTo>
                      <a:pt x="5537" y="15"/>
                      <a:pt x="5511" y="0"/>
                      <a:pt x="5489" y="0"/>
                    </a:cubicBezTo>
                    <a:cubicBezTo>
                      <a:pt x="5033" y="70"/>
                      <a:pt x="4535" y="188"/>
                      <a:pt x="3976" y="395"/>
                    </a:cubicBezTo>
                    <a:cubicBezTo>
                      <a:pt x="3546" y="555"/>
                      <a:pt x="3077" y="769"/>
                      <a:pt x="2559" y="1052"/>
                    </a:cubicBezTo>
                    <a:cubicBezTo>
                      <a:pt x="2005" y="1363"/>
                      <a:pt x="1522" y="1764"/>
                      <a:pt x="1114" y="2192"/>
                    </a:cubicBezTo>
                    <a:cubicBezTo>
                      <a:pt x="657" y="2670"/>
                      <a:pt x="291" y="3181"/>
                      <a:pt x="20" y="3631"/>
                    </a:cubicBezTo>
                    <a:cubicBezTo>
                      <a:pt x="0" y="3651"/>
                      <a:pt x="14" y="3686"/>
                      <a:pt x="42" y="3699"/>
                    </a:cubicBezTo>
                    <a:cubicBezTo>
                      <a:pt x="62" y="3714"/>
                      <a:pt x="96" y="3707"/>
                      <a:pt x="118" y="36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12726497" y="3937718"/>
                <a:ext cx="11553" cy="129416"/>
              </a:xfrm>
              <a:custGeom>
                <a:rect b="b" l="l" r="r" t="t"/>
                <a:pathLst>
                  <a:path extrusionOk="0" h="941" w="84">
                    <a:moveTo>
                      <a:pt x="35" y="927"/>
                    </a:moveTo>
                    <a:cubicBezTo>
                      <a:pt x="7" y="774"/>
                      <a:pt x="0" y="623"/>
                      <a:pt x="7" y="464"/>
                    </a:cubicBezTo>
                    <a:cubicBezTo>
                      <a:pt x="13" y="311"/>
                      <a:pt x="35" y="159"/>
                      <a:pt x="63" y="8"/>
                    </a:cubicBezTo>
                    <a:cubicBezTo>
                      <a:pt x="63" y="1"/>
                      <a:pt x="70" y="1"/>
                      <a:pt x="77" y="1"/>
                    </a:cubicBezTo>
                    <a:cubicBezTo>
                      <a:pt x="83" y="1"/>
                      <a:pt x="83" y="8"/>
                      <a:pt x="83" y="8"/>
                    </a:cubicBezTo>
                    <a:cubicBezTo>
                      <a:pt x="63" y="187"/>
                      <a:pt x="48" y="374"/>
                      <a:pt x="48" y="554"/>
                    </a:cubicBezTo>
                    <a:cubicBezTo>
                      <a:pt x="48" y="678"/>
                      <a:pt x="55" y="802"/>
                      <a:pt x="77" y="920"/>
                    </a:cubicBezTo>
                    <a:cubicBezTo>
                      <a:pt x="77" y="927"/>
                      <a:pt x="70" y="940"/>
                      <a:pt x="55" y="940"/>
                    </a:cubicBezTo>
                    <a:cubicBezTo>
                      <a:pt x="48" y="940"/>
                      <a:pt x="35" y="934"/>
                      <a:pt x="35" y="9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12715082" y="4069057"/>
                <a:ext cx="131341" cy="48411"/>
              </a:xfrm>
              <a:custGeom>
                <a:rect b="b" l="l" r="r" t="t"/>
                <a:pathLst>
                  <a:path extrusionOk="0" h="352" w="955">
                    <a:moveTo>
                      <a:pt x="7" y="324"/>
                    </a:moveTo>
                    <a:lnTo>
                      <a:pt x="934" y="7"/>
                    </a:lnTo>
                    <a:cubicBezTo>
                      <a:pt x="941" y="0"/>
                      <a:pt x="948" y="7"/>
                      <a:pt x="948" y="13"/>
                    </a:cubicBezTo>
                    <a:cubicBezTo>
                      <a:pt x="954" y="13"/>
                      <a:pt x="948" y="20"/>
                      <a:pt x="941" y="20"/>
                    </a:cubicBezTo>
                    <a:cubicBezTo>
                      <a:pt x="760" y="103"/>
                      <a:pt x="588" y="186"/>
                      <a:pt x="402" y="256"/>
                    </a:cubicBezTo>
                    <a:cubicBezTo>
                      <a:pt x="277" y="297"/>
                      <a:pt x="153" y="324"/>
                      <a:pt x="14" y="352"/>
                    </a:cubicBezTo>
                    <a:cubicBezTo>
                      <a:pt x="7" y="352"/>
                      <a:pt x="0" y="352"/>
                      <a:pt x="0" y="345"/>
                    </a:cubicBezTo>
                    <a:cubicBezTo>
                      <a:pt x="0" y="339"/>
                      <a:pt x="0" y="332"/>
                      <a:pt x="7" y="3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12823454" y="3816832"/>
                <a:ext cx="15403" cy="132441"/>
              </a:xfrm>
              <a:custGeom>
                <a:rect b="b" l="l" r="r" t="t"/>
                <a:pathLst>
                  <a:path extrusionOk="0" h="963" w="112">
                    <a:moveTo>
                      <a:pt x="7" y="941"/>
                    </a:moveTo>
                    <a:cubicBezTo>
                      <a:pt x="0" y="789"/>
                      <a:pt x="7" y="631"/>
                      <a:pt x="22" y="472"/>
                    </a:cubicBezTo>
                    <a:cubicBezTo>
                      <a:pt x="35" y="319"/>
                      <a:pt x="63" y="160"/>
                      <a:pt x="97" y="9"/>
                    </a:cubicBezTo>
                    <a:cubicBezTo>
                      <a:pt x="97" y="9"/>
                      <a:pt x="97" y="1"/>
                      <a:pt x="105" y="1"/>
                    </a:cubicBezTo>
                    <a:cubicBezTo>
                      <a:pt x="105" y="9"/>
                      <a:pt x="112" y="9"/>
                      <a:pt x="112" y="15"/>
                    </a:cubicBezTo>
                    <a:cubicBezTo>
                      <a:pt x="83" y="166"/>
                      <a:pt x="63" y="319"/>
                      <a:pt x="55" y="478"/>
                    </a:cubicBezTo>
                    <a:cubicBezTo>
                      <a:pt x="42" y="631"/>
                      <a:pt x="35" y="789"/>
                      <a:pt x="49" y="941"/>
                    </a:cubicBezTo>
                    <a:cubicBezTo>
                      <a:pt x="49" y="955"/>
                      <a:pt x="35" y="963"/>
                      <a:pt x="29" y="963"/>
                    </a:cubicBezTo>
                    <a:cubicBezTo>
                      <a:pt x="14" y="963"/>
                      <a:pt x="7" y="955"/>
                      <a:pt x="7" y="9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12822491" y="3972925"/>
                <a:ext cx="154171" cy="22005"/>
              </a:xfrm>
              <a:custGeom>
                <a:rect b="b" l="l" r="r" t="t"/>
                <a:pathLst>
                  <a:path extrusionOk="0" h="160" w="1121">
                    <a:moveTo>
                      <a:pt x="21" y="125"/>
                    </a:moveTo>
                    <a:cubicBezTo>
                      <a:pt x="160" y="110"/>
                      <a:pt x="304" y="103"/>
                      <a:pt x="457" y="90"/>
                    </a:cubicBezTo>
                    <a:cubicBezTo>
                      <a:pt x="582" y="77"/>
                      <a:pt x="713" y="55"/>
                      <a:pt x="844" y="35"/>
                    </a:cubicBezTo>
                    <a:cubicBezTo>
                      <a:pt x="933" y="20"/>
                      <a:pt x="1016" y="14"/>
                      <a:pt x="1108" y="1"/>
                    </a:cubicBezTo>
                    <a:cubicBezTo>
                      <a:pt x="1114" y="1"/>
                      <a:pt x="1121" y="7"/>
                      <a:pt x="1121" y="14"/>
                    </a:cubicBezTo>
                    <a:cubicBezTo>
                      <a:pt x="1121" y="20"/>
                      <a:pt x="1121" y="27"/>
                      <a:pt x="1114" y="27"/>
                    </a:cubicBezTo>
                    <a:cubicBezTo>
                      <a:pt x="968" y="62"/>
                      <a:pt x="824" y="97"/>
                      <a:pt x="678" y="118"/>
                    </a:cubicBezTo>
                    <a:cubicBezTo>
                      <a:pt x="457" y="145"/>
                      <a:pt x="236" y="152"/>
                      <a:pt x="21" y="160"/>
                    </a:cubicBezTo>
                    <a:cubicBezTo>
                      <a:pt x="7" y="160"/>
                      <a:pt x="1" y="152"/>
                      <a:pt x="1" y="145"/>
                    </a:cubicBezTo>
                    <a:cubicBezTo>
                      <a:pt x="1" y="132"/>
                      <a:pt x="7" y="125"/>
                      <a:pt x="21"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12927012" y="3738992"/>
                <a:ext cx="22968" cy="130516"/>
              </a:xfrm>
              <a:custGeom>
                <a:rect b="b" l="l" r="r" t="t"/>
                <a:pathLst>
                  <a:path extrusionOk="0" h="949" w="167">
                    <a:moveTo>
                      <a:pt x="1" y="927"/>
                    </a:moveTo>
                    <a:cubicBezTo>
                      <a:pt x="16" y="767"/>
                      <a:pt x="29" y="616"/>
                      <a:pt x="57" y="464"/>
                    </a:cubicBezTo>
                    <a:cubicBezTo>
                      <a:pt x="84" y="311"/>
                      <a:pt x="112" y="167"/>
                      <a:pt x="153" y="7"/>
                    </a:cubicBezTo>
                    <a:cubicBezTo>
                      <a:pt x="153" y="1"/>
                      <a:pt x="160" y="1"/>
                      <a:pt x="160" y="1"/>
                    </a:cubicBezTo>
                    <a:cubicBezTo>
                      <a:pt x="167" y="1"/>
                      <a:pt x="167" y="7"/>
                      <a:pt x="167" y="7"/>
                    </a:cubicBezTo>
                    <a:cubicBezTo>
                      <a:pt x="132" y="167"/>
                      <a:pt x="105" y="318"/>
                      <a:pt x="84" y="470"/>
                    </a:cubicBezTo>
                    <a:cubicBezTo>
                      <a:pt x="64" y="616"/>
                      <a:pt x="49" y="767"/>
                      <a:pt x="42" y="927"/>
                    </a:cubicBezTo>
                    <a:cubicBezTo>
                      <a:pt x="42" y="940"/>
                      <a:pt x="36" y="948"/>
                      <a:pt x="22" y="948"/>
                    </a:cubicBezTo>
                    <a:cubicBezTo>
                      <a:pt x="7" y="948"/>
                      <a:pt x="1" y="940"/>
                      <a:pt x="1" y="9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12929075" y="3890134"/>
                <a:ext cx="147295" cy="9627"/>
              </a:xfrm>
              <a:custGeom>
                <a:rect b="b" l="l" r="r" t="t"/>
                <a:pathLst>
                  <a:path extrusionOk="0" h="70" w="1071">
                    <a:moveTo>
                      <a:pt x="21" y="15"/>
                    </a:moveTo>
                    <a:cubicBezTo>
                      <a:pt x="221" y="28"/>
                      <a:pt x="435" y="35"/>
                      <a:pt x="643" y="28"/>
                    </a:cubicBezTo>
                    <a:cubicBezTo>
                      <a:pt x="781" y="28"/>
                      <a:pt x="920" y="22"/>
                      <a:pt x="1058" y="0"/>
                    </a:cubicBezTo>
                    <a:cubicBezTo>
                      <a:pt x="1064" y="0"/>
                      <a:pt x="1071" y="7"/>
                      <a:pt x="1071" y="15"/>
                    </a:cubicBezTo>
                    <a:cubicBezTo>
                      <a:pt x="1071" y="22"/>
                      <a:pt x="1064" y="28"/>
                      <a:pt x="1058" y="28"/>
                    </a:cubicBezTo>
                    <a:cubicBezTo>
                      <a:pt x="892" y="57"/>
                      <a:pt x="719" y="70"/>
                      <a:pt x="540" y="70"/>
                    </a:cubicBezTo>
                    <a:cubicBezTo>
                      <a:pt x="366" y="70"/>
                      <a:pt x="187" y="63"/>
                      <a:pt x="21" y="57"/>
                    </a:cubicBezTo>
                    <a:cubicBezTo>
                      <a:pt x="7" y="57"/>
                      <a:pt x="1" y="42"/>
                      <a:pt x="1" y="35"/>
                    </a:cubicBezTo>
                    <a:cubicBezTo>
                      <a:pt x="1" y="22"/>
                      <a:pt x="7" y="15"/>
                      <a:pt x="21"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13034558" y="3672429"/>
                <a:ext cx="43047" cy="133129"/>
              </a:xfrm>
              <a:custGeom>
                <a:rect b="b" l="l" r="r" t="t"/>
                <a:pathLst>
                  <a:path extrusionOk="0" h="968" w="313">
                    <a:moveTo>
                      <a:pt x="0" y="948"/>
                    </a:moveTo>
                    <a:cubicBezTo>
                      <a:pt x="22" y="754"/>
                      <a:pt x="63" y="553"/>
                      <a:pt x="125" y="367"/>
                    </a:cubicBezTo>
                    <a:cubicBezTo>
                      <a:pt x="166" y="242"/>
                      <a:pt x="221" y="118"/>
                      <a:pt x="291" y="7"/>
                    </a:cubicBezTo>
                    <a:cubicBezTo>
                      <a:pt x="297" y="0"/>
                      <a:pt x="304" y="0"/>
                      <a:pt x="304" y="0"/>
                    </a:cubicBezTo>
                    <a:cubicBezTo>
                      <a:pt x="312" y="7"/>
                      <a:pt x="312" y="7"/>
                      <a:pt x="312" y="13"/>
                    </a:cubicBezTo>
                    <a:cubicBezTo>
                      <a:pt x="229" y="159"/>
                      <a:pt x="180" y="312"/>
                      <a:pt x="131" y="470"/>
                    </a:cubicBezTo>
                    <a:cubicBezTo>
                      <a:pt x="90" y="629"/>
                      <a:pt x="63" y="788"/>
                      <a:pt x="42" y="948"/>
                    </a:cubicBezTo>
                    <a:cubicBezTo>
                      <a:pt x="42" y="961"/>
                      <a:pt x="29" y="968"/>
                      <a:pt x="22" y="968"/>
                    </a:cubicBezTo>
                    <a:cubicBezTo>
                      <a:pt x="7" y="968"/>
                      <a:pt x="0" y="954"/>
                      <a:pt x="0" y="9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13060276" y="3809268"/>
                <a:ext cx="145507" cy="26818"/>
              </a:xfrm>
              <a:custGeom>
                <a:rect b="b" l="l" r="r" t="t"/>
                <a:pathLst>
                  <a:path extrusionOk="0" h="195" w="1058">
                    <a:moveTo>
                      <a:pt x="21" y="1"/>
                    </a:moveTo>
                    <a:lnTo>
                      <a:pt x="1051" y="180"/>
                    </a:lnTo>
                    <a:lnTo>
                      <a:pt x="1058" y="188"/>
                    </a:lnTo>
                    <a:cubicBezTo>
                      <a:pt x="1058" y="195"/>
                      <a:pt x="1051" y="195"/>
                      <a:pt x="1051" y="195"/>
                    </a:cubicBezTo>
                    <a:cubicBezTo>
                      <a:pt x="905" y="188"/>
                      <a:pt x="767" y="180"/>
                      <a:pt x="630" y="160"/>
                    </a:cubicBezTo>
                    <a:cubicBezTo>
                      <a:pt x="422" y="132"/>
                      <a:pt x="221" y="84"/>
                      <a:pt x="14" y="42"/>
                    </a:cubicBezTo>
                    <a:cubicBezTo>
                      <a:pt x="7" y="42"/>
                      <a:pt x="1" y="29"/>
                      <a:pt x="1" y="22"/>
                    </a:cubicBezTo>
                    <a:cubicBezTo>
                      <a:pt x="1" y="7"/>
                      <a:pt x="14" y="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13136328" y="3626770"/>
                <a:ext cx="50611" cy="129553"/>
              </a:xfrm>
              <a:custGeom>
                <a:rect b="b" l="l" r="r" t="t"/>
                <a:pathLst>
                  <a:path extrusionOk="0" h="942" w="368">
                    <a:moveTo>
                      <a:pt x="0" y="913"/>
                    </a:moveTo>
                    <a:cubicBezTo>
                      <a:pt x="35" y="754"/>
                      <a:pt x="83" y="594"/>
                      <a:pt x="138" y="443"/>
                    </a:cubicBezTo>
                    <a:cubicBezTo>
                      <a:pt x="194" y="297"/>
                      <a:pt x="269" y="146"/>
                      <a:pt x="352" y="7"/>
                    </a:cubicBezTo>
                    <a:cubicBezTo>
                      <a:pt x="352" y="0"/>
                      <a:pt x="360" y="0"/>
                      <a:pt x="367" y="0"/>
                    </a:cubicBezTo>
                    <a:lnTo>
                      <a:pt x="367" y="14"/>
                    </a:lnTo>
                    <a:cubicBezTo>
                      <a:pt x="297" y="160"/>
                      <a:pt x="236" y="312"/>
                      <a:pt x="180" y="457"/>
                    </a:cubicBezTo>
                    <a:cubicBezTo>
                      <a:pt x="125" y="609"/>
                      <a:pt x="77" y="760"/>
                      <a:pt x="42" y="920"/>
                    </a:cubicBezTo>
                    <a:cubicBezTo>
                      <a:pt x="42" y="935"/>
                      <a:pt x="29" y="941"/>
                      <a:pt x="20" y="935"/>
                    </a:cubicBezTo>
                    <a:cubicBezTo>
                      <a:pt x="7" y="935"/>
                      <a:pt x="0" y="920"/>
                      <a:pt x="0" y="9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13169610" y="3757971"/>
                <a:ext cx="91457" cy="33420"/>
              </a:xfrm>
              <a:custGeom>
                <a:rect b="b" l="l" r="r" t="t"/>
                <a:pathLst>
                  <a:path extrusionOk="0" h="243" w="665">
                    <a:moveTo>
                      <a:pt x="35" y="0"/>
                    </a:moveTo>
                    <a:lnTo>
                      <a:pt x="658" y="221"/>
                    </a:lnTo>
                    <a:cubicBezTo>
                      <a:pt x="664" y="221"/>
                      <a:pt x="664" y="229"/>
                      <a:pt x="664" y="236"/>
                    </a:cubicBezTo>
                    <a:cubicBezTo>
                      <a:pt x="664" y="243"/>
                      <a:pt x="658" y="243"/>
                      <a:pt x="649" y="243"/>
                    </a:cubicBezTo>
                    <a:cubicBezTo>
                      <a:pt x="566" y="221"/>
                      <a:pt x="477" y="201"/>
                      <a:pt x="394" y="173"/>
                    </a:cubicBezTo>
                    <a:cubicBezTo>
                      <a:pt x="263" y="132"/>
                      <a:pt x="138" y="83"/>
                      <a:pt x="14" y="35"/>
                    </a:cubicBezTo>
                    <a:cubicBezTo>
                      <a:pt x="7" y="35"/>
                      <a:pt x="1" y="22"/>
                      <a:pt x="7" y="14"/>
                    </a:cubicBezTo>
                    <a:cubicBezTo>
                      <a:pt x="7" y="0"/>
                      <a:pt x="21"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13229434" y="3613567"/>
                <a:ext cx="64914" cy="105486"/>
              </a:xfrm>
              <a:custGeom>
                <a:rect b="b" l="l" r="r" t="t"/>
                <a:pathLst>
                  <a:path extrusionOk="0" h="767" w="472">
                    <a:moveTo>
                      <a:pt x="7" y="732"/>
                    </a:moveTo>
                    <a:cubicBezTo>
                      <a:pt x="90" y="581"/>
                      <a:pt x="160" y="428"/>
                      <a:pt x="249" y="284"/>
                    </a:cubicBezTo>
                    <a:cubicBezTo>
                      <a:pt x="306" y="186"/>
                      <a:pt x="374" y="96"/>
                      <a:pt x="450" y="7"/>
                    </a:cubicBezTo>
                    <a:cubicBezTo>
                      <a:pt x="457" y="0"/>
                      <a:pt x="463" y="0"/>
                      <a:pt x="463" y="7"/>
                    </a:cubicBezTo>
                    <a:cubicBezTo>
                      <a:pt x="472" y="7"/>
                      <a:pt x="472" y="13"/>
                      <a:pt x="463" y="20"/>
                    </a:cubicBezTo>
                    <a:cubicBezTo>
                      <a:pt x="409" y="90"/>
                      <a:pt x="367" y="159"/>
                      <a:pt x="319" y="227"/>
                    </a:cubicBezTo>
                    <a:cubicBezTo>
                      <a:pt x="214" y="393"/>
                      <a:pt x="140" y="574"/>
                      <a:pt x="42" y="753"/>
                    </a:cubicBezTo>
                    <a:cubicBezTo>
                      <a:pt x="35" y="760"/>
                      <a:pt x="29" y="767"/>
                      <a:pt x="15" y="760"/>
                    </a:cubicBezTo>
                    <a:cubicBezTo>
                      <a:pt x="7" y="753"/>
                      <a:pt x="0" y="747"/>
                      <a:pt x="7" y="7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12572466" y="3738167"/>
                <a:ext cx="218673" cy="60788"/>
              </a:xfrm>
              <a:custGeom>
                <a:rect b="b" l="l" r="r" t="t"/>
                <a:pathLst>
                  <a:path extrusionOk="0" h="442" w="1590">
                    <a:moveTo>
                      <a:pt x="0" y="297"/>
                    </a:moveTo>
                    <a:cubicBezTo>
                      <a:pt x="262" y="33"/>
                      <a:pt x="753" y="0"/>
                      <a:pt x="1107" y="75"/>
                    </a:cubicBezTo>
                    <a:cubicBezTo>
                      <a:pt x="1245" y="110"/>
                      <a:pt x="1376" y="158"/>
                      <a:pt x="1494" y="234"/>
                    </a:cubicBezTo>
                    <a:cubicBezTo>
                      <a:pt x="1500" y="241"/>
                      <a:pt x="1590" y="304"/>
                      <a:pt x="1583" y="317"/>
                    </a:cubicBezTo>
                    <a:cubicBezTo>
                      <a:pt x="1500" y="441"/>
                      <a:pt x="1258" y="352"/>
                      <a:pt x="1148" y="324"/>
                    </a:cubicBezTo>
                    <a:cubicBezTo>
                      <a:pt x="810" y="256"/>
                      <a:pt x="415" y="144"/>
                      <a:pt x="70" y="2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12576317" y="3255860"/>
                <a:ext cx="344238" cy="194192"/>
              </a:xfrm>
              <a:custGeom>
                <a:rect b="b" l="l" r="r" t="t"/>
                <a:pathLst>
                  <a:path extrusionOk="0" h="1412" w="2503">
                    <a:moveTo>
                      <a:pt x="0" y="1411"/>
                    </a:moveTo>
                    <a:cubicBezTo>
                      <a:pt x="409" y="844"/>
                      <a:pt x="920" y="333"/>
                      <a:pt x="1631" y="125"/>
                    </a:cubicBezTo>
                    <a:cubicBezTo>
                      <a:pt x="1673" y="112"/>
                      <a:pt x="1721" y="105"/>
                      <a:pt x="1763" y="90"/>
                    </a:cubicBezTo>
                    <a:cubicBezTo>
                      <a:pt x="1804" y="84"/>
                      <a:pt x="1846" y="77"/>
                      <a:pt x="1887" y="71"/>
                    </a:cubicBezTo>
                    <a:cubicBezTo>
                      <a:pt x="1929" y="64"/>
                      <a:pt x="1970" y="56"/>
                      <a:pt x="2005" y="49"/>
                    </a:cubicBezTo>
                    <a:cubicBezTo>
                      <a:pt x="2088" y="36"/>
                      <a:pt x="2503" y="1"/>
                      <a:pt x="2461" y="180"/>
                    </a:cubicBezTo>
                    <a:cubicBezTo>
                      <a:pt x="2413" y="381"/>
                      <a:pt x="1957" y="457"/>
                      <a:pt x="1791" y="499"/>
                    </a:cubicBezTo>
                    <a:cubicBezTo>
                      <a:pt x="1245" y="636"/>
                      <a:pt x="594" y="802"/>
                      <a:pt x="166" y="117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12235799" y="3600090"/>
                <a:ext cx="276985" cy="353865"/>
              </a:xfrm>
              <a:custGeom>
                <a:rect b="b" l="l" r="r" t="t"/>
                <a:pathLst>
                  <a:path extrusionOk="0" h="2573" w="2014">
                    <a:moveTo>
                      <a:pt x="1964" y="2497"/>
                    </a:moveTo>
                    <a:cubicBezTo>
                      <a:pt x="1833" y="1771"/>
                      <a:pt x="1501" y="1046"/>
                      <a:pt x="961" y="513"/>
                    </a:cubicBezTo>
                    <a:cubicBezTo>
                      <a:pt x="782" y="332"/>
                      <a:pt x="553" y="133"/>
                      <a:pt x="298" y="50"/>
                    </a:cubicBezTo>
                    <a:cubicBezTo>
                      <a:pt x="208" y="22"/>
                      <a:pt x="14" y="0"/>
                      <a:pt x="14" y="140"/>
                    </a:cubicBezTo>
                    <a:cubicBezTo>
                      <a:pt x="1" y="478"/>
                      <a:pt x="470" y="810"/>
                      <a:pt x="699" y="1011"/>
                    </a:cubicBezTo>
                    <a:cubicBezTo>
                      <a:pt x="1210" y="1452"/>
                      <a:pt x="1798" y="1923"/>
                      <a:pt x="2013" y="25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12788247" y="3622919"/>
                <a:ext cx="247279" cy="78117"/>
              </a:xfrm>
              <a:custGeom>
                <a:rect b="b" l="l" r="r" t="t"/>
                <a:pathLst>
                  <a:path extrusionOk="0" h="568" w="1798">
                    <a:moveTo>
                      <a:pt x="1" y="50"/>
                    </a:moveTo>
                    <a:cubicBezTo>
                      <a:pt x="451" y="0"/>
                      <a:pt x="809" y="22"/>
                      <a:pt x="1245" y="174"/>
                    </a:cubicBezTo>
                    <a:cubicBezTo>
                      <a:pt x="1274" y="181"/>
                      <a:pt x="1300" y="188"/>
                      <a:pt x="1322" y="201"/>
                    </a:cubicBezTo>
                    <a:cubicBezTo>
                      <a:pt x="1342" y="208"/>
                      <a:pt x="1363" y="216"/>
                      <a:pt x="1383" y="229"/>
                    </a:cubicBezTo>
                    <a:cubicBezTo>
                      <a:pt x="1440" y="249"/>
                      <a:pt x="1798" y="450"/>
                      <a:pt x="1597" y="513"/>
                    </a:cubicBezTo>
                    <a:cubicBezTo>
                      <a:pt x="1411" y="568"/>
                      <a:pt x="1211" y="430"/>
                      <a:pt x="1058" y="354"/>
                    </a:cubicBezTo>
                    <a:cubicBezTo>
                      <a:pt x="734" y="194"/>
                      <a:pt x="374" y="50"/>
                      <a:pt x="1" y="5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12941452" y="3246370"/>
                <a:ext cx="117863" cy="228300"/>
              </a:xfrm>
              <a:custGeom>
                <a:rect b="b" l="l" r="r" t="t"/>
                <a:pathLst>
                  <a:path extrusionOk="0" h="1660" w="857">
                    <a:moveTo>
                      <a:pt x="214" y="1426"/>
                    </a:moveTo>
                    <a:cubicBezTo>
                      <a:pt x="477" y="1142"/>
                      <a:pt x="725" y="845"/>
                      <a:pt x="815" y="471"/>
                    </a:cubicBezTo>
                    <a:cubicBezTo>
                      <a:pt x="850" y="354"/>
                      <a:pt x="857" y="236"/>
                      <a:pt x="830" y="125"/>
                    </a:cubicBezTo>
                    <a:cubicBezTo>
                      <a:pt x="815" y="70"/>
                      <a:pt x="795" y="0"/>
                      <a:pt x="725" y="35"/>
                    </a:cubicBezTo>
                    <a:cubicBezTo>
                      <a:pt x="574" y="111"/>
                      <a:pt x="511" y="360"/>
                      <a:pt x="463" y="498"/>
                    </a:cubicBezTo>
                    <a:cubicBezTo>
                      <a:pt x="317" y="900"/>
                      <a:pt x="228" y="1286"/>
                      <a:pt x="0" y="166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12920410" y="3429969"/>
                <a:ext cx="217848" cy="63814"/>
              </a:xfrm>
              <a:custGeom>
                <a:rect b="b" l="l" r="r" t="t"/>
                <a:pathLst>
                  <a:path extrusionOk="0" h="464" w="1584">
                    <a:moveTo>
                      <a:pt x="1" y="464"/>
                    </a:moveTo>
                    <a:cubicBezTo>
                      <a:pt x="271" y="270"/>
                      <a:pt x="630" y="333"/>
                      <a:pt x="948" y="305"/>
                    </a:cubicBezTo>
                    <a:cubicBezTo>
                      <a:pt x="1092" y="298"/>
                      <a:pt x="1258" y="291"/>
                      <a:pt x="1383" y="208"/>
                    </a:cubicBezTo>
                    <a:cubicBezTo>
                      <a:pt x="1584" y="62"/>
                      <a:pt x="1280" y="1"/>
                      <a:pt x="1149" y="21"/>
                    </a:cubicBezTo>
                    <a:cubicBezTo>
                      <a:pt x="1051" y="34"/>
                      <a:pt x="961" y="76"/>
                      <a:pt x="865" y="97"/>
                    </a:cubicBezTo>
                    <a:cubicBezTo>
                      <a:pt x="603" y="167"/>
                      <a:pt x="346" y="208"/>
                      <a:pt x="105" y="3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12375665" y="3179945"/>
                <a:ext cx="171362" cy="407914"/>
              </a:xfrm>
              <a:custGeom>
                <a:rect b="b" l="l" r="r" t="t"/>
                <a:pathLst>
                  <a:path extrusionOk="0" h="2966" w="1246">
                    <a:moveTo>
                      <a:pt x="1079" y="2966"/>
                    </a:moveTo>
                    <a:cubicBezTo>
                      <a:pt x="1245" y="2212"/>
                      <a:pt x="1189" y="1494"/>
                      <a:pt x="844" y="789"/>
                    </a:cubicBezTo>
                    <a:cubicBezTo>
                      <a:pt x="739" y="574"/>
                      <a:pt x="601" y="345"/>
                      <a:pt x="416" y="186"/>
                    </a:cubicBezTo>
                    <a:cubicBezTo>
                      <a:pt x="359" y="145"/>
                      <a:pt x="208" y="0"/>
                      <a:pt x="152" y="118"/>
                    </a:cubicBezTo>
                    <a:cubicBezTo>
                      <a:pt x="1" y="415"/>
                      <a:pt x="241" y="857"/>
                      <a:pt x="394" y="1120"/>
                    </a:cubicBezTo>
                    <a:cubicBezTo>
                      <a:pt x="713" y="1695"/>
                      <a:pt x="1086" y="2289"/>
                      <a:pt x="1086" y="29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12277608" y="3398475"/>
                <a:ext cx="217985" cy="320582"/>
              </a:xfrm>
              <a:custGeom>
                <a:rect b="b" l="l" r="r" t="t"/>
                <a:pathLst>
                  <a:path extrusionOk="0" h="2331" w="1585">
                    <a:moveTo>
                      <a:pt x="1570" y="2263"/>
                    </a:moveTo>
                    <a:cubicBezTo>
                      <a:pt x="1585" y="1577"/>
                      <a:pt x="1308" y="914"/>
                      <a:pt x="838" y="396"/>
                    </a:cubicBezTo>
                    <a:cubicBezTo>
                      <a:pt x="692" y="237"/>
                      <a:pt x="513" y="77"/>
                      <a:pt x="284" y="36"/>
                    </a:cubicBezTo>
                    <a:cubicBezTo>
                      <a:pt x="216" y="23"/>
                      <a:pt x="92" y="1"/>
                      <a:pt x="70" y="91"/>
                    </a:cubicBezTo>
                    <a:cubicBezTo>
                      <a:pt x="0" y="333"/>
                      <a:pt x="382" y="630"/>
                      <a:pt x="520" y="783"/>
                    </a:cubicBezTo>
                    <a:cubicBezTo>
                      <a:pt x="941" y="1252"/>
                      <a:pt x="1426" y="1715"/>
                      <a:pt x="1585"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12506866" y="3360380"/>
                <a:ext cx="308342" cy="313018"/>
              </a:xfrm>
              <a:custGeom>
                <a:rect b="b" l="l" r="r" t="t"/>
                <a:pathLst>
                  <a:path extrusionOk="0" h="2276" w="2242">
                    <a:moveTo>
                      <a:pt x="69" y="2117"/>
                    </a:moveTo>
                    <a:cubicBezTo>
                      <a:pt x="270" y="1481"/>
                      <a:pt x="754" y="880"/>
                      <a:pt x="1328" y="492"/>
                    </a:cubicBezTo>
                    <a:cubicBezTo>
                      <a:pt x="1396" y="444"/>
                      <a:pt x="2241" y="1"/>
                      <a:pt x="2191" y="368"/>
                    </a:cubicBezTo>
                    <a:cubicBezTo>
                      <a:pt x="2150" y="651"/>
                      <a:pt x="1785" y="852"/>
                      <a:pt x="1562" y="996"/>
                    </a:cubicBezTo>
                    <a:cubicBezTo>
                      <a:pt x="1023" y="1343"/>
                      <a:pt x="208" y="1627"/>
                      <a:pt x="1" y="227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12695141" y="3148451"/>
                <a:ext cx="387009" cy="89532"/>
              </a:xfrm>
              <a:custGeom>
                <a:rect b="b" l="l" r="r" t="t"/>
                <a:pathLst>
                  <a:path extrusionOk="0" h="651" w="2814">
                    <a:moveTo>
                      <a:pt x="1" y="651"/>
                    </a:moveTo>
                    <a:cubicBezTo>
                      <a:pt x="553" y="243"/>
                      <a:pt x="1169" y="22"/>
                      <a:pt x="1868" y="7"/>
                    </a:cubicBezTo>
                    <a:cubicBezTo>
                      <a:pt x="2117" y="0"/>
                      <a:pt x="2385" y="15"/>
                      <a:pt x="2614" y="118"/>
                    </a:cubicBezTo>
                    <a:cubicBezTo>
                      <a:pt x="2662" y="140"/>
                      <a:pt x="2813" y="223"/>
                      <a:pt x="2752" y="297"/>
                    </a:cubicBezTo>
                    <a:cubicBezTo>
                      <a:pt x="2711" y="354"/>
                      <a:pt x="2628" y="367"/>
                      <a:pt x="2558" y="367"/>
                    </a:cubicBezTo>
                    <a:cubicBezTo>
                      <a:pt x="2365" y="380"/>
                      <a:pt x="2171" y="360"/>
                      <a:pt x="1977" y="367"/>
                    </a:cubicBezTo>
                    <a:cubicBezTo>
                      <a:pt x="1403" y="367"/>
                      <a:pt x="685" y="360"/>
                      <a:pt x="167" y="62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12806263" y="3050532"/>
                <a:ext cx="398699" cy="85681"/>
              </a:xfrm>
              <a:custGeom>
                <a:rect b="b" l="l" r="r" t="t"/>
                <a:pathLst>
                  <a:path extrusionOk="0" h="623" w="2899">
                    <a:moveTo>
                      <a:pt x="1" y="485"/>
                    </a:moveTo>
                    <a:cubicBezTo>
                      <a:pt x="119" y="346"/>
                      <a:pt x="326" y="271"/>
                      <a:pt x="499" y="215"/>
                    </a:cubicBezTo>
                    <a:cubicBezTo>
                      <a:pt x="1010" y="35"/>
                      <a:pt x="1549" y="0"/>
                      <a:pt x="2088" y="83"/>
                    </a:cubicBezTo>
                    <a:cubicBezTo>
                      <a:pt x="2304" y="118"/>
                      <a:pt x="2531" y="180"/>
                      <a:pt x="2726" y="278"/>
                    </a:cubicBezTo>
                    <a:cubicBezTo>
                      <a:pt x="2767" y="298"/>
                      <a:pt x="2898" y="367"/>
                      <a:pt x="2857" y="429"/>
                    </a:cubicBezTo>
                    <a:cubicBezTo>
                      <a:pt x="2745" y="623"/>
                      <a:pt x="2289" y="485"/>
                      <a:pt x="2130" y="463"/>
                    </a:cubicBezTo>
                    <a:cubicBezTo>
                      <a:pt x="1494" y="361"/>
                      <a:pt x="776" y="249"/>
                      <a:pt x="147" y="4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12899369" y="2949724"/>
                <a:ext cx="420567" cy="75366"/>
              </a:xfrm>
              <a:custGeom>
                <a:rect b="b" l="l" r="r" t="t"/>
                <a:pathLst>
                  <a:path extrusionOk="0" h="548" w="3058">
                    <a:moveTo>
                      <a:pt x="1" y="548"/>
                    </a:moveTo>
                    <a:cubicBezTo>
                      <a:pt x="645" y="166"/>
                      <a:pt x="1378" y="0"/>
                      <a:pt x="2132" y="70"/>
                    </a:cubicBezTo>
                    <a:cubicBezTo>
                      <a:pt x="2366" y="98"/>
                      <a:pt x="2636" y="118"/>
                      <a:pt x="2850" y="229"/>
                    </a:cubicBezTo>
                    <a:cubicBezTo>
                      <a:pt x="2898" y="249"/>
                      <a:pt x="3057" y="340"/>
                      <a:pt x="3003" y="415"/>
                    </a:cubicBezTo>
                    <a:cubicBezTo>
                      <a:pt x="2961" y="465"/>
                      <a:pt x="2863" y="478"/>
                      <a:pt x="2795" y="485"/>
                    </a:cubicBezTo>
                    <a:cubicBezTo>
                      <a:pt x="2614" y="498"/>
                      <a:pt x="2429" y="465"/>
                      <a:pt x="2249" y="443"/>
                    </a:cubicBezTo>
                    <a:cubicBezTo>
                      <a:pt x="1577" y="340"/>
                      <a:pt x="935" y="271"/>
                      <a:pt x="265" y="39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12994538" y="2724455"/>
                <a:ext cx="464164" cy="227337"/>
              </a:xfrm>
              <a:custGeom>
                <a:rect b="b" l="l" r="r" t="t"/>
                <a:pathLst>
                  <a:path extrusionOk="0" h="1653" w="3375">
                    <a:moveTo>
                      <a:pt x="305" y="1472"/>
                    </a:moveTo>
                    <a:cubicBezTo>
                      <a:pt x="782" y="1273"/>
                      <a:pt x="1239" y="1168"/>
                      <a:pt x="1756" y="1072"/>
                    </a:cubicBezTo>
                    <a:cubicBezTo>
                      <a:pt x="2206" y="983"/>
                      <a:pt x="2697" y="823"/>
                      <a:pt x="3057" y="533"/>
                    </a:cubicBezTo>
                    <a:cubicBezTo>
                      <a:pt x="3223" y="402"/>
                      <a:pt x="3374" y="125"/>
                      <a:pt x="3057" y="62"/>
                    </a:cubicBezTo>
                    <a:cubicBezTo>
                      <a:pt x="2726" y="0"/>
                      <a:pt x="2346" y="186"/>
                      <a:pt x="2055" y="332"/>
                    </a:cubicBezTo>
                    <a:cubicBezTo>
                      <a:pt x="1322" y="684"/>
                      <a:pt x="610" y="1127"/>
                      <a:pt x="1" y="16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12875714" y="2628324"/>
                <a:ext cx="227475" cy="421392"/>
              </a:xfrm>
              <a:custGeom>
                <a:rect b="b" l="l" r="r" t="t"/>
                <a:pathLst>
                  <a:path extrusionOk="0" h="3064" w="1654">
                    <a:moveTo>
                      <a:pt x="339" y="2684"/>
                    </a:moveTo>
                    <a:cubicBezTo>
                      <a:pt x="546" y="2330"/>
                      <a:pt x="830" y="2014"/>
                      <a:pt x="1059" y="1667"/>
                    </a:cubicBezTo>
                    <a:cubicBezTo>
                      <a:pt x="1280" y="1341"/>
                      <a:pt x="1563" y="983"/>
                      <a:pt x="1625" y="588"/>
                    </a:cubicBezTo>
                    <a:cubicBezTo>
                      <a:pt x="1653" y="396"/>
                      <a:pt x="1612" y="1"/>
                      <a:pt x="1315" y="243"/>
                    </a:cubicBezTo>
                    <a:lnTo>
                      <a:pt x="1232" y="326"/>
                    </a:lnTo>
                    <a:cubicBezTo>
                      <a:pt x="603" y="1134"/>
                      <a:pt x="575" y="2234"/>
                      <a:pt x="0" y="306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12764592" y="2702588"/>
                <a:ext cx="131341" cy="445047"/>
              </a:xfrm>
              <a:custGeom>
                <a:rect b="b" l="l" r="r" t="t"/>
                <a:pathLst>
                  <a:path extrusionOk="0" h="3236" w="955">
                    <a:moveTo>
                      <a:pt x="0" y="3236"/>
                    </a:moveTo>
                    <a:cubicBezTo>
                      <a:pt x="193" y="3022"/>
                      <a:pt x="311" y="2745"/>
                      <a:pt x="435" y="2489"/>
                    </a:cubicBezTo>
                    <a:cubicBezTo>
                      <a:pt x="671" y="1985"/>
                      <a:pt x="885" y="1445"/>
                      <a:pt x="933" y="893"/>
                    </a:cubicBezTo>
                    <a:cubicBezTo>
                      <a:pt x="954" y="664"/>
                      <a:pt x="939" y="402"/>
                      <a:pt x="843" y="179"/>
                    </a:cubicBezTo>
                    <a:cubicBezTo>
                      <a:pt x="815" y="131"/>
                      <a:pt x="732" y="0"/>
                      <a:pt x="657" y="35"/>
                    </a:cubicBezTo>
                    <a:cubicBezTo>
                      <a:pt x="380" y="153"/>
                      <a:pt x="394" y="699"/>
                      <a:pt x="374" y="919"/>
                    </a:cubicBezTo>
                    <a:cubicBezTo>
                      <a:pt x="304" y="1673"/>
                      <a:pt x="326" y="2419"/>
                      <a:pt x="68" y="31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12621013" y="2785380"/>
                <a:ext cx="115113" cy="504873"/>
              </a:xfrm>
              <a:custGeom>
                <a:rect b="b" l="l" r="r" t="t"/>
                <a:pathLst>
                  <a:path extrusionOk="0" h="3671" w="837">
                    <a:moveTo>
                      <a:pt x="276" y="3658"/>
                    </a:moveTo>
                    <a:cubicBezTo>
                      <a:pt x="649" y="2883"/>
                      <a:pt x="837" y="1887"/>
                      <a:pt x="726" y="1037"/>
                    </a:cubicBezTo>
                    <a:cubicBezTo>
                      <a:pt x="712" y="968"/>
                      <a:pt x="706" y="898"/>
                      <a:pt x="691" y="830"/>
                    </a:cubicBezTo>
                    <a:cubicBezTo>
                      <a:pt x="671" y="719"/>
                      <a:pt x="498" y="0"/>
                      <a:pt x="256" y="214"/>
                    </a:cubicBezTo>
                    <a:cubicBezTo>
                      <a:pt x="1" y="442"/>
                      <a:pt x="138" y="1009"/>
                      <a:pt x="180" y="1278"/>
                    </a:cubicBezTo>
                    <a:cubicBezTo>
                      <a:pt x="298" y="2046"/>
                      <a:pt x="442" y="2904"/>
                      <a:pt x="215" y="367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12666672" y="3663902"/>
                <a:ext cx="299540" cy="122677"/>
              </a:xfrm>
              <a:custGeom>
                <a:rect b="b" l="l" r="r" t="t"/>
                <a:pathLst>
                  <a:path extrusionOk="0" h="892" w="2178">
                    <a:moveTo>
                      <a:pt x="0" y="173"/>
                    </a:moveTo>
                    <a:cubicBezTo>
                      <a:pt x="490" y="1"/>
                      <a:pt x="1038" y="34"/>
                      <a:pt x="1494" y="270"/>
                    </a:cubicBezTo>
                    <a:cubicBezTo>
                      <a:pt x="1555" y="298"/>
                      <a:pt x="1590" y="318"/>
                      <a:pt x="1651" y="353"/>
                    </a:cubicBezTo>
                    <a:cubicBezTo>
                      <a:pt x="1734" y="401"/>
                      <a:pt x="2177" y="671"/>
                      <a:pt x="1950" y="789"/>
                    </a:cubicBezTo>
                    <a:cubicBezTo>
                      <a:pt x="1749" y="892"/>
                      <a:pt x="1486" y="713"/>
                      <a:pt x="1328" y="630"/>
                    </a:cubicBezTo>
                    <a:cubicBezTo>
                      <a:pt x="974" y="442"/>
                      <a:pt x="477" y="69"/>
                      <a:pt x="49" y="1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12992750" y="3356804"/>
                <a:ext cx="274922" cy="68627"/>
              </a:xfrm>
              <a:custGeom>
                <a:rect b="b" l="l" r="r" t="t"/>
                <a:pathLst>
                  <a:path extrusionOk="0" h="499" w="1999">
                    <a:moveTo>
                      <a:pt x="492" y="201"/>
                    </a:moveTo>
                    <a:cubicBezTo>
                      <a:pt x="809" y="83"/>
                      <a:pt x="1204" y="0"/>
                      <a:pt x="1549" y="48"/>
                    </a:cubicBezTo>
                    <a:cubicBezTo>
                      <a:pt x="1673" y="62"/>
                      <a:pt x="1998" y="243"/>
                      <a:pt x="1791" y="380"/>
                    </a:cubicBezTo>
                    <a:cubicBezTo>
                      <a:pt x="1604" y="498"/>
                      <a:pt x="1335" y="409"/>
                      <a:pt x="1134" y="387"/>
                    </a:cubicBezTo>
                    <a:cubicBezTo>
                      <a:pt x="761" y="352"/>
                      <a:pt x="359" y="345"/>
                      <a:pt x="1" y="47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12443053" y="2923182"/>
                <a:ext cx="170400" cy="508861"/>
              </a:xfrm>
              <a:custGeom>
                <a:rect b="b" l="l" r="r" t="t"/>
                <a:pathLst>
                  <a:path extrusionOk="0" h="3700" w="1239">
                    <a:moveTo>
                      <a:pt x="1037" y="3699"/>
                    </a:moveTo>
                    <a:cubicBezTo>
                      <a:pt x="1238" y="2856"/>
                      <a:pt x="1238" y="1861"/>
                      <a:pt x="921" y="1044"/>
                    </a:cubicBezTo>
                    <a:cubicBezTo>
                      <a:pt x="893" y="968"/>
                      <a:pt x="858" y="885"/>
                      <a:pt x="817" y="809"/>
                    </a:cubicBezTo>
                    <a:cubicBezTo>
                      <a:pt x="782" y="732"/>
                      <a:pt x="367" y="1"/>
                      <a:pt x="181" y="284"/>
                    </a:cubicBezTo>
                    <a:cubicBezTo>
                      <a:pt x="0" y="560"/>
                      <a:pt x="208" y="1016"/>
                      <a:pt x="312" y="1287"/>
                    </a:cubicBezTo>
                    <a:cubicBezTo>
                      <a:pt x="596" y="1998"/>
                      <a:pt x="1046" y="2675"/>
                      <a:pt x="1087" y="34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12658008" y="3506984"/>
                <a:ext cx="191304" cy="184428"/>
              </a:xfrm>
              <a:custGeom>
                <a:rect b="b" l="l" r="r" t="t"/>
                <a:pathLst>
                  <a:path extrusionOk="0" h="1341" w="1391">
                    <a:moveTo>
                      <a:pt x="0" y="1341"/>
                    </a:moveTo>
                    <a:cubicBezTo>
                      <a:pt x="166" y="919"/>
                      <a:pt x="485" y="520"/>
                      <a:pt x="837" y="229"/>
                    </a:cubicBezTo>
                    <a:cubicBezTo>
                      <a:pt x="968" y="125"/>
                      <a:pt x="1134" y="28"/>
                      <a:pt x="1308" y="7"/>
                    </a:cubicBezTo>
                    <a:cubicBezTo>
                      <a:pt x="1315" y="7"/>
                      <a:pt x="1335" y="0"/>
                      <a:pt x="1341" y="7"/>
                    </a:cubicBezTo>
                    <a:cubicBezTo>
                      <a:pt x="1391" y="153"/>
                      <a:pt x="1175" y="312"/>
                      <a:pt x="1079" y="387"/>
                    </a:cubicBezTo>
                    <a:cubicBezTo>
                      <a:pt x="706" y="685"/>
                      <a:pt x="312" y="954"/>
                      <a:pt x="0" y="131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12567653" y="3575335"/>
                <a:ext cx="77292" cy="189379"/>
              </a:xfrm>
              <a:custGeom>
                <a:rect b="b" l="l" r="r" t="t"/>
                <a:pathLst>
                  <a:path extrusionOk="0" h="1377" w="562">
                    <a:moveTo>
                      <a:pt x="22" y="1377"/>
                    </a:moveTo>
                    <a:cubicBezTo>
                      <a:pt x="0" y="1038"/>
                      <a:pt x="35" y="693"/>
                      <a:pt x="181" y="374"/>
                    </a:cubicBezTo>
                    <a:cubicBezTo>
                      <a:pt x="194" y="346"/>
                      <a:pt x="360" y="1"/>
                      <a:pt x="430" y="132"/>
                    </a:cubicBezTo>
                    <a:cubicBezTo>
                      <a:pt x="561" y="374"/>
                      <a:pt x="140" y="1038"/>
                      <a:pt x="111" y="13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12829092" y="3547829"/>
                <a:ext cx="341625" cy="67665"/>
              </a:xfrm>
              <a:custGeom>
                <a:rect b="b" l="l" r="r" t="t"/>
                <a:pathLst>
                  <a:path extrusionOk="0" h="492" w="2484">
                    <a:moveTo>
                      <a:pt x="1" y="491"/>
                    </a:moveTo>
                    <a:cubicBezTo>
                      <a:pt x="603" y="291"/>
                      <a:pt x="1184" y="63"/>
                      <a:pt x="1826" y="0"/>
                    </a:cubicBezTo>
                    <a:cubicBezTo>
                      <a:pt x="1889" y="0"/>
                      <a:pt x="2483" y="28"/>
                      <a:pt x="2400" y="173"/>
                    </a:cubicBezTo>
                    <a:cubicBezTo>
                      <a:pt x="2304" y="347"/>
                      <a:pt x="2005" y="380"/>
                      <a:pt x="1826" y="388"/>
                    </a:cubicBezTo>
                    <a:cubicBezTo>
                      <a:pt x="1322" y="415"/>
                      <a:pt x="796" y="332"/>
                      <a:pt x="298" y="45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13121063" y="3230417"/>
                <a:ext cx="227337" cy="122677"/>
              </a:xfrm>
              <a:custGeom>
                <a:rect b="b" l="l" r="r" t="t"/>
                <a:pathLst>
                  <a:path extrusionOk="0" h="892" w="1653">
                    <a:moveTo>
                      <a:pt x="57" y="891"/>
                    </a:moveTo>
                    <a:cubicBezTo>
                      <a:pt x="208" y="850"/>
                      <a:pt x="354" y="788"/>
                      <a:pt x="505" y="753"/>
                    </a:cubicBezTo>
                    <a:cubicBezTo>
                      <a:pt x="803" y="677"/>
                      <a:pt x="1094" y="622"/>
                      <a:pt x="1356" y="456"/>
                    </a:cubicBezTo>
                    <a:cubicBezTo>
                      <a:pt x="1452" y="400"/>
                      <a:pt x="1550" y="324"/>
                      <a:pt x="1605" y="227"/>
                    </a:cubicBezTo>
                    <a:cubicBezTo>
                      <a:pt x="1625" y="193"/>
                      <a:pt x="1653" y="144"/>
                      <a:pt x="1611" y="110"/>
                    </a:cubicBezTo>
                    <a:cubicBezTo>
                      <a:pt x="1474" y="0"/>
                      <a:pt x="1225" y="138"/>
                      <a:pt x="1100" y="199"/>
                    </a:cubicBezTo>
                    <a:cubicBezTo>
                      <a:pt x="782" y="358"/>
                      <a:pt x="505" y="581"/>
                      <a:pt x="214" y="767"/>
                    </a:cubicBezTo>
                    <a:cubicBezTo>
                      <a:pt x="146" y="815"/>
                      <a:pt x="70" y="836"/>
                      <a:pt x="0" y="87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13038409" y="3196173"/>
                <a:ext cx="155959" cy="198593"/>
              </a:xfrm>
              <a:custGeom>
                <a:rect b="b" l="l" r="r" t="t"/>
                <a:pathLst>
                  <a:path extrusionOk="0" h="1444" w="1134">
                    <a:moveTo>
                      <a:pt x="208" y="1293"/>
                    </a:moveTo>
                    <a:cubicBezTo>
                      <a:pt x="540" y="1133"/>
                      <a:pt x="843" y="808"/>
                      <a:pt x="1009" y="498"/>
                    </a:cubicBezTo>
                    <a:cubicBezTo>
                      <a:pt x="1072" y="387"/>
                      <a:pt x="1114" y="256"/>
                      <a:pt x="1121" y="125"/>
                    </a:cubicBezTo>
                    <a:cubicBezTo>
                      <a:pt x="1121" y="110"/>
                      <a:pt x="1134" y="0"/>
                      <a:pt x="1092" y="7"/>
                    </a:cubicBezTo>
                    <a:cubicBezTo>
                      <a:pt x="940" y="27"/>
                      <a:pt x="837" y="304"/>
                      <a:pt x="774" y="415"/>
                    </a:cubicBezTo>
                    <a:cubicBezTo>
                      <a:pt x="553" y="780"/>
                      <a:pt x="284" y="1120"/>
                      <a:pt x="1" y="14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12486787" y="2959214"/>
                <a:ext cx="115250" cy="427993"/>
              </a:xfrm>
              <a:custGeom>
                <a:rect b="b" l="l" r="r" t="t"/>
                <a:pathLst>
                  <a:path extrusionOk="0" h="3112" w="838">
                    <a:moveTo>
                      <a:pt x="754" y="3077"/>
                    </a:moveTo>
                    <a:cubicBezTo>
                      <a:pt x="761" y="3051"/>
                      <a:pt x="769" y="3029"/>
                      <a:pt x="769" y="3009"/>
                    </a:cubicBezTo>
                    <a:cubicBezTo>
                      <a:pt x="776" y="2808"/>
                      <a:pt x="734" y="2608"/>
                      <a:pt x="713" y="2413"/>
                    </a:cubicBezTo>
                    <a:cubicBezTo>
                      <a:pt x="699" y="2269"/>
                      <a:pt x="678" y="2123"/>
                      <a:pt x="645" y="1979"/>
                    </a:cubicBezTo>
                    <a:cubicBezTo>
                      <a:pt x="595" y="1778"/>
                      <a:pt x="534" y="1584"/>
                      <a:pt x="470" y="1383"/>
                    </a:cubicBezTo>
                    <a:cubicBezTo>
                      <a:pt x="381" y="1114"/>
                      <a:pt x="278" y="844"/>
                      <a:pt x="180" y="568"/>
                    </a:cubicBezTo>
                    <a:cubicBezTo>
                      <a:pt x="112" y="387"/>
                      <a:pt x="64" y="202"/>
                      <a:pt x="1" y="22"/>
                    </a:cubicBezTo>
                    <a:cubicBezTo>
                      <a:pt x="1" y="14"/>
                      <a:pt x="1" y="7"/>
                      <a:pt x="8" y="7"/>
                    </a:cubicBezTo>
                    <a:cubicBezTo>
                      <a:pt x="14" y="1"/>
                      <a:pt x="22" y="7"/>
                      <a:pt x="22" y="14"/>
                    </a:cubicBezTo>
                    <a:cubicBezTo>
                      <a:pt x="154" y="333"/>
                      <a:pt x="298" y="651"/>
                      <a:pt x="416" y="976"/>
                    </a:cubicBezTo>
                    <a:cubicBezTo>
                      <a:pt x="534" y="1300"/>
                      <a:pt x="623" y="1632"/>
                      <a:pt x="693" y="1972"/>
                    </a:cubicBezTo>
                    <a:cubicBezTo>
                      <a:pt x="769" y="2296"/>
                      <a:pt x="734" y="2636"/>
                      <a:pt x="802" y="2959"/>
                    </a:cubicBezTo>
                    <a:cubicBezTo>
                      <a:pt x="811" y="2994"/>
                      <a:pt x="824" y="3029"/>
                      <a:pt x="831" y="3064"/>
                    </a:cubicBezTo>
                    <a:cubicBezTo>
                      <a:pt x="837" y="3084"/>
                      <a:pt x="817" y="3105"/>
                      <a:pt x="796" y="3105"/>
                    </a:cubicBezTo>
                    <a:cubicBezTo>
                      <a:pt x="776" y="3112"/>
                      <a:pt x="754" y="3099"/>
                      <a:pt x="754" y="30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12655258" y="2819624"/>
                <a:ext cx="51436" cy="458387"/>
              </a:xfrm>
              <a:custGeom>
                <a:rect b="b" l="l" r="r" t="t"/>
                <a:pathLst>
                  <a:path extrusionOk="0" h="3333" w="374">
                    <a:moveTo>
                      <a:pt x="14" y="3269"/>
                    </a:moveTo>
                    <a:lnTo>
                      <a:pt x="151" y="2765"/>
                    </a:lnTo>
                    <a:cubicBezTo>
                      <a:pt x="215" y="2489"/>
                      <a:pt x="249" y="2219"/>
                      <a:pt x="263" y="1942"/>
                    </a:cubicBezTo>
                    <a:cubicBezTo>
                      <a:pt x="269" y="1673"/>
                      <a:pt x="263" y="1402"/>
                      <a:pt x="249" y="1112"/>
                    </a:cubicBezTo>
                    <a:lnTo>
                      <a:pt x="193" y="14"/>
                    </a:lnTo>
                    <a:cubicBezTo>
                      <a:pt x="193" y="7"/>
                      <a:pt x="200" y="0"/>
                      <a:pt x="208" y="0"/>
                    </a:cubicBezTo>
                    <a:cubicBezTo>
                      <a:pt x="215" y="0"/>
                      <a:pt x="221" y="0"/>
                      <a:pt x="221" y="7"/>
                    </a:cubicBezTo>
                    <a:cubicBezTo>
                      <a:pt x="263" y="186"/>
                      <a:pt x="298" y="374"/>
                      <a:pt x="311" y="559"/>
                    </a:cubicBezTo>
                    <a:cubicBezTo>
                      <a:pt x="332" y="747"/>
                      <a:pt x="339" y="926"/>
                      <a:pt x="346" y="1112"/>
                    </a:cubicBezTo>
                    <a:cubicBezTo>
                      <a:pt x="366" y="1396"/>
                      <a:pt x="374" y="1673"/>
                      <a:pt x="352" y="1950"/>
                    </a:cubicBezTo>
                    <a:cubicBezTo>
                      <a:pt x="339" y="2225"/>
                      <a:pt x="304" y="2503"/>
                      <a:pt x="234" y="2780"/>
                    </a:cubicBezTo>
                    <a:lnTo>
                      <a:pt x="83" y="3304"/>
                    </a:lnTo>
                    <a:cubicBezTo>
                      <a:pt x="75" y="3326"/>
                      <a:pt x="55" y="3332"/>
                      <a:pt x="34" y="3326"/>
                    </a:cubicBezTo>
                    <a:cubicBezTo>
                      <a:pt x="14" y="3311"/>
                      <a:pt x="0" y="3291"/>
                      <a:pt x="14" y="32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12776832" y="2737658"/>
                <a:ext cx="86644" cy="388110"/>
              </a:xfrm>
              <a:custGeom>
                <a:rect b="b" l="l" r="r" t="t"/>
                <a:pathLst>
                  <a:path extrusionOk="0" h="2822" w="630">
                    <a:moveTo>
                      <a:pt x="8" y="2767"/>
                    </a:moveTo>
                    <a:cubicBezTo>
                      <a:pt x="145" y="2413"/>
                      <a:pt x="250" y="2048"/>
                      <a:pt x="339" y="1681"/>
                    </a:cubicBezTo>
                    <a:cubicBezTo>
                      <a:pt x="477" y="1127"/>
                      <a:pt x="575" y="568"/>
                      <a:pt x="610" y="7"/>
                    </a:cubicBezTo>
                    <a:cubicBezTo>
                      <a:pt x="610" y="1"/>
                      <a:pt x="617" y="1"/>
                      <a:pt x="623" y="1"/>
                    </a:cubicBezTo>
                    <a:cubicBezTo>
                      <a:pt x="630" y="1"/>
                      <a:pt x="630" y="1"/>
                      <a:pt x="630" y="7"/>
                    </a:cubicBezTo>
                    <a:cubicBezTo>
                      <a:pt x="623" y="478"/>
                      <a:pt x="595" y="955"/>
                      <a:pt x="505" y="1426"/>
                    </a:cubicBezTo>
                    <a:cubicBezTo>
                      <a:pt x="416" y="1896"/>
                      <a:pt x="263" y="2352"/>
                      <a:pt x="84" y="2795"/>
                    </a:cubicBezTo>
                    <a:cubicBezTo>
                      <a:pt x="77" y="2808"/>
                      <a:pt x="56" y="2821"/>
                      <a:pt x="36" y="2815"/>
                    </a:cubicBezTo>
                    <a:cubicBezTo>
                      <a:pt x="14" y="2808"/>
                      <a:pt x="1" y="2787"/>
                      <a:pt x="8" y="27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12905145" y="2704376"/>
                <a:ext cx="161873" cy="298853"/>
              </a:xfrm>
              <a:custGeom>
                <a:rect b="b" l="l" r="r" t="t"/>
                <a:pathLst>
                  <a:path extrusionOk="0" h="2173" w="1177">
                    <a:moveTo>
                      <a:pt x="9" y="2116"/>
                    </a:moveTo>
                    <a:lnTo>
                      <a:pt x="1114" y="22"/>
                    </a:lnTo>
                    <a:cubicBezTo>
                      <a:pt x="1121" y="9"/>
                      <a:pt x="1142" y="0"/>
                      <a:pt x="1155" y="9"/>
                    </a:cubicBezTo>
                    <a:cubicBezTo>
                      <a:pt x="1170" y="15"/>
                      <a:pt x="1177" y="35"/>
                      <a:pt x="1170" y="50"/>
                    </a:cubicBezTo>
                    <a:cubicBezTo>
                      <a:pt x="1107" y="194"/>
                      <a:pt x="1046" y="340"/>
                      <a:pt x="976" y="478"/>
                    </a:cubicBezTo>
                    <a:cubicBezTo>
                      <a:pt x="699" y="1046"/>
                      <a:pt x="382" y="1592"/>
                      <a:pt x="83" y="2151"/>
                    </a:cubicBezTo>
                    <a:cubicBezTo>
                      <a:pt x="70" y="2166"/>
                      <a:pt x="50" y="2172"/>
                      <a:pt x="29" y="2166"/>
                    </a:cubicBezTo>
                    <a:cubicBezTo>
                      <a:pt x="9" y="2157"/>
                      <a:pt x="0" y="2131"/>
                      <a:pt x="9" y="21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13034558" y="2774928"/>
                <a:ext cx="346301" cy="151145"/>
              </a:xfrm>
              <a:custGeom>
                <a:rect b="b" l="l" r="r" t="t"/>
                <a:pathLst>
                  <a:path extrusionOk="0" h="1099" w="2518">
                    <a:moveTo>
                      <a:pt x="22" y="1022"/>
                    </a:moveTo>
                    <a:cubicBezTo>
                      <a:pt x="55" y="1016"/>
                      <a:pt x="83" y="1009"/>
                      <a:pt x="111" y="996"/>
                    </a:cubicBezTo>
                    <a:cubicBezTo>
                      <a:pt x="367" y="878"/>
                      <a:pt x="581" y="690"/>
                      <a:pt x="830" y="566"/>
                    </a:cubicBezTo>
                    <a:cubicBezTo>
                      <a:pt x="1085" y="450"/>
                      <a:pt x="1363" y="339"/>
                      <a:pt x="1640" y="242"/>
                    </a:cubicBezTo>
                    <a:cubicBezTo>
                      <a:pt x="1922" y="151"/>
                      <a:pt x="2206" y="76"/>
                      <a:pt x="2483" y="0"/>
                    </a:cubicBezTo>
                    <a:cubicBezTo>
                      <a:pt x="2496" y="0"/>
                      <a:pt x="2511" y="7"/>
                      <a:pt x="2511" y="20"/>
                    </a:cubicBezTo>
                    <a:cubicBezTo>
                      <a:pt x="2518" y="27"/>
                      <a:pt x="2511" y="42"/>
                      <a:pt x="2496" y="48"/>
                    </a:cubicBezTo>
                    <a:cubicBezTo>
                      <a:pt x="2171" y="151"/>
                      <a:pt x="1839" y="269"/>
                      <a:pt x="1515" y="400"/>
                    </a:cubicBezTo>
                    <a:cubicBezTo>
                      <a:pt x="1300" y="483"/>
                      <a:pt x="1085" y="566"/>
                      <a:pt x="878" y="664"/>
                    </a:cubicBezTo>
                    <a:lnTo>
                      <a:pt x="63" y="1092"/>
                    </a:lnTo>
                    <a:cubicBezTo>
                      <a:pt x="42" y="1098"/>
                      <a:pt x="22" y="1092"/>
                      <a:pt x="7" y="1072"/>
                    </a:cubicBezTo>
                    <a:cubicBezTo>
                      <a:pt x="0" y="1057"/>
                      <a:pt x="7" y="1030"/>
                      <a:pt x="22" y="10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6"/>
              <p:cNvSpPr/>
              <p:nvPr/>
            </p:nvSpPr>
            <p:spPr>
              <a:xfrm>
                <a:off x="12940489" y="2975442"/>
                <a:ext cx="307104" cy="31357"/>
              </a:xfrm>
              <a:custGeom>
                <a:rect b="b" l="l" r="r" t="t"/>
                <a:pathLst>
                  <a:path extrusionOk="0" h="228" w="2233">
                    <a:moveTo>
                      <a:pt x="34" y="145"/>
                    </a:moveTo>
                    <a:cubicBezTo>
                      <a:pt x="311" y="70"/>
                      <a:pt x="581" y="20"/>
                      <a:pt x="850" y="7"/>
                    </a:cubicBezTo>
                    <a:cubicBezTo>
                      <a:pt x="1121" y="1"/>
                      <a:pt x="1396" y="20"/>
                      <a:pt x="1680" y="62"/>
                    </a:cubicBezTo>
                    <a:lnTo>
                      <a:pt x="2213" y="173"/>
                    </a:lnTo>
                    <a:cubicBezTo>
                      <a:pt x="2226" y="173"/>
                      <a:pt x="2232" y="186"/>
                      <a:pt x="2232" y="201"/>
                    </a:cubicBezTo>
                    <a:cubicBezTo>
                      <a:pt x="2226" y="215"/>
                      <a:pt x="2213" y="221"/>
                      <a:pt x="2199" y="215"/>
                    </a:cubicBezTo>
                    <a:lnTo>
                      <a:pt x="1673" y="138"/>
                    </a:lnTo>
                    <a:cubicBezTo>
                      <a:pt x="1390" y="112"/>
                      <a:pt x="1121" y="103"/>
                      <a:pt x="857" y="112"/>
                    </a:cubicBezTo>
                    <a:cubicBezTo>
                      <a:pt x="588" y="125"/>
                      <a:pt x="324" y="153"/>
                      <a:pt x="55" y="221"/>
                    </a:cubicBezTo>
                    <a:cubicBezTo>
                      <a:pt x="34" y="228"/>
                      <a:pt x="7" y="215"/>
                      <a:pt x="7" y="195"/>
                    </a:cubicBezTo>
                    <a:cubicBezTo>
                      <a:pt x="1" y="173"/>
                      <a:pt x="7" y="153"/>
                      <a:pt x="34" y="1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6"/>
              <p:cNvSpPr/>
              <p:nvPr/>
            </p:nvSpPr>
            <p:spPr>
              <a:xfrm>
                <a:off x="12821666" y="3073361"/>
                <a:ext cx="337636" cy="37271"/>
              </a:xfrm>
              <a:custGeom>
                <a:rect b="b" l="l" r="r" t="t"/>
                <a:pathLst>
                  <a:path extrusionOk="0" h="271" w="2455">
                    <a:moveTo>
                      <a:pt x="35" y="195"/>
                    </a:moveTo>
                    <a:cubicBezTo>
                      <a:pt x="269" y="118"/>
                      <a:pt x="533" y="63"/>
                      <a:pt x="788" y="35"/>
                    </a:cubicBezTo>
                    <a:cubicBezTo>
                      <a:pt x="1050" y="0"/>
                      <a:pt x="1313" y="0"/>
                      <a:pt x="1570" y="29"/>
                    </a:cubicBezTo>
                    <a:cubicBezTo>
                      <a:pt x="1777" y="49"/>
                      <a:pt x="1985" y="83"/>
                      <a:pt x="2184" y="138"/>
                    </a:cubicBezTo>
                    <a:cubicBezTo>
                      <a:pt x="2267" y="160"/>
                      <a:pt x="2350" y="188"/>
                      <a:pt x="2441" y="208"/>
                    </a:cubicBezTo>
                    <a:cubicBezTo>
                      <a:pt x="2448" y="208"/>
                      <a:pt x="2454" y="221"/>
                      <a:pt x="2454" y="229"/>
                    </a:cubicBezTo>
                    <a:cubicBezTo>
                      <a:pt x="2448" y="243"/>
                      <a:pt x="2441" y="249"/>
                      <a:pt x="2433" y="243"/>
                    </a:cubicBezTo>
                    <a:lnTo>
                      <a:pt x="1555" y="112"/>
                    </a:lnTo>
                    <a:cubicBezTo>
                      <a:pt x="1313" y="83"/>
                      <a:pt x="1050" y="83"/>
                      <a:pt x="802" y="112"/>
                    </a:cubicBezTo>
                    <a:cubicBezTo>
                      <a:pt x="546" y="138"/>
                      <a:pt x="291" y="188"/>
                      <a:pt x="62" y="263"/>
                    </a:cubicBezTo>
                    <a:cubicBezTo>
                      <a:pt x="42" y="271"/>
                      <a:pt x="13" y="263"/>
                      <a:pt x="7" y="243"/>
                    </a:cubicBezTo>
                    <a:cubicBezTo>
                      <a:pt x="0" y="221"/>
                      <a:pt x="13" y="201"/>
                      <a:pt x="35" y="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12718933" y="3165504"/>
                <a:ext cx="319620" cy="62989"/>
              </a:xfrm>
              <a:custGeom>
                <a:rect b="b" l="l" r="r" t="t"/>
                <a:pathLst>
                  <a:path extrusionOk="0" h="458" w="2324">
                    <a:moveTo>
                      <a:pt x="20" y="389"/>
                    </a:moveTo>
                    <a:cubicBezTo>
                      <a:pt x="90" y="339"/>
                      <a:pt x="166" y="298"/>
                      <a:pt x="249" y="265"/>
                    </a:cubicBezTo>
                    <a:cubicBezTo>
                      <a:pt x="367" y="223"/>
                      <a:pt x="492" y="188"/>
                      <a:pt x="608" y="147"/>
                    </a:cubicBezTo>
                    <a:cubicBezTo>
                      <a:pt x="885" y="64"/>
                      <a:pt x="1169" y="22"/>
                      <a:pt x="1452" y="16"/>
                    </a:cubicBezTo>
                    <a:cubicBezTo>
                      <a:pt x="1736" y="1"/>
                      <a:pt x="2018" y="29"/>
                      <a:pt x="2302" y="64"/>
                    </a:cubicBezTo>
                    <a:cubicBezTo>
                      <a:pt x="2317" y="64"/>
                      <a:pt x="2324" y="70"/>
                      <a:pt x="2324" y="84"/>
                    </a:cubicBezTo>
                    <a:cubicBezTo>
                      <a:pt x="2324" y="99"/>
                      <a:pt x="2309" y="105"/>
                      <a:pt x="2295" y="105"/>
                    </a:cubicBezTo>
                    <a:cubicBezTo>
                      <a:pt x="1963" y="77"/>
                      <a:pt x="1625" y="77"/>
                      <a:pt x="1286" y="105"/>
                    </a:cubicBezTo>
                    <a:cubicBezTo>
                      <a:pt x="1072" y="125"/>
                      <a:pt x="850" y="160"/>
                      <a:pt x="636" y="230"/>
                    </a:cubicBezTo>
                    <a:cubicBezTo>
                      <a:pt x="518" y="265"/>
                      <a:pt x="394" y="291"/>
                      <a:pt x="284" y="339"/>
                    </a:cubicBezTo>
                    <a:cubicBezTo>
                      <a:pt x="208" y="368"/>
                      <a:pt x="138" y="402"/>
                      <a:pt x="68" y="450"/>
                    </a:cubicBezTo>
                    <a:cubicBezTo>
                      <a:pt x="49" y="457"/>
                      <a:pt x="27" y="457"/>
                      <a:pt x="14" y="437"/>
                    </a:cubicBezTo>
                    <a:cubicBezTo>
                      <a:pt x="0" y="422"/>
                      <a:pt x="7" y="402"/>
                      <a:pt x="20" y="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13040197" y="3219002"/>
                <a:ext cx="141931" cy="172188"/>
              </a:xfrm>
              <a:custGeom>
                <a:rect b="b" l="l" r="r" t="t"/>
                <a:pathLst>
                  <a:path extrusionOk="0" h="1252" w="1032">
                    <a:moveTo>
                      <a:pt x="1031" y="48"/>
                    </a:moveTo>
                    <a:cubicBezTo>
                      <a:pt x="1010" y="144"/>
                      <a:pt x="976" y="241"/>
                      <a:pt x="920" y="332"/>
                    </a:cubicBezTo>
                    <a:cubicBezTo>
                      <a:pt x="852" y="456"/>
                      <a:pt x="747" y="573"/>
                      <a:pt x="651" y="684"/>
                    </a:cubicBezTo>
                    <a:cubicBezTo>
                      <a:pt x="553" y="788"/>
                      <a:pt x="457" y="891"/>
                      <a:pt x="354" y="981"/>
                    </a:cubicBezTo>
                    <a:cubicBezTo>
                      <a:pt x="250" y="1079"/>
                      <a:pt x="139" y="1162"/>
                      <a:pt x="22" y="1245"/>
                    </a:cubicBezTo>
                    <a:cubicBezTo>
                      <a:pt x="14" y="1251"/>
                      <a:pt x="7" y="1251"/>
                      <a:pt x="1" y="1245"/>
                    </a:cubicBezTo>
                    <a:cubicBezTo>
                      <a:pt x="1" y="1236"/>
                      <a:pt x="1" y="1236"/>
                      <a:pt x="7" y="1230"/>
                    </a:cubicBezTo>
                    <a:lnTo>
                      <a:pt x="582" y="629"/>
                    </a:lnTo>
                    <a:cubicBezTo>
                      <a:pt x="678" y="518"/>
                      <a:pt x="776" y="407"/>
                      <a:pt x="844" y="290"/>
                    </a:cubicBezTo>
                    <a:cubicBezTo>
                      <a:pt x="893" y="207"/>
                      <a:pt x="935" y="125"/>
                      <a:pt x="948" y="33"/>
                    </a:cubicBezTo>
                    <a:cubicBezTo>
                      <a:pt x="955" y="13"/>
                      <a:pt x="976" y="0"/>
                      <a:pt x="996" y="0"/>
                    </a:cubicBezTo>
                    <a:cubicBezTo>
                      <a:pt x="1018" y="7"/>
                      <a:pt x="1031" y="27"/>
                      <a:pt x="1031"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13075404" y="3268237"/>
                <a:ext cx="231325" cy="107686"/>
              </a:xfrm>
              <a:custGeom>
                <a:rect b="b" l="l" r="r" t="t"/>
                <a:pathLst>
                  <a:path extrusionOk="0" h="783" w="1682">
                    <a:moveTo>
                      <a:pt x="35" y="699"/>
                    </a:moveTo>
                    <a:cubicBezTo>
                      <a:pt x="83" y="699"/>
                      <a:pt x="125" y="686"/>
                      <a:pt x="166" y="671"/>
                    </a:cubicBezTo>
                    <a:cubicBezTo>
                      <a:pt x="271" y="638"/>
                      <a:pt x="367" y="581"/>
                      <a:pt x="463" y="533"/>
                    </a:cubicBezTo>
                    <a:lnTo>
                      <a:pt x="1653" y="0"/>
                    </a:lnTo>
                    <a:cubicBezTo>
                      <a:pt x="1666" y="0"/>
                      <a:pt x="1675" y="0"/>
                      <a:pt x="1681" y="7"/>
                    </a:cubicBezTo>
                    <a:cubicBezTo>
                      <a:pt x="1681" y="22"/>
                      <a:pt x="1681" y="29"/>
                      <a:pt x="1666" y="29"/>
                    </a:cubicBezTo>
                    <a:lnTo>
                      <a:pt x="505" y="616"/>
                    </a:lnTo>
                    <a:lnTo>
                      <a:pt x="48" y="775"/>
                    </a:lnTo>
                    <a:cubicBezTo>
                      <a:pt x="29" y="782"/>
                      <a:pt x="7" y="769"/>
                      <a:pt x="0" y="747"/>
                    </a:cubicBezTo>
                    <a:cubicBezTo>
                      <a:pt x="0" y="727"/>
                      <a:pt x="15" y="706"/>
                      <a:pt x="35" y="6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13024931" y="3371795"/>
                <a:ext cx="188416" cy="34382"/>
              </a:xfrm>
              <a:custGeom>
                <a:rect b="b" l="l" r="r" t="t"/>
                <a:pathLst>
                  <a:path extrusionOk="0" h="250" w="1370">
                    <a:moveTo>
                      <a:pt x="35" y="175"/>
                    </a:moveTo>
                    <a:cubicBezTo>
                      <a:pt x="208" y="119"/>
                      <a:pt x="382" y="64"/>
                      <a:pt x="561" y="36"/>
                    </a:cubicBezTo>
                    <a:cubicBezTo>
                      <a:pt x="686" y="9"/>
                      <a:pt x="810" y="1"/>
                      <a:pt x="935" y="9"/>
                    </a:cubicBezTo>
                    <a:lnTo>
                      <a:pt x="1356" y="134"/>
                    </a:lnTo>
                    <a:cubicBezTo>
                      <a:pt x="1370" y="134"/>
                      <a:pt x="1370" y="147"/>
                      <a:pt x="1370" y="153"/>
                    </a:cubicBezTo>
                    <a:cubicBezTo>
                      <a:pt x="1363" y="167"/>
                      <a:pt x="1356" y="167"/>
                      <a:pt x="1350" y="167"/>
                    </a:cubicBezTo>
                    <a:lnTo>
                      <a:pt x="928" y="112"/>
                    </a:lnTo>
                    <a:cubicBezTo>
                      <a:pt x="810" y="105"/>
                      <a:pt x="693" y="112"/>
                      <a:pt x="581" y="134"/>
                    </a:cubicBezTo>
                    <a:cubicBezTo>
                      <a:pt x="402" y="160"/>
                      <a:pt x="230" y="202"/>
                      <a:pt x="57" y="243"/>
                    </a:cubicBezTo>
                    <a:cubicBezTo>
                      <a:pt x="35" y="250"/>
                      <a:pt x="16" y="236"/>
                      <a:pt x="9" y="217"/>
                    </a:cubicBezTo>
                    <a:cubicBezTo>
                      <a:pt x="1" y="195"/>
                      <a:pt x="16" y="175"/>
                      <a:pt x="35" y="1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12674236" y="3542053"/>
                <a:ext cx="118138" cy="137943"/>
              </a:xfrm>
              <a:custGeom>
                <a:rect b="b" l="l" r="r" t="t"/>
                <a:pathLst>
                  <a:path extrusionOk="0" h="1003" w="859">
                    <a:moveTo>
                      <a:pt x="7" y="948"/>
                    </a:moveTo>
                    <a:cubicBezTo>
                      <a:pt x="35" y="865"/>
                      <a:pt x="77" y="789"/>
                      <a:pt x="125" y="721"/>
                    </a:cubicBezTo>
                    <a:cubicBezTo>
                      <a:pt x="201" y="616"/>
                      <a:pt x="284" y="520"/>
                      <a:pt x="374" y="422"/>
                    </a:cubicBezTo>
                    <a:lnTo>
                      <a:pt x="817" y="7"/>
                    </a:lnTo>
                    <a:cubicBezTo>
                      <a:pt x="823" y="1"/>
                      <a:pt x="837" y="1"/>
                      <a:pt x="843" y="7"/>
                    </a:cubicBezTo>
                    <a:cubicBezTo>
                      <a:pt x="858" y="22"/>
                      <a:pt x="858" y="36"/>
                      <a:pt x="843" y="42"/>
                    </a:cubicBezTo>
                    <a:lnTo>
                      <a:pt x="422" y="464"/>
                    </a:lnTo>
                    <a:cubicBezTo>
                      <a:pt x="339" y="562"/>
                      <a:pt x="256" y="651"/>
                      <a:pt x="186" y="754"/>
                    </a:cubicBezTo>
                    <a:cubicBezTo>
                      <a:pt x="145" y="824"/>
                      <a:pt x="111" y="893"/>
                      <a:pt x="83" y="970"/>
                    </a:cubicBezTo>
                    <a:cubicBezTo>
                      <a:pt x="77" y="990"/>
                      <a:pt x="48" y="1003"/>
                      <a:pt x="28" y="996"/>
                    </a:cubicBezTo>
                    <a:cubicBezTo>
                      <a:pt x="7" y="990"/>
                      <a:pt x="0" y="970"/>
                      <a:pt x="7" y="9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6"/>
              <p:cNvSpPr/>
              <p:nvPr/>
            </p:nvSpPr>
            <p:spPr>
              <a:xfrm>
                <a:off x="12578105" y="3605728"/>
                <a:ext cx="48823" cy="150595"/>
              </a:xfrm>
              <a:custGeom>
                <a:rect b="b" l="l" r="r" t="t"/>
                <a:pathLst>
                  <a:path extrusionOk="0" h="1095" w="355">
                    <a:moveTo>
                      <a:pt x="35" y="1059"/>
                    </a:moveTo>
                    <a:cubicBezTo>
                      <a:pt x="1" y="913"/>
                      <a:pt x="14" y="769"/>
                      <a:pt x="49" y="616"/>
                    </a:cubicBezTo>
                    <a:cubicBezTo>
                      <a:pt x="105" y="402"/>
                      <a:pt x="208" y="195"/>
                      <a:pt x="304" y="16"/>
                    </a:cubicBezTo>
                    <a:cubicBezTo>
                      <a:pt x="304" y="1"/>
                      <a:pt x="326" y="1"/>
                      <a:pt x="333" y="9"/>
                    </a:cubicBezTo>
                    <a:cubicBezTo>
                      <a:pt x="346" y="9"/>
                      <a:pt x="354" y="22"/>
                      <a:pt x="346" y="35"/>
                    </a:cubicBezTo>
                    <a:cubicBezTo>
                      <a:pt x="263" y="216"/>
                      <a:pt x="167" y="424"/>
                      <a:pt x="118" y="631"/>
                    </a:cubicBezTo>
                    <a:cubicBezTo>
                      <a:pt x="90" y="769"/>
                      <a:pt x="77" y="907"/>
                      <a:pt x="112" y="1046"/>
                    </a:cubicBezTo>
                    <a:cubicBezTo>
                      <a:pt x="118" y="1066"/>
                      <a:pt x="105" y="1079"/>
                      <a:pt x="84" y="1088"/>
                    </a:cubicBezTo>
                    <a:cubicBezTo>
                      <a:pt x="64" y="1094"/>
                      <a:pt x="35" y="1079"/>
                      <a:pt x="35" y="1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6"/>
              <p:cNvSpPr/>
              <p:nvPr/>
            </p:nvSpPr>
            <p:spPr>
              <a:xfrm>
                <a:off x="12870900" y="3571484"/>
                <a:ext cx="237927" cy="35483"/>
              </a:xfrm>
              <a:custGeom>
                <a:rect b="b" l="l" r="r" t="t"/>
                <a:pathLst>
                  <a:path extrusionOk="0" h="258" w="1730">
                    <a:moveTo>
                      <a:pt x="35" y="182"/>
                    </a:moveTo>
                    <a:cubicBezTo>
                      <a:pt x="64" y="182"/>
                      <a:pt x="92" y="182"/>
                      <a:pt x="118" y="175"/>
                    </a:cubicBezTo>
                    <a:cubicBezTo>
                      <a:pt x="374" y="140"/>
                      <a:pt x="616" y="57"/>
                      <a:pt x="865" y="29"/>
                    </a:cubicBezTo>
                    <a:cubicBezTo>
                      <a:pt x="1149" y="1"/>
                      <a:pt x="1433" y="9"/>
                      <a:pt x="1710" y="1"/>
                    </a:cubicBezTo>
                    <a:cubicBezTo>
                      <a:pt x="1723" y="1"/>
                      <a:pt x="1730" y="9"/>
                      <a:pt x="1730" y="22"/>
                    </a:cubicBezTo>
                    <a:cubicBezTo>
                      <a:pt x="1730" y="29"/>
                      <a:pt x="1723" y="42"/>
                      <a:pt x="1710" y="42"/>
                    </a:cubicBezTo>
                    <a:cubicBezTo>
                      <a:pt x="1321" y="57"/>
                      <a:pt x="928" y="70"/>
                      <a:pt x="540" y="140"/>
                    </a:cubicBezTo>
                    <a:cubicBezTo>
                      <a:pt x="374" y="167"/>
                      <a:pt x="216" y="202"/>
                      <a:pt x="57" y="250"/>
                    </a:cubicBezTo>
                    <a:cubicBezTo>
                      <a:pt x="35" y="258"/>
                      <a:pt x="15" y="250"/>
                      <a:pt x="9" y="230"/>
                    </a:cubicBezTo>
                    <a:cubicBezTo>
                      <a:pt x="1" y="208"/>
                      <a:pt x="15" y="188"/>
                      <a:pt x="35" y="1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12697066" y="3669678"/>
                <a:ext cx="189241" cy="72203"/>
              </a:xfrm>
              <a:custGeom>
                <a:rect b="b" l="l" r="r" t="t"/>
                <a:pathLst>
                  <a:path extrusionOk="0" h="525" w="1376">
                    <a:moveTo>
                      <a:pt x="48" y="0"/>
                    </a:moveTo>
                    <a:cubicBezTo>
                      <a:pt x="214" y="14"/>
                      <a:pt x="393" y="33"/>
                      <a:pt x="559" y="75"/>
                    </a:cubicBezTo>
                    <a:cubicBezTo>
                      <a:pt x="677" y="96"/>
                      <a:pt x="795" y="131"/>
                      <a:pt x="891" y="179"/>
                    </a:cubicBezTo>
                    <a:lnTo>
                      <a:pt x="1362" y="476"/>
                    </a:lnTo>
                    <a:cubicBezTo>
                      <a:pt x="1376" y="483"/>
                      <a:pt x="1376" y="498"/>
                      <a:pt x="1369" y="511"/>
                    </a:cubicBezTo>
                    <a:cubicBezTo>
                      <a:pt x="1362" y="518"/>
                      <a:pt x="1348" y="525"/>
                      <a:pt x="1334" y="518"/>
                    </a:cubicBezTo>
                    <a:lnTo>
                      <a:pt x="850" y="269"/>
                    </a:lnTo>
                    <a:cubicBezTo>
                      <a:pt x="753" y="228"/>
                      <a:pt x="642" y="193"/>
                      <a:pt x="539" y="166"/>
                    </a:cubicBezTo>
                    <a:cubicBezTo>
                      <a:pt x="373" y="125"/>
                      <a:pt x="201" y="96"/>
                      <a:pt x="42" y="75"/>
                    </a:cubicBezTo>
                    <a:cubicBezTo>
                      <a:pt x="20" y="75"/>
                      <a:pt x="0" y="55"/>
                      <a:pt x="7" y="33"/>
                    </a:cubicBezTo>
                    <a:cubicBezTo>
                      <a:pt x="7" y="14"/>
                      <a:pt x="28"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6"/>
              <p:cNvSpPr/>
              <p:nvPr/>
            </p:nvSpPr>
            <p:spPr>
              <a:xfrm>
                <a:off x="12430676" y="3255034"/>
                <a:ext cx="112500" cy="324433"/>
              </a:xfrm>
              <a:custGeom>
                <a:rect b="b" l="l" r="r" t="t"/>
                <a:pathLst>
                  <a:path extrusionOk="0" h="2359" w="818">
                    <a:moveTo>
                      <a:pt x="734" y="2323"/>
                    </a:moveTo>
                    <a:cubicBezTo>
                      <a:pt x="699" y="2011"/>
                      <a:pt x="679" y="1688"/>
                      <a:pt x="616" y="1369"/>
                    </a:cubicBezTo>
                    <a:cubicBezTo>
                      <a:pt x="581" y="1155"/>
                      <a:pt x="527" y="948"/>
                      <a:pt x="444" y="754"/>
                    </a:cubicBezTo>
                    <a:lnTo>
                      <a:pt x="7" y="14"/>
                    </a:lnTo>
                    <a:cubicBezTo>
                      <a:pt x="1" y="14"/>
                      <a:pt x="7" y="7"/>
                      <a:pt x="7" y="0"/>
                    </a:cubicBezTo>
                    <a:cubicBezTo>
                      <a:pt x="16" y="0"/>
                      <a:pt x="22" y="0"/>
                      <a:pt x="29" y="7"/>
                    </a:cubicBezTo>
                    <a:cubicBezTo>
                      <a:pt x="125" y="145"/>
                      <a:pt x="236" y="284"/>
                      <a:pt x="326" y="428"/>
                    </a:cubicBezTo>
                    <a:cubicBezTo>
                      <a:pt x="396" y="526"/>
                      <a:pt x="450" y="629"/>
                      <a:pt x="492" y="734"/>
                    </a:cubicBezTo>
                    <a:cubicBezTo>
                      <a:pt x="575" y="933"/>
                      <a:pt x="623" y="1149"/>
                      <a:pt x="664" y="1363"/>
                    </a:cubicBezTo>
                    <a:cubicBezTo>
                      <a:pt x="727" y="1679"/>
                      <a:pt x="769" y="2005"/>
                      <a:pt x="817" y="2317"/>
                    </a:cubicBezTo>
                    <a:cubicBezTo>
                      <a:pt x="817" y="2337"/>
                      <a:pt x="804" y="2352"/>
                      <a:pt x="782" y="2358"/>
                    </a:cubicBezTo>
                    <a:cubicBezTo>
                      <a:pt x="762" y="2358"/>
                      <a:pt x="741" y="2343"/>
                      <a:pt x="734" y="23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6"/>
              <p:cNvSpPr/>
              <p:nvPr/>
            </p:nvSpPr>
            <p:spPr>
              <a:xfrm>
                <a:off x="12351735" y="3450735"/>
                <a:ext cx="162010" cy="251267"/>
              </a:xfrm>
              <a:custGeom>
                <a:rect b="b" l="l" r="r" t="t"/>
                <a:pathLst>
                  <a:path extrusionOk="0" h="1827" w="1178">
                    <a:moveTo>
                      <a:pt x="1155" y="1737"/>
                    </a:moveTo>
                    <a:cubicBezTo>
                      <a:pt x="1162" y="1743"/>
                      <a:pt x="1170" y="1750"/>
                      <a:pt x="1162" y="1765"/>
                    </a:cubicBezTo>
                    <a:cubicBezTo>
                      <a:pt x="1177" y="1800"/>
                      <a:pt x="1107" y="1826"/>
                      <a:pt x="1038" y="1758"/>
                    </a:cubicBezTo>
                    <a:cubicBezTo>
                      <a:pt x="990" y="1708"/>
                      <a:pt x="948" y="1599"/>
                      <a:pt x="935" y="1577"/>
                    </a:cubicBezTo>
                    <a:lnTo>
                      <a:pt x="756" y="1211"/>
                    </a:lnTo>
                    <a:lnTo>
                      <a:pt x="354" y="416"/>
                    </a:lnTo>
                    <a:lnTo>
                      <a:pt x="9" y="23"/>
                    </a:lnTo>
                    <a:cubicBezTo>
                      <a:pt x="1" y="23"/>
                      <a:pt x="1" y="16"/>
                      <a:pt x="9" y="8"/>
                    </a:cubicBezTo>
                    <a:cubicBezTo>
                      <a:pt x="16" y="1"/>
                      <a:pt x="22" y="8"/>
                      <a:pt x="22" y="8"/>
                    </a:cubicBezTo>
                    <a:lnTo>
                      <a:pt x="402" y="389"/>
                    </a:lnTo>
                    <a:lnTo>
                      <a:pt x="872" y="1149"/>
                    </a:lnTo>
                    <a:lnTo>
                      <a:pt x="1079" y="1523"/>
                    </a:lnTo>
                    <a:cubicBezTo>
                      <a:pt x="1079" y="1536"/>
                      <a:pt x="1142" y="1634"/>
                      <a:pt x="1155" y="1695"/>
                    </a:cubicBezTo>
                    <a:cubicBezTo>
                      <a:pt x="1162" y="1708"/>
                      <a:pt x="1155" y="1723"/>
                      <a:pt x="1155" y="17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6"/>
              <p:cNvSpPr/>
              <p:nvPr/>
            </p:nvSpPr>
            <p:spPr>
              <a:xfrm>
                <a:off x="12282421" y="3642035"/>
                <a:ext cx="216885" cy="257731"/>
              </a:xfrm>
              <a:custGeom>
                <a:rect b="b" l="l" r="r" t="t"/>
                <a:pathLst>
                  <a:path extrusionOk="0" h="1874" w="1577">
                    <a:moveTo>
                      <a:pt x="1500" y="1861"/>
                    </a:moveTo>
                    <a:lnTo>
                      <a:pt x="1376" y="1673"/>
                    </a:lnTo>
                    <a:lnTo>
                      <a:pt x="1052" y="1210"/>
                    </a:lnTo>
                    <a:lnTo>
                      <a:pt x="644" y="760"/>
                    </a:lnTo>
                    <a:cubicBezTo>
                      <a:pt x="520" y="608"/>
                      <a:pt x="402" y="450"/>
                      <a:pt x="277" y="304"/>
                    </a:cubicBezTo>
                    <a:cubicBezTo>
                      <a:pt x="194" y="208"/>
                      <a:pt x="105" y="110"/>
                      <a:pt x="7" y="20"/>
                    </a:cubicBezTo>
                    <a:cubicBezTo>
                      <a:pt x="0" y="20"/>
                      <a:pt x="0" y="14"/>
                      <a:pt x="7" y="7"/>
                    </a:cubicBezTo>
                    <a:cubicBezTo>
                      <a:pt x="15" y="0"/>
                      <a:pt x="22" y="0"/>
                      <a:pt x="28" y="7"/>
                    </a:cubicBezTo>
                    <a:cubicBezTo>
                      <a:pt x="131" y="83"/>
                      <a:pt x="229" y="173"/>
                      <a:pt x="325" y="269"/>
                    </a:cubicBezTo>
                    <a:cubicBezTo>
                      <a:pt x="463" y="409"/>
                      <a:pt x="588" y="553"/>
                      <a:pt x="720" y="706"/>
                    </a:cubicBezTo>
                    <a:lnTo>
                      <a:pt x="1135" y="1155"/>
                    </a:lnTo>
                    <a:lnTo>
                      <a:pt x="1445" y="1632"/>
                    </a:lnTo>
                    <a:lnTo>
                      <a:pt x="1563" y="1811"/>
                    </a:lnTo>
                    <a:cubicBezTo>
                      <a:pt x="1577" y="1826"/>
                      <a:pt x="1577" y="1846"/>
                      <a:pt x="1557" y="1861"/>
                    </a:cubicBezTo>
                    <a:cubicBezTo>
                      <a:pt x="1542" y="1874"/>
                      <a:pt x="1515" y="1874"/>
                      <a:pt x="1500" y="1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6"/>
              <p:cNvSpPr/>
              <p:nvPr/>
            </p:nvSpPr>
            <p:spPr>
              <a:xfrm>
                <a:off x="12518280" y="3415666"/>
                <a:ext cx="258694" cy="215097"/>
              </a:xfrm>
              <a:custGeom>
                <a:rect b="b" l="l" r="r" t="t"/>
                <a:pathLst>
                  <a:path extrusionOk="0" h="1564" w="1881">
                    <a:moveTo>
                      <a:pt x="8" y="1500"/>
                    </a:moveTo>
                    <a:cubicBezTo>
                      <a:pt x="69" y="1391"/>
                      <a:pt x="139" y="1273"/>
                      <a:pt x="222" y="1169"/>
                    </a:cubicBezTo>
                    <a:cubicBezTo>
                      <a:pt x="305" y="1072"/>
                      <a:pt x="407" y="976"/>
                      <a:pt x="499" y="885"/>
                    </a:cubicBezTo>
                    <a:cubicBezTo>
                      <a:pt x="691" y="706"/>
                      <a:pt x="892" y="540"/>
                      <a:pt x="1113" y="395"/>
                    </a:cubicBezTo>
                    <a:cubicBezTo>
                      <a:pt x="1335" y="249"/>
                      <a:pt x="1569" y="125"/>
                      <a:pt x="1818" y="14"/>
                    </a:cubicBezTo>
                    <a:cubicBezTo>
                      <a:pt x="1833" y="0"/>
                      <a:pt x="1859" y="7"/>
                      <a:pt x="1868" y="29"/>
                    </a:cubicBezTo>
                    <a:cubicBezTo>
                      <a:pt x="1881" y="42"/>
                      <a:pt x="1874" y="63"/>
                      <a:pt x="1853" y="77"/>
                    </a:cubicBezTo>
                    <a:cubicBezTo>
                      <a:pt x="1577" y="229"/>
                      <a:pt x="1328" y="409"/>
                      <a:pt x="1079" y="594"/>
                    </a:cubicBezTo>
                    <a:cubicBezTo>
                      <a:pt x="920" y="727"/>
                      <a:pt x="761" y="852"/>
                      <a:pt x="608" y="996"/>
                    </a:cubicBezTo>
                    <a:lnTo>
                      <a:pt x="76" y="1542"/>
                    </a:lnTo>
                    <a:cubicBezTo>
                      <a:pt x="69" y="1564"/>
                      <a:pt x="42" y="1564"/>
                      <a:pt x="27" y="1557"/>
                    </a:cubicBezTo>
                    <a:cubicBezTo>
                      <a:pt x="8" y="1542"/>
                      <a:pt x="1" y="1522"/>
                      <a:pt x="8" y="15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6"/>
              <p:cNvSpPr/>
              <p:nvPr/>
            </p:nvSpPr>
            <p:spPr>
              <a:xfrm>
                <a:off x="12593370" y="3292029"/>
                <a:ext cx="267358" cy="125565"/>
              </a:xfrm>
              <a:custGeom>
                <a:rect b="b" l="l" r="r" t="t"/>
                <a:pathLst>
                  <a:path extrusionOk="0" h="913" w="1944">
                    <a:moveTo>
                      <a:pt x="14" y="845"/>
                    </a:moveTo>
                    <a:cubicBezTo>
                      <a:pt x="285" y="602"/>
                      <a:pt x="582" y="430"/>
                      <a:pt x="907" y="299"/>
                    </a:cubicBezTo>
                    <a:cubicBezTo>
                      <a:pt x="1230" y="166"/>
                      <a:pt x="1571" y="83"/>
                      <a:pt x="1916" y="0"/>
                    </a:cubicBezTo>
                    <a:cubicBezTo>
                      <a:pt x="1929" y="0"/>
                      <a:pt x="1944" y="8"/>
                      <a:pt x="1944" y="15"/>
                    </a:cubicBezTo>
                    <a:cubicBezTo>
                      <a:pt x="1944" y="28"/>
                      <a:pt x="1944" y="35"/>
                      <a:pt x="1929" y="42"/>
                    </a:cubicBezTo>
                    <a:cubicBezTo>
                      <a:pt x="1521" y="153"/>
                      <a:pt x="1127" y="284"/>
                      <a:pt x="754" y="456"/>
                    </a:cubicBezTo>
                    <a:cubicBezTo>
                      <a:pt x="512" y="574"/>
                      <a:pt x="276" y="714"/>
                      <a:pt x="69" y="899"/>
                    </a:cubicBezTo>
                    <a:cubicBezTo>
                      <a:pt x="56" y="913"/>
                      <a:pt x="27" y="913"/>
                      <a:pt x="14" y="899"/>
                    </a:cubicBezTo>
                    <a:cubicBezTo>
                      <a:pt x="1" y="880"/>
                      <a:pt x="1" y="858"/>
                      <a:pt x="14" y="8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6"/>
              <p:cNvSpPr/>
              <p:nvPr/>
            </p:nvSpPr>
            <p:spPr>
              <a:xfrm>
                <a:off x="12944203" y="3453761"/>
                <a:ext cx="133404" cy="22968"/>
              </a:xfrm>
              <a:custGeom>
                <a:rect b="b" l="l" r="r" t="t"/>
                <a:pathLst>
                  <a:path extrusionOk="0" h="167" w="970">
                    <a:moveTo>
                      <a:pt x="35" y="90"/>
                    </a:moveTo>
                    <a:cubicBezTo>
                      <a:pt x="153" y="62"/>
                      <a:pt x="271" y="35"/>
                      <a:pt x="395" y="20"/>
                    </a:cubicBezTo>
                    <a:cubicBezTo>
                      <a:pt x="581" y="1"/>
                      <a:pt x="768" y="7"/>
                      <a:pt x="948" y="7"/>
                    </a:cubicBezTo>
                    <a:cubicBezTo>
                      <a:pt x="961" y="7"/>
                      <a:pt x="969" y="14"/>
                      <a:pt x="969" y="20"/>
                    </a:cubicBezTo>
                    <a:cubicBezTo>
                      <a:pt x="969" y="35"/>
                      <a:pt x="961" y="42"/>
                      <a:pt x="954" y="42"/>
                    </a:cubicBezTo>
                    <a:lnTo>
                      <a:pt x="48" y="166"/>
                    </a:lnTo>
                    <a:cubicBezTo>
                      <a:pt x="28" y="166"/>
                      <a:pt x="7" y="160"/>
                      <a:pt x="0" y="138"/>
                    </a:cubicBezTo>
                    <a:cubicBezTo>
                      <a:pt x="0" y="118"/>
                      <a:pt x="15" y="97"/>
                      <a:pt x="35"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6"/>
              <p:cNvSpPr/>
              <p:nvPr/>
            </p:nvSpPr>
            <p:spPr>
              <a:xfrm>
                <a:off x="12958505" y="3315959"/>
                <a:ext cx="66565" cy="135880"/>
              </a:xfrm>
              <a:custGeom>
                <a:rect b="b" l="l" r="r" t="t"/>
                <a:pathLst>
                  <a:path extrusionOk="0" h="988" w="484">
                    <a:moveTo>
                      <a:pt x="14" y="926"/>
                    </a:moveTo>
                    <a:lnTo>
                      <a:pt x="215" y="505"/>
                    </a:lnTo>
                    <a:lnTo>
                      <a:pt x="409" y="27"/>
                    </a:lnTo>
                    <a:cubicBezTo>
                      <a:pt x="416" y="14"/>
                      <a:pt x="435" y="0"/>
                      <a:pt x="457" y="7"/>
                    </a:cubicBezTo>
                    <a:cubicBezTo>
                      <a:pt x="477" y="7"/>
                      <a:pt x="484" y="27"/>
                      <a:pt x="484" y="48"/>
                    </a:cubicBezTo>
                    <a:lnTo>
                      <a:pt x="284" y="531"/>
                    </a:lnTo>
                    <a:lnTo>
                      <a:pt x="77" y="968"/>
                    </a:lnTo>
                    <a:cubicBezTo>
                      <a:pt x="62" y="988"/>
                      <a:pt x="42" y="988"/>
                      <a:pt x="21" y="974"/>
                    </a:cubicBezTo>
                    <a:cubicBezTo>
                      <a:pt x="7" y="961"/>
                      <a:pt x="1" y="939"/>
                      <a:pt x="14" y="9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6"/>
              <p:cNvSpPr/>
              <p:nvPr/>
            </p:nvSpPr>
            <p:spPr>
              <a:xfrm>
                <a:off x="12781645" y="3624019"/>
                <a:ext cx="196943" cy="50336"/>
              </a:xfrm>
              <a:custGeom>
                <a:rect b="b" l="l" r="r" t="t"/>
                <a:pathLst>
                  <a:path extrusionOk="0" h="366" w="1432">
                    <a:moveTo>
                      <a:pt x="36" y="14"/>
                    </a:moveTo>
                    <a:cubicBezTo>
                      <a:pt x="167" y="7"/>
                      <a:pt x="285" y="0"/>
                      <a:pt x="409" y="0"/>
                    </a:cubicBezTo>
                    <a:cubicBezTo>
                      <a:pt x="492" y="0"/>
                      <a:pt x="575" y="7"/>
                      <a:pt x="658" y="20"/>
                    </a:cubicBezTo>
                    <a:cubicBezTo>
                      <a:pt x="767" y="34"/>
                      <a:pt x="879" y="62"/>
                      <a:pt x="981" y="103"/>
                    </a:cubicBezTo>
                    <a:cubicBezTo>
                      <a:pt x="1134" y="166"/>
                      <a:pt x="1280" y="249"/>
                      <a:pt x="1418" y="332"/>
                    </a:cubicBezTo>
                    <a:cubicBezTo>
                      <a:pt x="1424" y="332"/>
                      <a:pt x="1431" y="346"/>
                      <a:pt x="1424" y="352"/>
                    </a:cubicBezTo>
                    <a:cubicBezTo>
                      <a:pt x="1418" y="365"/>
                      <a:pt x="1405" y="365"/>
                      <a:pt x="1396" y="365"/>
                    </a:cubicBezTo>
                    <a:lnTo>
                      <a:pt x="643" y="110"/>
                    </a:lnTo>
                    <a:lnTo>
                      <a:pt x="42" y="90"/>
                    </a:lnTo>
                    <a:cubicBezTo>
                      <a:pt x="21" y="90"/>
                      <a:pt x="1" y="75"/>
                      <a:pt x="1" y="55"/>
                    </a:cubicBezTo>
                    <a:cubicBezTo>
                      <a:pt x="1" y="34"/>
                      <a:pt x="14" y="20"/>
                      <a:pt x="36"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6"/>
              <p:cNvSpPr/>
              <p:nvPr/>
            </p:nvSpPr>
            <p:spPr>
              <a:xfrm>
                <a:off x="12577142" y="3745593"/>
                <a:ext cx="169574" cy="27781"/>
              </a:xfrm>
              <a:custGeom>
                <a:rect b="b" l="l" r="r" t="t"/>
                <a:pathLst>
                  <a:path extrusionOk="0" h="202" w="1233">
                    <a:moveTo>
                      <a:pt x="29" y="119"/>
                    </a:moveTo>
                    <a:cubicBezTo>
                      <a:pt x="187" y="56"/>
                      <a:pt x="346" y="14"/>
                      <a:pt x="505" y="7"/>
                    </a:cubicBezTo>
                    <a:cubicBezTo>
                      <a:pt x="741" y="1"/>
                      <a:pt x="975" y="56"/>
                      <a:pt x="1217" y="112"/>
                    </a:cubicBezTo>
                    <a:cubicBezTo>
                      <a:pt x="1224" y="112"/>
                      <a:pt x="1232" y="119"/>
                      <a:pt x="1232" y="125"/>
                    </a:cubicBezTo>
                    <a:cubicBezTo>
                      <a:pt x="1224" y="132"/>
                      <a:pt x="1217" y="132"/>
                      <a:pt x="1211" y="132"/>
                    </a:cubicBezTo>
                    <a:cubicBezTo>
                      <a:pt x="1010" y="112"/>
                      <a:pt x="817" y="104"/>
                      <a:pt x="623" y="104"/>
                    </a:cubicBezTo>
                    <a:cubicBezTo>
                      <a:pt x="436" y="112"/>
                      <a:pt x="250" y="125"/>
                      <a:pt x="56" y="195"/>
                    </a:cubicBezTo>
                    <a:cubicBezTo>
                      <a:pt x="36" y="202"/>
                      <a:pt x="14" y="187"/>
                      <a:pt x="8" y="173"/>
                    </a:cubicBezTo>
                    <a:cubicBezTo>
                      <a:pt x="1" y="153"/>
                      <a:pt x="8" y="132"/>
                      <a:pt x="29" y="1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6"/>
              <p:cNvSpPr/>
              <p:nvPr/>
            </p:nvSpPr>
            <p:spPr>
              <a:xfrm>
                <a:off x="12503015" y="3584137"/>
                <a:ext cx="429919" cy="380270"/>
              </a:xfrm>
              <a:custGeom>
                <a:rect b="b" l="l" r="r" t="t"/>
                <a:pathLst>
                  <a:path extrusionOk="0" h="2765" w="3126">
                    <a:moveTo>
                      <a:pt x="62" y="2751"/>
                    </a:moveTo>
                    <a:cubicBezTo>
                      <a:pt x="55" y="2745"/>
                      <a:pt x="49" y="2745"/>
                      <a:pt x="49" y="2738"/>
                    </a:cubicBezTo>
                    <a:cubicBezTo>
                      <a:pt x="29" y="2688"/>
                      <a:pt x="36" y="2627"/>
                      <a:pt x="29" y="2579"/>
                    </a:cubicBezTo>
                    <a:cubicBezTo>
                      <a:pt x="1" y="2011"/>
                      <a:pt x="236" y="1520"/>
                      <a:pt x="630" y="1127"/>
                    </a:cubicBezTo>
                    <a:cubicBezTo>
                      <a:pt x="1107" y="649"/>
                      <a:pt x="1798" y="282"/>
                      <a:pt x="2559" y="96"/>
                    </a:cubicBezTo>
                    <a:cubicBezTo>
                      <a:pt x="2739" y="55"/>
                      <a:pt x="2924" y="27"/>
                      <a:pt x="3105" y="0"/>
                    </a:cubicBezTo>
                    <a:cubicBezTo>
                      <a:pt x="3119" y="0"/>
                      <a:pt x="3125" y="7"/>
                      <a:pt x="3125" y="13"/>
                    </a:cubicBezTo>
                    <a:cubicBezTo>
                      <a:pt x="3125" y="20"/>
                      <a:pt x="3125" y="27"/>
                      <a:pt x="3112" y="33"/>
                    </a:cubicBezTo>
                    <a:cubicBezTo>
                      <a:pt x="2939" y="83"/>
                      <a:pt x="2767" y="144"/>
                      <a:pt x="2593" y="199"/>
                    </a:cubicBezTo>
                    <a:cubicBezTo>
                      <a:pt x="1874" y="441"/>
                      <a:pt x="1190" y="760"/>
                      <a:pt x="726" y="1210"/>
                    </a:cubicBezTo>
                    <a:cubicBezTo>
                      <a:pt x="346" y="1583"/>
                      <a:pt x="104" y="2033"/>
                      <a:pt x="104" y="2579"/>
                    </a:cubicBezTo>
                    <a:cubicBezTo>
                      <a:pt x="104" y="2627"/>
                      <a:pt x="119" y="2681"/>
                      <a:pt x="104" y="2730"/>
                    </a:cubicBezTo>
                    <a:cubicBezTo>
                      <a:pt x="104" y="2738"/>
                      <a:pt x="97" y="2745"/>
                      <a:pt x="97" y="2751"/>
                    </a:cubicBezTo>
                    <a:cubicBezTo>
                      <a:pt x="97" y="2758"/>
                      <a:pt x="90" y="2764"/>
                      <a:pt x="84" y="2764"/>
                    </a:cubicBezTo>
                    <a:cubicBezTo>
                      <a:pt x="70" y="2764"/>
                      <a:pt x="62" y="2758"/>
                      <a:pt x="62" y="27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6"/>
              <p:cNvSpPr/>
              <p:nvPr/>
            </p:nvSpPr>
            <p:spPr>
              <a:xfrm>
                <a:off x="12669423" y="3324348"/>
                <a:ext cx="542968" cy="353865"/>
              </a:xfrm>
              <a:custGeom>
                <a:rect b="b" l="l" r="r" t="t"/>
                <a:pathLst>
                  <a:path extrusionOk="0" h="2573" w="3948">
                    <a:moveTo>
                      <a:pt x="7" y="2538"/>
                    </a:moveTo>
                    <a:cubicBezTo>
                      <a:pt x="14" y="2531"/>
                      <a:pt x="14" y="2531"/>
                      <a:pt x="22" y="2525"/>
                    </a:cubicBezTo>
                    <a:cubicBezTo>
                      <a:pt x="48" y="2483"/>
                      <a:pt x="105" y="2461"/>
                      <a:pt x="146" y="2428"/>
                    </a:cubicBezTo>
                    <a:cubicBezTo>
                      <a:pt x="326" y="2304"/>
                      <a:pt x="520" y="2158"/>
                      <a:pt x="706" y="2005"/>
                    </a:cubicBezTo>
                    <a:cubicBezTo>
                      <a:pt x="920" y="1833"/>
                      <a:pt x="1127" y="1653"/>
                      <a:pt x="1341" y="1481"/>
                    </a:cubicBezTo>
                    <a:cubicBezTo>
                      <a:pt x="1673" y="1210"/>
                      <a:pt x="2005" y="942"/>
                      <a:pt x="2310" y="706"/>
                    </a:cubicBezTo>
                    <a:cubicBezTo>
                      <a:pt x="2503" y="553"/>
                      <a:pt x="2703" y="437"/>
                      <a:pt x="2917" y="339"/>
                    </a:cubicBezTo>
                    <a:cubicBezTo>
                      <a:pt x="3236" y="201"/>
                      <a:pt x="3575" y="105"/>
                      <a:pt x="3928" y="7"/>
                    </a:cubicBezTo>
                    <a:cubicBezTo>
                      <a:pt x="3935" y="1"/>
                      <a:pt x="3941" y="7"/>
                      <a:pt x="3941" y="14"/>
                    </a:cubicBezTo>
                    <a:cubicBezTo>
                      <a:pt x="3948" y="22"/>
                      <a:pt x="3941" y="29"/>
                      <a:pt x="3935" y="36"/>
                    </a:cubicBezTo>
                    <a:cubicBezTo>
                      <a:pt x="3596" y="153"/>
                      <a:pt x="3271" y="271"/>
                      <a:pt x="2967" y="429"/>
                    </a:cubicBezTo>
                    <a:cubicBezTo>
                      <a:pt x="2766" y="533"/>
                      <a:pt x="2572" y="651"/>
                      <a:pt x="2393" y="802"/>
                    </a:cubicBezTo>
                    <a:cubicBezTo>
                      <a:pt x="2138" y="1010"/>
                      <a:pt x="1867" y="1252"/>
                      <a:pt x="1583" y="1481"/>
                    </a:cubicBezTo>
                    <a:cubicBezTo>
                      <a:pt x="1398" y="1632"/>
                      <a:pt x="1210" y="1778"/>
                      <a:pt x="1024" y="1916"/>
                    </a:cubicBezTo>
                    <a:cubicBezTo>
                      <a:pt x="719" y="2138"/>
                      <a:pt x="428" y="2359"/>
                      <a:pt x="138" y="2518"/>
                    </a:cubicBezTo>
                    <a:cubicBezTo>
                      <a:pt x="97" y="2538"/>
                      <a:pt x="63" y="2553"/>
                      <a:pt x="29" y="2566"/>
                    </a:cubicBezTo>
                    <a:cubicBezTo>
                      <a:pt x="22" y="2573"/>
                      <a:pt x="7" y="2566"/>
                      <a:pt x="7" y="2559"/>
                    </a:cubicBezTo>
                    <a:cubicBezTo>
                      <a:pt x="0" y="2553"/>
                      <a:pt x="0" y="2544"/>
                      <a:pt x="7" y="25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6"/>
              <p:cNvSpPr/>
              <p:nvPr/>
            </p:nvSpPr>
            <p:spPr>
              <a:xfrm>
                <a:off x="12485962" y="2854693"/>
                <a:ext cx="678160" cy="1300896"/>
              </a:xfrm>
              <a:custGeom>
                <a:rect b="b" l="l" r="r" t="t"/>
                <a:pathLst>
                  <a:path extrusionOk="0" h="9459" w="4931">
                    <a:moveTo>
                      <a:pt x="4915" y="49"/>
                    </a:moveTo>
                    <a:cubicBezTo>
                      <a:pt x="4909" y="69"/>
                      <a:pt x="4915" y="69"/>
                      <a:pt x="4909" y="84"/>
                    </a:cubicBezTo>
                    <a:cubicBezTo>
                      <a:pt x="4902" y="90"/>
                      <a:pt x="4895" y="90"/>
                      <a:pt x="4895" y="97"/>
                    </a:cubicBezTo>
                    <a:cubicBezTo>
                      <a:pt x="4784" y="160"/>
                      <a:pt x="4666" y="208"/>
                      <a:pt x="4557" y="263"/>
                    </a:cubicBezTo>
                    <a:cubicBezTo>
                      <a:pt x="4018" y="553"/>
                      <a:pt x="3505" y="913"/>
                      <a:pt x="3029" y="1328"/>
                    </a:cubicBezTo>
                    <a:cubicBezTo>
                      <a:pt x="2566" y="1736"/>
                      <a:pt x="2136" y="2184"/>
                      <a:pt x="1762" y="2676"/>
                    </a:cubicBezTo>
                    <a:cubicBezTo>
                      <a:pt x="913" y="3789"/>
                      <a:pt x="325" y="5088"/>
                      <a:pt x="179" y="6341"/>
                    </a:cubicBezTo>
                    <a:cubicBezTo>
                      <a:pt x="111" y="6846"/>
                      <a:pt x="131" y="7378"/>
                      <a:pt x="201" y="7903"/>
                    </a:cubicBezTo>
                    <a:cubicBezTo>
                      <a:pt x="269" y="8429"/>
                      <a:pt x="387" y="8955"/>
                      <a:pt x="540" y="9437"/>
                    </a:cubicBezTo>
                    <a:cubicBezTo>
                      <a:pt x="540" y="9444"/>
                      <a:pt x="540" y="9452"/>
                      <a:pt x="533" y="9459"/>
                    </a:cubicBezTo>
                    <a:cubicBezTo>
                      <a:pt x="518" y="9459"/>
                      <a:pt x="511" y="9459"/>
                      <a:pt x="511" y="9444"/>
                    </a:cubicBezTo>
                    <a:cubicBezTo>
                      <a:pt x="311" y="8872"/>
                      <a:pt x="138" y="8234"/>
                      <a:pt x="62" y="7599"/>
                    </a:cubicBezTo>
                    <a:cubicBezTo>
                      <a:pt x="7" y="7171"/>
                      <a:pt x="0" y="6741"/>
                      <a:pt x="42" y="6326"/>
                    </a:cubicBezTo>
                    <a:cubicBezTo>
                      <a:pt x="179" y="5047"/>
                      <a:pt x="760" y="3719"/>
                      <a:pt x="1625" y="2579"/>
                    </a:cubicBezTo>
                    <a:cubicBezTo>
                      <a:pt x="2005" y="2082"/>
                      <a:pt x="2435" y="1612"/>
                      <a:pt x="2911" y="1210"/>
                    </a:cubicBezTo>
                    <a:cubicBezTo>
                      <a:pt x="3402" y="789"/>
                      <a:pt x="3935" y="429"/>
                      <a:pt x="4494" y="160"/>
                    </a:cubicBezTo>
                    <a:cubicBezTo>
                      <a:pt x="4612" y="104"/>
                      <a:pt x="4729" y="42"/>
                      <a:pt x="4847" y="7"/>
                    </a:cubicBezTo>
                    <a:cubicBezTo>
                      <a:pt x="4854" y="7"/>
                      <a:pt x="4860" y="1"/>
                      <a:pt x="4867" y="7"/>
                    </a:cubicBezTo>
                    <a:cubicBezTo>
                      <a:pt x="4889" y="7"/>
                      <a:pt x="4882" y="14"/>
                      <a:pt x="4902" y="21"/>
                    </a:cubicBezTo>
                    <a:cubicBezTo>
                      <a:pt x="4909" y="21"/>
                      <a:pt x="4923" y="21"/>
                      <a:pt x="4923" y="27"/>
                    </a:cubicBezTo>
                    <a:cubicBezTo>
                      <a:pt x="4930" y="36"/>
                      <a:pt x="4923" y="42"/>
                      <a:pt x="4915"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6"/>
              <p:cNvSpPr/>
              <p:nvPr/>
            </p:nvSpPr>
            <p:spPr>
              <a:xfrm>
                <a:off x="12315703" y="3972925"/>
                <a:ext cx="65877" cy="208220"/>
              </a:xfrm>
              <a:custGeom>
                <a:rect b="b" l="l" r="r" t="t"/>
                <a:pathLst>
                  <a:path extrusionOk="0" h="1514" w="479">
                    <a:moveTo>
                      <a:pt x="166" y="1"/>
                    </a:moveTo>
                    <a:cubicBezTo>
                      <a:pt x="443" y="256"/>
                      <a:pt x="478" y="726"/>
                      <a:pt x="387" y="1057"/>
                    </a:cubicBezTo>
                    <a:cubicBezTo>
                      <a:pt x="354" y="1189"/>
                      <a:pt x="304" y="1313"/>
                      <a:pt x="221" y="1418"/>
                    </a:cubicBezTo>
                    <a:cubicBezTo>
                      <a:pt x="214" y="1424"/>
                      <a:pt x="146" y="1514"/>
                      <a:pt x="131" y="1501"/>
                    </a:cubicBezTo>
                    <a:cubicBezTo>
                      <a:pt x="0" y="1424"/>
                      <a:pt x="97" y="1197"/>
                      <a:pt x="125" y="1092"/>
                    </a:cubicBezTo>
                    <a:cubicBezTo>
                      <a:pt x="208" y="774"/>
                      <a:pt x="326" y="394"/>
                      <a:pt x="249"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6"/>
              <p:cNvSpPr/>
              <p:nvPr/>
            </p:nvSpPr>
            <p:spPr>
              <a:xfrm>
                <a:off x="12686476" y="3980489"/>
                <a:ext cx="201757" cy="328284"/>
              </a:xfrm>
              <a:custGeom>
                <a:rect b="b" l="l" r="r" t="t"/>
                <a:pathLst>
                  <a:path extrusionOk="0" h="2387" w="1467">
                    <a:moveTo>
                      <a:pt x="1" y="0"/>
                    </a:moveTo>
                    <a:cubicBezTo>
                      <a:pt x="595" y="395"/>
                      <a:pt x="1128" y="878"/>
                      <a:pt x="1342" y="1557"/>
                    </a:cubicBezTo>
                    <a:cubicBezTo>
                      <a:pt x="1356" y="1598"/>
                      <a:pt x="1363" y="1640"/>
                      <a:pt x="1376" y="1681"/>
                    </a:cubicBezTo>
                    <a:cubicBezTo>
                      <a:pt x="1383" y="1723"/>
                      <a:pt x="1391" y="1764"/>
                      <a:pt x="1398" y="1797"/>
                    </a:cubicBezTo>
                    <a:cubicBezTo>
                      <a:pt x="1405" y="1839"/>
                      <a:pt x="1411" y="1874"/>
                      <a:pt x="1418" y="1915"/>
                    </a:cubicBezTo>
                    <a:cubicBezTo>
                      <a:pt x="1433" y="1985"/>
                      <a:pt x="1466" y="2386"/>
                      <a:pt x="1274" y="2337"/>
                    </a:cubicBezTo>
                    <a:cubicBezTo>
                      <a:pt x="1066" y="2288"/>
                      <a:pt x="990" y="1860"/>
                      <a:pt x="948" y="1701"/>
                    </a:cubicBezTo>
                    <a:cubicBezTo>
                      <a:pt x="802" y="1183"/>
                      <a:pt x="630" y="568"/>
                      <a:pt x="250" y="1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6"/>
              <p:cNvSpPr/>
              <p:nvPr/>
            </p:nvSpPr>
            <p:spPr>
              <a:xfrm>
                <a:off x="12155071" y="3656201"/>
                <a:ext cx="376695" cy="258969"/>
              </a:xfrm>
              <a:custGeom>
                <a:rect b="b" l="l" r="r" t="t"/>
                <a:pathLst>
                  <a:path extrusionOk="0" h="1883" w="2739">
                    <a:moveTo>
                      <a:pt x="83" y="1841"/>
                    </a:moveTo>
                    <a:cubicBezTo>
                      <a:pt x="843" y="1723"/>
                      <a:pt x="1618" y="1411"/>
                      <a:pt x="2186" y="906"/>
                    </a:cubicBezTo>
                    <a:cubicBezTo>
                      <a:pt x="2378" y="740"/>
                      <a:pt x="2592" y="526"/>
                      <a:pt x="2675" y="284"/>
                    </a:cubicBezTo>
                    <a:cubicBezTo>
                      <a:pt x="2710" y="194"/>
                      <a:pt x="2738" y="15"/>
                      <a:pt x="2585" y="15"/>
                    </a:cubicBezTo>
                    <a:cubicBezTo>
                      <a:pt x="2234" y="0"/>
                      <a:pt x="1874" y="437"/>
                      <a:pt x="1660" y="651"/>
                    </a:cubicBezTo>
                    <a:cubicBezTo>
                      <a:pt x="1190" y="1135"/>
                      <a:pt x="684" y="1688"/>
                      <a:pt x="0" y="18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6"/>
              <p:cNvSpPr/>
              <p:nvPr/>
            </p:nvSpPr>
            <p:spPr>
              <a:xfrm>
                <a:off x="12417473" y="4179216"/>
                <a:ext cx="83893" cy="234076"/>
              </a:xfrm>
              <a:custGeom>
                <a:rect b="b" l="l" r="r" t="t"/>
                <a:pathLst>
                  <a:path extrusionOk="0" h="1702" w="610">
                    <a:moveTo>
                      <a:pt x="568" y="1"/>
                    </a:moveTo>
                    <a:cubicBezTo>
                      <a:pt x="609" y="429"/>
                      <a:pt x="588" y="767"/>
                      <a:pt x="415" y="1182"/>
                    </a:cubicBezTo>
                    <a:cubicBezTo>
                      <a:pt x="409" y="1204"/>
                      <a:pt x="402" y="1232"/>
                      <a:pt x="387" y="1252"/>
                    </a:cubicBezTo>
                    <a:cubicBezTo>
                      <a:pt x="380" y="1273"/>
                      <a:pt x="367" y="1293"/>
                      <a:pt x="361" y="1315"/>
                    </a:cubicBezTo>
                    <a:cubicBezTo>
                      <a:pt x="332" y="1363"/>
                      <a:pt x="125" y="1701"/>
                      <a:pt x="62" y="1507"/>
                    </a:cubicBezTo>
                    <a:cubicBezTo>
                      <a:pt x="0" y="1335"/>
                      <a:pt x="153" y="1149"/>
                      <a:pt x="236" y="1003"/>
                    </a:cubicBezTo>
                    <a:cubicBezTo>
                      <a:pt x="402" y="692"/>
                      <a:pt x="560" y="352"/>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6"/>
              <p:cNvSpPr/>
              <p:nvPr/>
            </p:nvSpPr>
            <p:spPr>
              <a:xfrm>
                <a:off x="12657046" y="4325682"/>
                <a:ext cx="239852" cy="113187"/>
              </a:xfrm>
              <a:custGeom>
                <a:rect b="b" l="l" r="r" t="t"/>
                <a:pathLst>
                  <a:path extrusionOk="0" h="823" w="1744">
                    <a:moveTo>
                      <a:pt x="250" y="208"/>
                    </a:moveTo>
                    <a:cubicBezTo>
                      <a:pt x="547" y="457"/>
                      <a:pt x="850" y="691"/>
                      <a:pt x="1245" y="789"/>
                    </a:cubicBezTo>
                    <a:cubicBezTo>
                      <a:pt x="1370" y="816"/>
                      <a:pt x="1488" y="822"/>
                      <a:pt x="1612" y="802"/>
                    </a:cubicBezTo>
                    <a:cubicBezTo>
                      <a:pt x="1673" y="789"/>
                      <a:pt x="1743" y="767"/>
                      <a:pt x="1702" y="698"/>
                    </a:cubicBezTo>
                    <a:cubicBezTo>
                      <a:pt x="1625" y="560"/>
                      <a:pt x="1363" y="499"/>
                      <a:pt x="1224" y="449"/>
                    </a:cubicBezTo>
                    <a:cubicBezTo>
                      <a:pt x="802" y="311"/>
                      <a:pt x="387" y="22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6"/>
              <p:cNvSpPr/>
              <p:nvPr/>
            </p:nvSpPr>
            <p:spPr>
              <a:xfrm>
                <a:off x="12636967" y="4305603"/>
                <a:ext cx="65877" cy="207395"/>
              </a:xfrm>
              <a:custGeom>
                <a:rect b="b" l="l" r="r" t="t"/>
                <a:pathLst>
                  <a:path extrusionOk="0" h="1508" w="479">
                    <a:moveTo>
                      <a:pt x="1" y="1"/>
                    </a:moveTo>
                    <a:cubicBezTo>
                      <a:pt x="202" y="256"/>
                      <a:pt x="133" y="603"/>
                      <a:pt x="153" y="900"/>
                    </a:cubicBezTo>
                    <a:cubicBezTo>
                      <a:pt x="167" y="1038"/>
                      <a:pt x="167" y="1197"/>
                      <a:pt x="258" y="1315"/>
                    </a:cubicBezTo>
                    <a:cubicBezTo>
                      <a:pt x="409" y="1507"/>
                      <a:pt x="479" y="1217"/>
                      <a:pt x="457" y="1093"/>
                    </a:cubicBezTo>
                    <a:cubicBezTo>
                      <a:pt x="437" y="996"/>
                      <a:pt x="402" y="913"/>
                      <a:pt x="374" y="824"/>
                    </a:cubicBezTo>
                    <a:cubicBezTo>
                      <a:pt x="306" y="575"/>
                      <a:pt x="265" y="333"/>
                      <a:pt x="147" y="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6"/>
              <p:cNvSpPr/>
              <p:nvPr/>
            </p:nvSpPr>
            <p:spPr>
              <a:xfrm>
                <a:off x="12541110" y="3792215"/>
                <a:ext cx="431707" cy="159810"/>
              </a:xfrm>
              <a:custGeom>
                <a:rect b="b" l="l" r="r" t="t"/>
                <a:pathLst>
                  <a:path extrusionOk="0" h="1162" w="3139">
                    <a:moveTo>
                      <a:pt x="1" y="996"/>
                    </a:moveTo>
                    <a:cubicBezTo>
                      <a:pt x="796" y="1162"/>
                      <a:pt x="1556" y="1120"/>
                      <a:pt x="2302" y="795"/>
                    </a:cubicBezTo>
                    <a:cubicBezTo>
                      <a:pt x="2531" y="699"/>
                      <a:pt x="2765" y="568"/>
                      <a:pt x="2946" y="395"/>
                    </a:cubicBezTo>
                    <a:cubicBezTo>
                      <a:pt x="2988" y="345"/>
                      <a:pt x="3139" y="201"/>
                      <a:pt x="3021" y="146"/>
                    </a:cubicBezTo>
                    <a:cubicBezTo>
                      <a:pt x="2704" y="0"/>
                      <a:pt x="2233" y="229"/>
                      <a:pt x="1957" y="367"/>
                    </a:cubicBezTo>
                    <a:cubicBezTo>
                      <a:pt x="1348" y="657"/>
                      <a:pt x="719" y="1017"/>
                      <a:pt x="14" y="10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12403033" y="3697046"/>
                <a:ext cx="340662" cy="205470"/>
              </a:xfrm>
              <a:custGeom>
                <a:rect b="b" l="l" r="r" t="t"/>
                <a:pathLst>
                  <a:path extrusionOk="0" h="1494" w="2477">
                    <a:moveTo>
                      <a:pt x="71" y="1474"/>
                    </a:moveTo>
                    <a:cubicBezTo>
                      <a:pt x="797" y="1494"/>
                      <a:pt x="1494" y="1232"/>
                      <a:pt x="2049" y="797"/>
                    </a:cubicBezTo>
                    <a:cubicBezTo>
                      <a:pt x="2221" y="657"/>
                      <a:pt x="2394" y="485"/>
                      <a:pt x="2435" y="277"/>
                    </a:cubicBezTo>
                    <a:cubicBezTo>
                      <a:pt x="2448" y="208"/>
                      <a:pt x="2477" y="92"/>
                      <a:pt x="2380" y="70"/>
                    </a:cubicBezTo>
                    <a:cubicBezTo>
                      <a:pt x="2125" y="0"/>
                      <a:pt x="1806" y="360"/>
                      <a:pt x="1647" y="492"/>
                    </a:cubicBezTo>
                    <a:cubicBezTo>
                      <a:pt x="1149" y="886"/>
                      <a:pt x="651" y="1336"/>
                      <a:pt x="1" y="14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6"/>
              <p:cNvSpPr/>
              <p:nvPr/>
            </p:nvSpPr>
            <p:spPr>
              <a:xfrm>
                <a:off x="12450755" y="3912001"/>
                <a:ext cx="328147" cy="295002"/>
              </a:xfrm>
              <a:custGeom>
                <a:rect b="b" l="l" r="r" t="t"/>
                <a:pathLst>
                  <a:path extrusionOk="0" h="2145" w="2386">
                    <a:moveTo>
                      <a:pt x="167" y="70"/>
                    </a:moveTo>
                    <a:cubicBezTo>
                      <a:pt x="844" y="263"/>
                      <a:pt x="1473" y="727"/>
                      <a:pt x="1867" y="1273"/>
                    </a:cubicBezTo>
                    <a:cubicBezTo>
                      <a:pt x="1922" y="1350"/>
                      <a:pt x="2385" y="2144"/>
                      <a:pt x="1999" y="2096"/>
                    </a:cubicBezTo>
                    <a:cubicBezTo>
                      <a:pt x="1702" y="2055"/>
                      <a:pt x="1487" y="1708"/>
                      <a:pt x="1335" y="1494"/>
                    </a:cubicBezTo>
                    <a:cubicBezTo>
                      <a:pt x="981" y="983"/>
                      <a:pt x="691" y="20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6"/>
              <p:cNvSpPr/>
              <p:nvPr/>
            </p:nvSpPr>
            <p:spPr>
              <a:xfrm>
                <a:off x="12908170" y="4094499"/>
                <a:ext cx="92283" cy="368305"/>
              </a:xfrm>
              <a:custGeom>
                <a:rect b="b" l="l" r="r" t="t"/>
                <a:pathLst>
                  <a:path extrusionOk="0" h="2678" w="671">
                    <a:moveTo>
                      <a:pt x="0" y="1"/>
                    </a:moveTo>
                    <a:cubicBezTo>
                      <a:pt x="435" y="527"/>
                      <a:pt x="664" y="1114"/>
                      <a:pt x="670" y="1778"/>
                    </a:cubicBezTo>
                    <a:cubicBezTo>
                      <a:pt x="670" y="2014"/>
                      <a:pt x="657" y="2269"/>
                      <a:pt x="546" y="2483"/>
                    </a:cubicBezTo>
                    <a:cubicBezTo>
                      <a:pt x="518" y="2525"/>
                      <a:pt x="428" y="2677"/>
                      <a:pt x="352" y="2614"/>
                    </a:cubicBezTo>
                    <a:cubicBezTo>
                      <a:pt x="297" y="2573"/>
                      <a:pt x="284" y="2497"/>
                      <a:pt x="277" y="2429"/>
                    </a:cubicBezTo>
                    <a:cubicBezTo>
                      <a:pt x="269" y="2248"/>
                      <a:pt x="290" y="2062"/>
                      <a:pt x="290" y="1874"/>
                    </a:cubicBezTo>
                    <a:cubicBezTo>
                      <a:pt x="290" y="1328"/>
                      <a:pt x="304" y="658"/>
                      <a:pt x="20" y="16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6"/>
              <p:cNvSpPr/>
              <p:nvPr/>
            </p:nvSpPr>
            <p:spPr>
              <a:xfrm>
                <a:off x="13011728" y="4201083"/>
                <a:ext cx="92283" cy="377657"/>
              </a:xfrm>
              <a:custGeom>
                <a:rect b="b" l="l" r="r" t="t"/>
                <a:pathLst>
                  <a:path extrusionOk="0" h="2746" w="671">
                    <a:moveTo>
                      <a:pt x="173" y="1"/>
                    </a:moveTo>
                    <a:cubicBezTo>
                      <a:pt x="319" y="119"/>
                      <a:pt x="395" y="311"/>
                      <a:pt x="457" y="470"/>
                    </a:cubicBezTo>
                    <a:cubicBezTo>
                      <a:pt x="636" y="962"/>
                      <a:pt x="671" y="1473"/>
                      <a:pt x="574" y="1985"/>
                    </a:cubicBezTo>
                    <a:cubicBezTo>
                      <a:pt x="533" y="2185"/>
                      <a:pt x="470" y="2400"/>
                      <a:pt x="367" y="2586"/>
                    </a:cubicBezTo>
                    <a:cubicBezTo>
                      <a:pt x="346" y="2628"/>
                      <a:pt x="271" y="2745"/>
                      <a:pt x="201" y="2711"/>
                    </a:cubicBezTo>
                    <a:cubicBezTo>
                      <a:pt x="0" y="2599"/>
                      <a:pt x="153" y="2165"/>
                      <a:pt x="180" y="2019"/>
                    </a:cubicBezTo>
                    <a:cubicBezTo>
                      <a:pt x="291" y="1418"/>
                      <a:pt x="415" y="733"/>
                      <a:pt x="201" y="13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6"/>
              <p:cNvSpPr/>
              <p:nvPr/>
            </p:nvSpPr>
            <p:spPr>
              <a:xfrm>
                <a:off x="13132477" y="4290338"/>
                <a:ext cx="77154" cy="398562"/>
              </a:xfrm>
              <a:custGeom>
                <a:rect b="b" l="l" r="r" t="t"/>
                <a:pathLst>
                  <a:path extrusionOk="0" h="2898" w="561">
                    <a:moveTo>
                      <a:pt x="0" y="1"/>
                    </a:moveTo>
                    <a:cubicBezTo>
                      <a:pt x="388" y="616"/>
                      <a:pt x="561" y="1308"/>
                      <a:pt x="478" y="2020"/>
                    </a:cubicBezTo>
                    <a:cubicBezTo>
                      <a:pt x="450" y="2249"/>
                      <a:pt x="422" y="2498"/>
                      <a:pt x="305" y="2705"/>
                    </a:cubicBezTo>
                    <a:cubicBezTo>
                      <a:pt x="284" y="2747"/>
                      <a:pt x="188" y="2898"/>
                      <a:pt x="111" y="2843"/>
                    </a:cubicBezTo>
                    <a:cubicBezTo>
                      <a:pt x="57" y="2802"/>
                      <a:pt x="42" y="2712"/>
                      <a:pt x="35" y="2649"/>
                    </a:cubicBezTo>
                    <a:cubicBezTo>
                      <a:pt x="22" y="2476"/>
                      <a:pt x="57" y="2297"/>
                      <a:pt x="90" y="2131"/>
                    </a:cubicBezTo>
                    <a:cubicBezTo>
                      <a:pt x="201" y="1494"/>
                      <a:pt x="277" y="887"/>
                      <a:pt x="159" y="25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6"/>
              <p:cNvSpPr/>
              <p:nvPr/>
            </p:nvSpPr>
            <p:spPr>
              <a:xfrm>
                <a:off x="13208668" y="4381656"/>
                <a:ext cx="236827" cy="441471"/>
              </a:xfrm>
              <a:custGeom>
                <a:rect b="b" l="l" r="r" t="t"/>
                <a:pathLst>
                  <a:path extrusionOk="0" h="3210" w="1722">
                    <a:moveTo>
                      <a:pt x="186" y="284"/>
                    </a:moveTo>
                    <a:cubicBezTo>
                      <a:pt x="394" y="740"/>
                      <a:pt x="498" y="1177"/>
                      <a:pt x="594" y="1660"/>
                    </a:cubicBezTo>
                    <a:cubicBezTo>
                      <a:pt x="691" y="2096"/>
                      <a:pt x="843" y="2559"/>
                      <a:pt x="1147" y="2904"/>
                    </a:cubicBezTo>
                    <a:cubicBezTo>
                      <a:pt x="1293" y="3063"/>
                      <a:pt x="1577" y="3210"/>
                      <a:pt x="1645" y="2904"/>
                    </a:cubicBezTo>
                    <a:cubicBezTo>
                      <a:pt x="1721" y="2587"/>
                      <a:pt x="1520" y="2227"/>
                      <a:pt x="1376" y="1958"/>
                    </a:cubicBezTo>
                    <a:cubicBezTo>
                      <a:pt x="1009" y="1260"/>
                      <a:pt x="553" y="58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13106897" y="4267508"/>
                <a:ext cx="442159" cy="218948"/>
              </a:xfrm>
              <a:custGeom>
                <a:rect b="b" l="l" r="r" t="t"/>
                <a:pathLst>
                  <a:path extrusionOk="0" h="1592" w="3215">
                    <a:moveTo>
                      <a:pt x="394" y="326"/>
                    </a:moveTo>
                    <a:cubicBezTo>
                      <a:pt x="767" y="527"/>
                      <a:pt x="1099" y="797"/>
                      <a:pt x="1459" y="1018"/>
                    </a:cubicBezTo>
                    <a:cubicBezTo>
                      <a:pt x="1797" y="1225"/>
                      <a:pt x="2177" y="1502"/>
                      <a:pt x="2592" y="1564"/>
                    </a:cubicBezTo>
                    <a:cubicBezTo>
                      <a:pt x="2793" y="1592"/>
                      <a:pt x="3214" y="1557"/>
                      <a:pt x="2959" y="1273"/>
                    </a:cubicBezTo>
                    <a:cubicBezTo>
                      <a:pt x="2939" y="1253"/>
                      <a:pt x="2889" y="1212"/>
                      <a:pt x="2869" y="1190"/>
                    </a:cubicBezTo>
                    <a:cubicBezTo>
                      <a:pt x="2026" y="590"/>
                      <a:pt x="865" y="555"/>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6"/>
              <p:cNvSpPr/>
              <p:nvPr/>
            </p:nvSpPr>
            <p:spPr>
              <a:xfrm>
                <a:off x="13003202" y="4161200"/>
                <a:ext cx="468977" cy="128315"/>
              </a:xfrm>
              <a:custGeom>
                <a:rect b="b" l="l" r="r" t="t"/>
                <a:pathLst>
                  <a:path extrusionOk="0" h="933" w="3410">
                    <a:moveTo>
                      <a:pt x="1" y="0"/>
                    </a:moveTo>
                    <a:cubicBezTo>
                      <a:pt x="228" y="186"/>
                      <a:pt x="519" y="304"/>
                      <a:pt x="789" y="422"/>
                    </a:cubicBezTo>
                    <a:cubicBezTo>
                      <a:pt x="1320" y="649"/>
                      <a:pt x="1888" y="857"/>
                      <a:pt x="2468" y="913"/>
                    </a:cubicBezTo>
                    <a:cubicBezTo>
                      <a:pt x="2711" y="933"/>
                      <a:pt x="2994" y="920"/>
                      <a:pt x="3215" y="830"/>
                    </a:cubicBezTo>
                    <a:cubicBezTo>
                      <a:pt x="3278" y="802"/>
                      <a:pt x="3409" y="726"/>
                      <a:pt x="3374" y="658"/>
                    </a:cubicBezTo>
                    <a:cubicBezTo>
                      <a:pt x="3257" y="394"/>
                      <a:pt x="2682" y="394"/>
                      <a:pt x="2448" y="374"/>
                    </a:cubicBezTo>
                    <a:cubicBezTo>
                      <a:pt x="1645" y="304"/>
                      <a:pt x="864" y="317"/>
                      <a:pt x="91" y="6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6"/>
              <p:cNvSpPr/>
              <p:nvPr/>
            </p:nvSpPr>
            <p:spPr>
              <a:xfrm>
                <a:off x="12853847" y="4027936"/>
                <a:ext cx="533616" cy="107548"/>
              </a:xfrm>
              <a:custGeom>
                <a:rect b="b" l="l" r="r" t="t"/>
                <a:pathLst>
                  <a:path extrusionOk="0" h="782" w="3880">
                    <a:moveTo>
                      <a:pt x="22" y="236"/>
                    </a:moveTo>
                    <a:cubicBezTo>
                      <a:pt x="830" y="596"/>
                      <a:pt x="1882" y="782"/>
                      <a:pt x="2779" y="686"/>
                    </a:cubicBezTo>
                    <a:cubicBezTo>
                      <a:pt x="2849" y="672"/>
                      <a:pt x="2926" y="664"/>
                      <a:pt x="3002" y="651"/>
                    </a:cubicBezTo>
                    <a:cubicBezTo>
                      <a:pt x="3111" y="638"/>
                      <a:pt x="3880" y="478"/>
                      <a:pt x="3651" y="243"/>
                    </a:cubicBezTo>
                    <a:cubicBezTo>
                      <a:pt x="3417" y="0"/>
                      <a:pt x="2814" y="133"/>
                      <a:pt x="2524" y="166"/>
                    </a:cubicBezTo>
                    <a:cubicBezTo>
                      <a:pt x="1716" y="271"/>
                      <a:pt x="810" y="395"/>
                      <a:pt x="0" y="18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6"/>
              <p:cNvSpPr/>
              <p:nvPr/>
            </p:nvSpPr>
            <p:spPr>
              <a:xfrm>
                <a:off x="12328080" y="4064243"/>
                <a:ext cx="131341" cy="282349"/>
              </a:xfrm>
              <a:custGeom>
                <a:rect b="b" l="l" r="r" t="t"/>
                <a:pathLst>
                  <a:path extrusionOk="0" h="2053" w="955">
                    <a:moveTo>
                      <a:pt x="775" y="0"/>
                    </a:moveTo>
                    <a:cubicBezTo>
                      <a:pt x="954" y="463"/>
                      <a:pt x="906" y="974"/>
                      <a:pt x="657" y="1411"/>
                    </a:cubicBezTo>
                    <a:cubicBezTo>
                      <a:pt x="629" y="1465"/>
                      <a:pt x="602" y="1500"/>
                      <a:pt x="567" y="1562"/>
                    </a:cubicBezTo>
                    <a:cubicBezTo>
                      <a:pt x="519" y="1638"/>
                      <a:pt x="229" y="2053"/>
                      <a:pt x="105" y="1832"/>
                    </a:cubicBezTo>
                    <a:cubicBezTo>
                      <a:pt x="0" y="1645"/>
                      <a:pt x="188" y="1404"/>
                      <a:pt x="277" y="1245"/>
                    </a:cubicBezTo>
                    <a:cubicBezTo>
                      <a:pt x="478" y="913"/>
                      <a:pt x="878" y="450"/>
                      <a:pt x="788"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12705455" y="4375054"/>
                <a:ext cx="73441" cy="260757"/>
              </a:xfrm>
              <a:custGeom>
                <a:rect b="b" l="l" r="r" t="t"/>
                <a:pathLst>
                  <a:path extrusionOk="0" h="1896" w="534">
                    <a:moveTo>
                      <a:pt x="326" y="463"/>
                    </a:moveTo>
                    <a:cubicBezTo>
                      <a:pt x="457" y="769"/>
                      <a:pt x="533" y="1149"/>
                      <a:pt x="485" y="1467"/>
                    </a:cubicBezTo>
                    <a:cubicBezTo>
                      <a:pt x="465" y="1583"/>
                      <a:pt x="271" y="1895"/>
                      <a:pt x="133" y="1694"/>
                    </a:cubicBezTo>
                    <a:cubicBezTo>
                      <a:pt x="1" y="1522"/>
                      <a:pt x="105" y="1266"/>
                      <a:pt x="125" y="1072"/>
                    </a:cubicBezTo>
                    <a:cubicBezTo>
                      <a:pt x="166" y="720"/>
                      <a:pt x="175" y="339"/>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12705455" y="3858778"/>
                <a:ext cx="537605" cy="159947"/>
              </a:xfrm>
              <a:custGeom>
                <a:rect b="b" l="l" r="r" t="t"/>
                <a:pathLst>
                  <a:path extrusionOk="0" h="1163" w="3909">
                    <a:moveTo>
                      <a:pt x="1" y="948"/>
                    </a:moveTo>
                    <a:cubicBezTo>
                      <a:pt x="887" y="1147"/>
                      <a:pt x="1937" y="1162"/>
                      <a:pt x="2801" y="865"/>
                    </a:cubicBezTo>
                    <a:cubicBezTo>
                      <a:pt x="2884" y="837"/>
                      <a:pt x="2967" y="802"/>
                      <a:pt x="3050" y="767"/>
                    </a:cubicBezTo>
                    <a:cubicBezTo>
                      <a:pt x="3133" y="741"/>
                      <a:pt x="3908" y="346"/>
                      <a:pt x="3610" y="173"/>
                    </a:cubicBezTo>
                    <a:cubicBezTo>
                      <a:pt x="3319" y="1"/>
                      <a:pt x="2836" y="187"/>
                      <a:pt x="2553" y="285"/>
                    </a:cubicBezTo>
                    <a:cubicBezTo>
                      <a:pt x="1799" y="547"/>
                      <a:pt x="1079" y="968"/>
                      <a:pt x="258" y="99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12429850" y="4055579"/>
                <a:ext cx="193092" cy="182640"/>
              </a:xfrm>
              <a:custGeom>
                <a:rect b="b" l="l" r="r" t="t"/>
                <a:pathLst>
                  <a:path extrusionOk="0" h="1328" w="1404">
                    <a:moveTo>
                      <a:pt x="0" y="0"/>
                    </a:moveTo>
                    <a:cubicBezTo>
                      <a:pt x="450" y="159"/>
                      <a:pt x="865" y="463"/>
                      <a:pt x="1175" y="803"/>
                    </a:cubicBezTo>
                    <a:cubicBezTo>
                      <a:pt x="1286" y="928"/>
                      <a:pt x="1382" y="1085"/>
                      <a:pt x="1404" y="1245"/>
                    </a:cubicBezTo>
                    <a:lnTo>
                      <a:pt x="1404" y="1280"/>
                    </a:lnTo>
                    <a:cubicBezTo>
                      <a:pt x="1251" y="1328"/>
                      <a:pt x="1079" y="1120"/>
                      <a:pt x="1002" y="1031"/>
                    </a:cubicBezTo>
                    <a:cubicBezTo>
                      <a:pt x="692" y="671"/>
                      <a:pt x="415" y="297"/>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6"/>
              <p:cNvSpPr/>
              <p:nvPr/>
            </p:nvSpPr>
            <p:spPr>
              <a:xfrm>
                <a:off x="12353798" y="3969075"/>
                <a:ext cx="199831" cy="74266"/>
              </a:xfrm>
              <a:custGeom>
                <a:rect b="b" l="l" r="r" t="t"/>
                <a:pathLst>
                  <a:path extrusionOk="0" h="540" w="1453">
                    <a:moveTo>
                      <a:pt x="1" y="22"/>
                    </a:moveTo>
                    <a:cubicBezTo>
                      <a:pt x="359" y="0"/>
                      <a:pt x="726" y="42"/>
                      <a:pt x="1058" y="180"/>
                    </a:cubicBezTo>
                    <a:cubicBezTo>
                      <a:pt x="1086" y="194"/>
                      <a:pt x="1452" y="354"/>
                      <a:pt x="1313" y="422"/>
                    </a:cubicBezTo>
                    <a:cubicBezTo>
                      <a:pt x="1051" y="540"/>
                      <a:pt x="359" y="131"/>
                      <a:pt x="14" y="1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12508791" y="4218274"/>
                <a:ext cx="69453" cy="324433"/>
              </a:xfrm>
              <a:custGeom>
                <a:rect b="b" l="l" r="r" t="t"/>
                <a:pathLst>
                  <a:path extrusionOk="0" h="2359" w="505">
                    <a:moveTo>
                      <a:pt x="0" y="0"/>
                    </a:moveTo>
                    <a:cubicBezTo>
                      <a:pt x="208" y="566"/>
                      <a:pt x="443" y="1127"/>
                      <a:pt x="505" y="1736"/>
                    </a:cubicBezTo>
                    <a:cubicBezTo>
                      <a:pt x="505" y="1791"/>
                      <a:pt x="470" y="2358"/>
                      <a:pt x="319" y="2282"/>
                    </a:cubicBezTo>
                    <a:cubicBezTo>
                      <a:pt x="138" y="2184"/>
                      <a:pt x="103" y="1902"/>
                      <a:pt x="96" y="1728"/>
                    </a:cubicBezTo>
                    <a:cubicBezTo>
                      <a:pt x="70" y="1251"/>
                      <a:pt x="159" y="754"/>
                      <a:pt x="48" y="2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6"/>
              <p:cNvSpPr/>
              <p:nvPr/>
            </p:nvSpPr>
            <p:spPr>
              <a:xfrm>
                <a:off x="12783571" y="4497728"/>
                <a:ext cx="127353" cy="216060"/>
              </a:xfrm>
              <a:custGeom>
                <a:rect b="b" l="l" r="r" t="t"/>
                <a:pathLst>
                  <a:path extrusionOk="0" h="1571" w="926">
                    <a:moveTo>
                      <a:pt x="0" y="49"/>
                    </a:moveTo>
                    <a:cubicBezTo>
                      <a:pt x="42" y="193"/>
                      <a:pt x="105" y="333"/>
                      <a:pt x="146" y="477"/>
                    </a:cubicBezTo>
                    <a:cubicBezTo>
                      <a:pt x="221" y="761"/>
                      <a:pt x="277" y="1038"/>
                      <a:pt x="443" y="1287"/>
                    </a:cubicBezTo>
                    <a:cubicBezTo>
                      <a:pt x="504" y="1377"/>
                      <a:pt x="581" y="1473"/>
                      <a:pt x="685" y="1521"/>
                    </a:cubicBezTo>
                    <a:cubicBezTo>
                      <a:pt x="719" y="1542"/>
                      <a:pt x="775" y="1571"/>
                      <a:pt x="810" y="1536"/>
                    </a:cubicBezTo>
                    <a:cubicBezTo>
                      <a:pt x="926" y="1405"/>
                      <a:pt x="782" y="1162"/>
                      <a:pt x="719" y="1045"/>
                    </a:cubicBezTo>
                    <a:cubicBezTo>
                      <a:pt x="553" y="741"/>
                      <a:pt x="325" y="477"/>
                      <a:pt x="124" y="202"/>
                    </a:cubicBezTo>
                    <a:cubicBezTo>
                      <a:pt x="83" y="132"/>
                      <a:pt x="55" y="62"/>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6"/>
              <p:cNvSpPr/>
              <p:nvPr/>
            </p:nvSpPr>
            <p:spPr>
              <a:xfrm>
                <a:off x="12739699" y="4417963"/>
                <a:ext cx="209458" cy="150320"/>
              </a:xfrm>
              <a:custGeom>
                <a:rect b="b" l="l" r="r" t="t"/>
                <a:pathLst>
                  <a:path extrusionOk="0" h="1093" w="1523">
                    <a:moveTo>
                      <a:pt x="160" y="201"/>
                    </a:moveTo>
                    <a:cubicBezTo>
                      <a:pt x="326" y="518"/>
                      <a:pt x="664" y="808"/>
                      <a:pt x="989" y="968"/>
                    </a:cubicBezTo>
                    <a:cubicBezTo>
                      <a:pt x="1114" y="1031"/>
                      <a:pt x="1245" y="1072"/>
                      <a:pt x="1384" y="1079"/>
                    </a:cubicBezTo>
                    <a:cubicBezTo>
                      <a:pt x="1404" y="1079"/>
                      <a:pt x="1522" y="1092"/>
                      <a:pt x="1515" y="1051"/>
                    </a:cubicBezTo>
                    <a:cubicBezTo>
                      <a:pt x="1487" y="913"/>
                      <a:pt x="1197" y="808"/>
                      <a:pt x="1079" y="747"/>
                    </a:cubicBezTo>
                    <a:cubicBezTo>
                      <a:pt x="692" y="533"/>
                      <a:pt x="341" y="27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12752214" y="3899623"/>
                <a:ext cx="452749" cy="105623"/>
              </a:xfrm>
              <a:custGeom>
                <a:rect b="b" l="l" r="r" t="t"/>
                <a:pathLst>
                  <a:path extrusionOk="0" h="768" w="3292">
                    <a:moveTo>
                      <a:pt x="42" y="693"/>
                    </a:moveTo>
                    <a:cubicBezTo>
                      <a:pt x="69" y="693"/>
                      <a:pt x="90" y="699"/>
                      <a:pt x="110" y="706"/>
                    </a:cubicBezTo>
                    <a:cubicBezTo>
                      <a:pt x="324" y="713"/>
                      <a:pt x="532" y="671"/>
                      <a:pt x="739" y="658"/>
                    </a:cubicBezTo>
                    <a:cubicBezTo>
                      <a:pt x="892" y="643"/>
                      <a:pt x="1044" y="623"/>
                      <a:pt x="1195" y="595"/>
                    </a:cubicBezTo>
                    <a:cubicBezTo>
                      <a:pt x="1411" y="547"/>
                      <a:pt x="1619" y="499"/>
                      <a:pt x="1826" y="436"/>
                    </a:cubicBezTo>
                    <a:cubicBezTo>
                      <a:pt x="2116" y="353"/>
                      <a:pt x="2398" y="256"/>
                      <a:pt x="2689" y="167"/>
                    </a:cubicBezTo>
                    <a:cubicBezTo>
                      <a:pt x="2883" y="112"/>
                      <a:pt x="3077" y="56"/>
                      <a:pt x="3270" y="1"/>
                    </a:cubicBezTo>
                    <a:cubicBezTo>
                      <a:pt x="3278" y="1"/>
                      <a:pt x="3285" y="7"/>
                      <a:pt x="3291" y="7"/>
                    </a:cubicBezTo>
                    <a:cubicBezTo>
                      <a:pt x="3291" y="14"/>
                      <a:pt x="3285" y="21"/>
                      <a:pt x="3285" y="21"/>
                    </a:cubicBezTo>
                    <a:cubicBezTo>
                      <a:pt x="2946" y="145"/>
                      <a:pt x="2606" y="278"/>
                      <a:pt x="2261" y="387"/>
                    </a:cubicBezTo>
                    <a:cubicBezTo>
                      <a:pt x="1916" y="492"/>
                      <a:pt x="1562" y="582"/>
                      <a:pt x="1210" y="643"/>
                    </a:cubicBezTo>
                    <a:cubicBezTo>
                      <a:pt x="864" y="706"/>
                      <a:pt x="505" y="678"/>
                      <a:pt x="158" y="734"/>
                    </a:cubicBezTo>
                    <a:cubicBezTo>
                      <a:pt x="125" y="741"/>
                      <a:pt x="90" y="754"/>
                      <a:pt x="49" y="761"/>
                    </a:cubicBezTo>
                    <a:cubicBezTo>
                      <a:pt x="27" y="767"/>
                      <a:pt x="7" y="754"/>
                      <a:pt x="7" y="734"/>
                    </a:cubicBezTo>
                    <a:cubicBezTo>
                      <a:pt x="1" y="713"/>
                      <a:pt x="21" y="693"/>
                      <a:pt x="42" y="6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12867325" y="4057642"/>
                <a:ext cx="484106" cy="49373"/>
              </a:xfrm>
              <a:custGeom>
                <a:rect b="b" l="l" r="r" t="t"/>
                <a:pathLst>
                  <a:path extrusionOk="0" h="359" w="3520">
                    <a:moveTo>
                      <a:pt x="61" y="7"/>
                    </a:moveTo>
                    <a:lnTo>
                      <a:pt x="594" y="144"/>
                    </a:lnTo>
                    <a:cubicBezTo>
                      <a:pt x="891" y="208"/>
                      <a:pt x="1175" y="241"/>
                      <a:pt x="1459" y="256"/>
                    </a:cubicBezTo>
                    <a:cubicBezTo>
                      <a:pt x="1749" y="269"/>
                      <a:pt x="2033" y="262"/>
                      <a:pt x="2336" y="249"/>
                    </a:cubicBezTo>
                    <a:lnTo>
                      <a:pt x="3498" y="208"/>
                    </a:lnTo>
                    <a:cubicBezTo>
                      <a:pt x="3511" y="208"/>
                      <a:pt x="3519" y="214"/>
                      <a:pt x="3519" y="221"/>
                    </a:cubicBezTo>
                    <a:cubicBezTo>
                      <a:pt x="3519" y="227"/>
                      <a:pt x="3511" y="234"/>
                      <a:pt x="3505" y="234"/>
                    </a:cubicBezTo>
                    <a:cubicBezTo>
                      <a:pt x="3319" y="276"/>
                      <a:pt x="3125" y="304"/>
                      <a:pt x="2924" y="317"/>
                    </a:cubicBezTo>
                    <a:cubicBezTo>
                      <a:pt x="2731" y="332"/>
                      <a:pt x="2530" y="332"/>
                      <a:pt x="2343" y="345"/>
                    </a:cubicBezTo>
                    <a:cubicBezTo>
                      <a:pt x="2039" y="352"/>
                      <a:pt x="1742" y="359"/>
                      <a:pt x="1459" y="345"/>
                    </a:cubicBezTo>
                    <a:cubicBezTo>
                      <a:pt x="1162" y="324"/>
                      <a:pt x="878" y="291"/>
                      <a:pt x="581" y="221"/>
                    </a:cubicBezTo>
                    <a:lnTo>
                      <a:pt x="27" y="75"/>
                    </a:lnTo>
                    <a:cubicBezTo>
                      <a:pt x="7" y="62"/>
                      <a:pt x="0" y="42"/>
                      <a:pt x="7" y="20"/>
                    </a:cubicBezTo>
                    <a:cubicBezTo>
                      <a:pt x="20" y="7"/>
                      <a:pt x="41" y="0"/>
                      <a:pt x="61"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13026994" y="4173577"/>
                <a:ext cx="408877" cy="85681"/>
              </a:xfrm>
              <a:custGeom>
                <a:rect b="b" l="l" r="r" t="t"/>
                <a:pathLst>
                  <a:path extrusionOk="0" h="623" w="2973">
                    <a:moveTo>
                      <a:pt x="55" y="7"/>
                    </a:moveTo>
                    <a:cubicBezTo>
                      <a:pt x="429" y="138"/>
                      <a:pt x="809" y="242"/>
                      <a:pt x="1197" y="332"/>
                    </a:cubicBezTo>
                    <a:cubicBezTo>
                      <a:pt x="1778" y="463"/>
                      <a:pt x="2372" y="559"/>
                      <a:pt x="2966" y="601"/>
                    </a:cubicBezTo>
                    <a:cubicBezTo>
                      <a:pt x="2966" y="601"/>
                      <a:pt x="2972" y="609"/>
                      <a:pt x="2972" y="616"/>
                    </a:cubicBezTo>
                    <a:cubicBezTo>
                      <a:pt x="2972" y="616"/>
                      <a:pt x="2966" y="622"/>
                      <a:pt x="2959" y="622"/>
                    </a:cubicBezTo>
                    <a:cubicBezTo>
                      <a:pt x="2468" y="609"/>
                      <a:pt x="1964" y="574"/>
                      <a:pt x="1466" y="491"/>
                    </a:cubicBezTo>
                    <a:cubicBezTo>
                      <a:pt x="975" y="402"/>
                      <a:pt x="492" y="256"/>
                      <a:pt x="27" y="76"/>
                    </a:cubicBezTo>
                    <a:cubicBezTo>
                      <a:pt x="7" y="70"/>
                      <a:pt x="1" y="48"/>
                      <a:pt x="7" y="28"/>
                    </a:cubicBezTo>
                    <a:cubicBezTo>
                      <a:pt x="14" y="7"/>
                      <a:pt x="35" y="0"/>
                      <a:pt x="5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13154344" y="4296114"/>
                <a:ext cx="313981" cy="156234"/>
              </a:xfrm>
              <a:custGeom>
                <a:rect b="b" l="l" r="r" t="t"/>
                <a:pathLst>
                  <a:path extrusionOk="0" h="1136" w="2283">
                    <a:moveTo>
                      <a:pt x="63" y="8"/>
                    </a:moveTo>
                    <a:lnTo>
                      <a:pt x="2262" y="1072"/>
                    </a:lnTo>
                    <a:cubicBezTo>
                      <a:pt x="2275" y="1079"/>
                      <a:pt x="2282" y="1100"/>
                      <a:pt x="2275" y="1114"/>
                    </a:cubicBezTo>
                    <a:cubicBezTo>
                      <a:pt x="2269" y="1128"/>
                      <a:pt x="2247" y="1135"/>
                      <a:pt x="2234" y="1128"/>
                    </a:cubicBezTo>
                    <a:cubicBezTo>
                      <a:pt x="2081" y="1065"/>
                      <a:pt x="1930" y="1004"/>
                      <a:pt x="1778" y="941"/>
                    </a:cubicBezTo>
                    <a:cubicBezTo>
                      <a:pt x="1184" y="672"/>
                      <a:pt x="616" y="367"/>
                      <a:pt x="29" y="76"/>
                    </a:cubicBezTo>
                    <a:cubicBezTo>
                      <a:pt x="7" y="63"/>
                      <a:pt x="0" y="42"/>
                      <a:pt x="14" y="28"/>
                    </a:cubicBezTo>
                    <a:cubicBezTo>
                      <a:pt x="22" y="8"/>
                      <a:pt x="49" y="0"/>
                      <a:pt x="63"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13235073" y="4418788"/>
                <a:ext cx="156234" cy="330210"/>
              </a:xfrm>
              <a:custGeom>
                <a:rect b="b" l="l" r="r" t="t"/>
                <a:pathLst>
                  <a:path extrusionOk="0" h="2401" w="1136">
                    <a:moveTo>
                      <a:pt x="77" y="29"/>
                    </a:moveTo>
                    <a:cubicBezTo>
                      <a:pt x="90" y="56"/>
                      <a:pt x="99" y="84"/>
                      <a:pt x="112" y="112"/>
                    </a:cubicBezTo>
                    <a:cubicBezTo>
                      <a:pt x="230" y="353"/>
                      <a:pt x="422" y="553"/>
                      <a:pt x="555" y="789"/>
                    </a:cubicBezTo>
                    <a:cubicBezTo>
                      <a:pt x="680" y="1038"/>
                      <a:pt x="796" y="1300"/>
                      <a:pt x="887" y="1564"/>
                    </a:cubicBezTo>
                    <a:cubicBezTo>
                      <a:pt x="983" y="1833"/>
                      <a:pt x="1066" y="2103"/>
                      <a:pt x="1136" y="2365"/>
                    </a:cubicBezTo>
                    <a:cubicBezTo>
                      <a:pt x="1136" y="2379"/>
                      <a:pt x="1128" y="2394"/>
                      <a:pt x="1121" y="2394"/>
                    </a:cubicBezTo>
                    <a:cubicBezTo>
                      <a:pt x="1108" y="2400"/>
                      <a:pt x="1094" y="2394"/>
                      <a:pt x="1086" y="2379"/>
                    </a:cubicBezTo>
                    <a:cubicBezTo>
                      <a:pt x="983" y="2068"/>
                      <a:pt x="859" y="1756"/>
                      <a:pt x="728" y="1446"/>
                    </a:cubicBezTo>
                    <a:cubicBezTo>
                      <a:pt x="638" y="1239"/>
                      <a:pt x="547" y="1031"/>
                      <a:pt x="451" y="837"/>
                    </a:cubicBezTo>
                    <a:lnTo>
                      <a:pt x="7" y="62"/>
                    </a:lnTo>
                    <a:cubicBezTo>
                      <a:pt x="1" y="42"/>
                      <a:pt x="7" y="21"/>
                      <a:pt x="29" y="7"/>
                    </a:cubicBezTo>
                    <a:cubicBezTo>
                      <a:pt x="42" y="1"/>
                      <a:pt x="71" y="7"/>
                      <a:pt x="77"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13148568" y="4329395"/>
                <a:ext cx="34383" cy="291151"/>
              </a:xfrm>
              <a:custGeom>
                <a:rect b="b" l="l" r="r" t="t"/>
                <a:pathLst>
                  <a:path extrusionOk="0" h="2117" w="250">
                    <a:moveTo>
                      <a:pt x="97" y="29"/>
                    </a:moveTo>
                    <a:cubicBezTo>
                      <a:pt x="180" y="291"/>
                      <a:pt x="230" y="546"/>
                      <a:pt x="243" y="810"/>
                    </a:cubicBezTo>
                    <a:cubicBezTo>
                      <a:pt x="250" y="1066"/>
                      <a:pt x="215" y="1321"/>
                      <a:pt x="174" y="1592"/>
                    </a:cubicBezTo>
                    <a:lnTo>
                      <a:pt x="56" y="2096"/>
                    </a:lnTo>
                    <a:cubicBezTo>
                      <a:pt x="49" y="2109"/>
                      <a:pt x="36" y="2116"/>
                      <a:pt x="23" y="2109"/>
                    </a:cubicBezTo>
                    <a:cubicBezTo>
                      <a:pt x="8" y="2109"/>
                      <a:pt x="1" y="2096"/>
                      <a:pt x="8" y="2081"/>
                    </a:cubicBezTo>
                    <a:lnTo>
                      <a:pt x="91" y="1583"/>
                    </a:lnTo>
                    <a:cubicBezTo>
                      <a:pt x="125" y="1315"/>
                      <a:pt x="139" y="1066"/>
                      <a:pt x="125" y="810"/>
                    </a:cubicBezTo>
                    <a:cubicBezTo>
                      <a:pt x="119" y="561"/>
                      <a:pt x="91" y="312"/>
                      <a:pt x="23" y="49"/>
                    </a:cubicBezTo>
                    <a:cubicBezTo>
                      <a:pt x="14" y="29"/>
                      <a:pt x="29" y="7"/>
                      <a:pt x="49" y="0"/>
                    </a:cubicBezTo>
                    <a:cubicBezTo>
                      <a:pt x="71" y="0"/>
                      <a:pt x="91" y="7"/>
                      <a:pt x="97"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6"/>
              <p:cNvSpPr/>
              <p:nvPr/>
            </p:nvSpPr>
            <p:spPr>
              <a:xfrm>
                <a:off x="13042122" y="4216211"/>
                <a:ext cx="37271" cy="319620"/>
              </a:xfrm>
              <a:custGeom>
                <a:rect b="b" l="l" r="r" t="t"/>
                <a:pathLst>
                  <a:path extrusionOk="0" h="2324" w="271">
                    <a:moveTo>
                      <a:pt x="83" y="29"/>
                    </a:moveTo>
                    <a:cubicBezTo>
                      <a:pt x="159" y="258"/>
                      <a:pt x="216" y="498"/>
                      <a:pt x="242" y="747"/>
                    </a:cubicBezTo>
                    <a:cubicBezTo>
                      <a:pt x="271" y="996"/>
                      <a:pt x="271" y="1245"/>
                      <a:pt x="242" y="1480"/>
                    </a:cubicBezTo>
                    <a:cubicBezTo>
                      <a:pt x="216" y="1681"/>
                      <a:pt x="181" y="1875"/>
                      <a:pt x="125" y="2068"/>
                    </a:cubicBezTo>
                    <a:cubicBezTo>
                      <a:pt x="98" y="2144"/>
                      <a:pt x="70" y="2227"/>
                      <a:pt x="42" y="2304"/>
                    </a:cubicBezTo>
                    <a:cubicBezTo>
                      <a:pt x="42" y="2317"/>
                      <a:pt x="28" y="2323"/>
                      <a:pt x="22" y="2317"/>
                    </a:cubicBezTo>
                    <a:cubicBezTo>
                      <a:pt x="8" y="2317"/>
                      <a:pt x="8" y="2310"/>
                      <a:pt x="8" y="2297"/>
                    </a:cubicBezTo>
                    <a:lnTo>
                      <a:pt x="159" y="1474"/>
                    </a:lnTo>
                    <a:cubicBezTo>
                      <a:pt x="188" y="1238"/>
                      <a:pt x="188" y="996"/>
                      <a:pt x="159" y="755"/>
                    </a:cubicBezTo>
                    <a:cubicBezTo>
                      <a:pt x="139" y="513"/>
                      <a:pt x="83" y="277"/>
                      <a:pt x="8" y="57"/>
                    </a:cubicBezTo>
                    <a:cubicBezTo>
                      <a:pt x="0" y="35"/>
                      <a:pt x="8" y="15"/>
                      <a:pt x="28" y="9"/>
                    </a:cubicBezTo>
                    <a:cubicBezTo>
                      <a:pt x="56" y="0"/>
                      <a:pt x="76" y="9"/>
                      <a:pt x="83"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6"/>
              <p:cNvSpPr/>
              <p:nvPr/>
            </p:nvSpPr>
            <p:spPr>
              <a:xfrm>
                <a:off x="12918622" y="4117329"/>
                <a:ext cx="63814" cy="303529"/>
              </a:xfrm>
              <a:custGeom>
                <a:rect b="b" l="l" r="r" t="t"/>
                <a:pathLst>
                  <a:path extrusionOk="0" h="2207" w="464">
                    <a:moveTo>
                      <a:pt x="77" y="22"/>
                    </a:moveTo>
                    <a:cubicBezTo>
                      <a:pt x="125" y="90"/>
                      <a:pt x="166" y="160"/>
                      <a:pt x="201" y="236"/>
                    </a:cubicBezTo>
                    <a:cubicBezTo>
                      <a:pt x="249" y="346"/>
                      <a:pt x="284" y="464"/>
                      <a:pt x="326" y="582"/>
                    </a:cubicBezTo>
                    <a:cubicBezTo>
                      <a:pt x="409" y="844"/>
                      <a:pt x="450" y="1114"/>
                      <a:pt x="457" y="1383"/>
                    </a:cubicBezTo>
                    <a:cubicBezTo>
                      <a:pt x="463" y="1647"/>
                      <a:pt x="435" y="1916"/>
                      <a:pt x="400" y="2186"/>
                    </a:cubicBezTo>
                    <a:cubicBezTo>
                      <a:pt x="400" y="2199"/>
                      <a:pt x="387" y="2206"/>
                      <a:pt x="374" y="2206"/>
                    </a:cubicBezTo>
                    <a:cubicBezTo>
                      <a:pt x="359" y="2206"/>
                      <a:pt x="352" y="2193"/>
                      <a:pt x="352" y="2180"/>
                    </a:cubicBezTo>
                    <a:cubicBezTo>
                      <a:pt x="380" y="1861"/>
                      <a:pt x="387" y="1542"/>
                      <a:pt x="359" y="1225"/>
                    </a:cubicBezTo>
                    <a:cubicBezTo>
                      <a:pt x="339" y="1018"/>
                      <a:pt x="304" y="811"/>
                      <a:pt x="243" y="603"/>
                    </a:cubicBezTo>
                    <a:cubicBezTo>
                      <a:pt x="208" y="492"/>
                      <a:pt x="173" y="374"/>
                      <a:pt x="125" y="271"/>
                    </a:cubicBezTo>
                    <a:cubicBezTo>
                      <a:pt x="97" y="195"/>
                      <a:pt x="55" y="132"/>
                      <a:pt x="14" y="71"/>
                    </a:cubicBezTo>
                    <a:cubicBezTo>
                      <a:pt x="0" y="49"/>
                      <a:pt x="0" y="29"/>
                      <a:pt x="20" y="14"/>
                    </a:cubicBezTo>
                    <a:cubicBezTo>
                      <a:pt x="35" y="1"/>
                      <a:pt x="62" y="7"/>
                      <a:pt x="77"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12744513" y="4419751"/>
                <a:ext cx="179889" cy="137117"/>
              </a:xfrm>
              <a:custGeom>
                <a:rect b="b" l="l" r="r" t="t"/>
                <a:pathLst>
                  <a:path extrusionOk="0" h="997" w="1308">
                    <a:moveTo>
                      <a:pt x="1260" y="989"/>
                    </a:moveTo>
                    <a:cubicBezTo>
                      <a:pt x="1155" y="968"/>
                      <a:pt x="1059" y="935"/>
                      <a:pt x="961" y="885"/>
                    </a:cubicBezTo>
                    <a:cubicBezTo>
                      <a:pt x="830" y="817"/>
                      <a:pt x="706" y="719"/>
                      <a:pt x="588" y="629"/>
                    </a:cubicBezTo>
                    <a:cubicBezTo>
                      <a:pt x="478" y="533"/>
                      <a:pt x="374" y="444"/>
                      <a:pt x="277" y="339"/>
                    </a:cubicBezTo>
                    <a:cubicBezTo>
                      <a:pt x="181" y="243"/>
                      <a:pt x="90" y="132"/>
                      <a:pt x="0" y="22"/>
                    </a:cubicBezTo>
                    <a:cubicBezTo>
                      <a:pt x="0" y="14"/>
                      <a:pt x="0" y="7"/>
                      <a:pt x="7" y="7"/>
                    </a:cubicBezTo>
                    <a:cubicBezTo>
                      <a:pt x="7" y="0"/>
                      <a:pt x="15" y="7"/>
                      <a:pt x="22" y="7"/>
                    </a:cubicBezTo>
                    <a:lnTo>
                      <a:pt x="651" y="561"/>
                    </a:lnTo>
                    <a:cubicBezTo>
                      <a:pt x="762" y="651"/>
                      <a:pt x="878" y="747"/>
                      <a:pt x="1003" y="817"/>
                    </a:cubicBezTo>
                    <a:cubicBezTo>
                      <a:pt x="1085" y="858"/>
                      <a:pt x="1177" y="900"/>
                      <a:pt x="1273" y="913"/>
                    </a:cubicBezTo>
                    <a:cubicBezTo>
                      <a:pt x="1293" y="920"/>
                      <a:pt x="1308" y="941"/>
                      <a:pt x="1308" y="961"/>
                    </a:cubicBezTo>
                    <a:cubicBezTo>
                      <a:pt x="1301" y="983"/>
                      <a:pt x="1280" y="996"/>
                      <a:pt x="1260" y="9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6"/>
              <p:cNvSpPr/>
              <p:nvPr/>
            </p:nvSpPr>
            <p:spPr>
              <a:xfrm>
                <a:off x="12760741" y="4453995"/>
                <a:ext cx="110299" cy="219910"/>
              </a:xfrm>
              <a:custGeom>
                <a:rect b="b" l="l" r="r" t="t"/>
                <a:pathLst>
                  <a:path extrusionOk="0" h="1599" w="802">
                    <a:moveTo>
                      <a:pt x="76" y="35"/>
                    </a:moveTo>
                    <a:cubicBezTo>
                      <a:pt x="83" y="77"/>
                      <a:pt x="90" y="118"/>
                      <a:pt x="111" y="160"/>
                    </a:cubicBezTo>
                    <a:cubicBezTo>
                      <a:pt x="146" y="256"/>
                      <a:pt x="208" y="346"/>
                      <a:pt x="249" y="443"/>
                    </a:cubicBezTo>
                    <a:lnTo>
                      <a:pt x="802" y="1577"/>
                    </a:lnTo>
                    <a:cubicBezTo>
                      <a:pt x="802" y="1583"/>
                      <a:pt x="802" y="1590"/>
                      <a:pt x="795" y="1598"/>
                    </a:cubicBezTo>
                    <a:cubicBezTo>
                      <a:pt x="782" y="1598"/>
                      <a:pt x="775" y="1598"/>
                      <a:pt x="768" y="1583"/>
                    </a:cubicBezTo>
                    <a:lnTo>
                      <a:pt x="159" y="478"/>
                    </a:lnTo>
                    <a:lnTo>
                      <a:pt x="0" y="42"/>
                    </a:lnTo>
                    <a:cubicBezTo>
                      <a:pt x="0" y="22"/>
                      <a:pt x="13" y="7"/>
                      <a:pt x="35" y="0"/>
                    </a:cubicBezTo>
                    <a:cubicBezTo>
                      <a:pt x="55" y="0"/>
                      <a:pt x="76" y="14"/>
                      <a:pt x="76"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6"/>
              <p:cNvSpPr/>
              <p:nvPr/>
            </p:nvSpPr>
            <p:spPr>
              <a:xfrm>
                <a:off x="12728285" y="4405585"/>
                <a:ext cx="35483" cy="178789"/>
              </a:xfrm>
              <a:custGeom>
                <a:rect b="b" l="l" r="r" t="t"/>
                <a:pathLst>
                  <a:path extrusionOk="0" h="1300" w="258">
                    <a:moveTo>
                      <a:pt x="83" y="34"/>
                    </a:moveTo>
                    <a:cubicBezTo>
                      <a:pt x="133" y="200"/>
                      <a:pt x="195" y="366"/>
                      <a:pt x="223" y="532"/>
                    </a:cubicBezTo>
                    <a:cubicBezTo>
                      <a:pt x="243" y="649"/>
                      <a:pt x="258" y="767"/>
                      <a:pt x="249" y="892"/>
                    </a:cubicBezTo>
                    <a:lnTo>
                      <a:pt x="112" y="1287"/>
                    </a:lnTo>
                    <a:cubicBezTo>
                      <a:pt x="105" y="1293"/>
                      <a:pt x="98" y="1300"/>
                      <a:pt x="92" y="1300"/>
                    </a:cubicBezTo>
                    <a:cubicBezTo>
                      <a:pt x="77" y="1293"/>
                      <a:pt x="70" y="1287"/>
                      <a:pt x="77" y="1278"/>
                    </a:cubicBezTo>
                    <a:lnTo>
                      <a:pt x="133" y="878"/>
                    </a:lnTo>
                    <a:cubicBezTo>
                      <a:pt x="146" y="767"/>
                      <a:pt x="140" y="656"/>
                      <a:pt x="118" y="553"/>
                    </a:cubicBezTo>
                    <a:cubicBezTo>
                      <a:pt x="92" y="387"/>
                      <a:pt x="50" y="221"/>
                      <a:pt x="9" y="55"/>
                    </a:cubicBezTo>
                    <a:cubicBezTo>
                      <a:pt x="0" y="34"/>
                      <a:pt x="15" y="14"/>
                      <a:pt x="35" y="7"/>
                    </a:cubicBezTo>
                    <a:cubicBezTo>
                      <a:pt x="57" y="1"/>
                      <a:pt x="77" y="14"/>
                      <a:pt x="83" y="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12442090" y="4070845"/>
                <a:ext cx="144819" cy="113325"/>
              </a:xfrm>
              <a:custGeom>
                <a:rect b="b" l="l" r="r" t="t"/>
                <a:pathLst>
                  <a:path extrusionOk="0" h="824" w="1053">
                    <a:moveTo>
                      <a:pt x="64" y="7"/>
                    </a:moveTo>
                    <a:cubicBezTo>
                      <a:pt x="147" y="35"/>
                      <a:pt x="230" y="77"/>
                      <a:pt x="298" y="125"/>
                    </a:cubicBezTo>
                    <a:cubicBezTo>
                      <a:pt x="409" y="195"/>
                      <a:pt x="513" y="277"/>
                      <a:pt x="610" y="360"/>
                    </a:cubicBezTo>
                    <a:lnTo>
                      <a:pt x="1044" y="782"/>
                    </a:lnTo>
                    <a:cubicBezTo>
                      <a:pt x="1053" y="789"/>
                      <a:pt x="1053" y="802"/>
                      <a:pt x="1044" y="808"/>
                    </a:cubicBezTo>
                    <a:cubicBezTo>
                      <a:pt x="1031" y="823"/>
                      <a:pt x="1018" y="817"/>
                      <a:pt x="1011" y="808"/>
                    </a:cubicBezTo>
                    <a:lnTo>
                      <a:pt x="568" y="409"/>
                    </a:lnTo>
                    <a:cubicBezTo>
                      <a:pt x="472" y="326"/>
                      <a:pt x="367" y="249"/>
                      <a:pt x="265" y="180"/>
                    </a:cubicBezTo>
                    <a:cubicBezTo>
                      <a:pt x="188" y="138"/>
                      <a:pt x="118" y="103"/>
                      <a:pt x="36" y="77"/>
                    </a:cubicBezTo>
                    <a:cubicBezTo>
                      <a:pt x="16" y="70"/>
                      <a:pt x="1" y="48"/>
                      <a:pt x="7" y="29"/>
                    </a:cubicBezTo>
                    <a:cubicBezTo>
                      <a:pt x="16" y="7"/>
                      <a:pt x="42" y="0"/>
                      <a:pt x="6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12363150" y="3979527"/>
                <a:ext cx="158022" cy="46760"/>
              </a:xfrm>
              <a:custGeom>
                <a:rect b="b" l="l" r="r" t="t"/>
                <a:pathLst>
                  <a:path extrusionOk="0" h="340" w="1149">
                    <a:moveTo>
                      <a:pt x="35" y="29"/>
                    </a:moveTo>
                    <a:cubicBezTo>
                      <a:pt x="188" y="1"/>
                      <a:pt x="347" y="14"/>
                      <a:pt x="498" y="49"/>
                    </a:cubicBezTo>
                    <a:cubicBezTo>
                      <a:pt x="727" y="97"/>
                      <a:pt x="948" y="201"/>
                      <a:pt x="1136" y="291"/>
                    </a:cubicBezTo>
                    <a:cubicBezTo>
                      <a:pt x="1149" y="298"/>
                      <a:pt x="1149" y="311"/>
                      <a:pt x="1149" y="326"/>
                    </a:cubicBezTo>
                    <a:cubicBezTo>
                      <a:pt x="1142" y="339"/>
                      <a:pt x="1121" y="339"/>
                      <a:pt x="1114" y="332"/>
                    </a:cubicBezTo>
                    <a:cubicBezTo>
                      <a:pt x="928" y="250"/>
                      <a:pt x="706" y="160"/>
                      <a:pt x="485" y="118"/>
                    </a:cubicBezTo>
                    <a:cubicBezTo>
                      <a:pt x="341" y="84"/>
                      <a:pt x="195" y="77"/>
                      <a:pt x="50" y="104"/>
                    </a:cubicBezTo>
                    <a:cubicBezTo>
                      <a:pt x="29" y="104"/>
                      <a:pt x="9" y="97"/>
                      <a:pt x="9" y="77"/>
                    </a:cubicBezTo>
                    <a:cubicBezTo>
                      <a:pt x="1" y="55"/>
                      <a:pt x="15" y="35"/>
                      <a:pt x="35"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12517180" y="4258156"/>
                <a:ext cx="36445" cy="225412"/>
              </a:xfrm>
              <a:custGeom>
                <a:rect b="b" l="l" r="r" t="t"/>
                <a:pathLst>
                  <a:path extrusionOk="0" h="1639" w="265">
                    <a:moveTo>
                      <a:pt x="84" y="27"/>
                    </a:moveTo>
                    <a:cubicBezTo>
                      <a:pt x="84" y="55"/>
                      <a:pt x="84" y="84"/>
                      <a:pt x="92" y="110"/>
                    </a:cubicBezTo>
                    <a:cubicBezTo>
                      <a:pt x="125" y="352"/>
                      <a:pt x="208" y="581"/>
                      <a:pt x="236" y="824"/>
                    </a:cubicBezTo>
                    <a:cubicBezTo>
                      <a:pt x="264" y="1086"/>
                      <a:pt x="258" y="1355"/>
                      <a:pt x="258" y="1619"/>
                    </a:cubicBezTo>
                    <a:cubicBezTo>
                      <a:pt x="258" y="1632"/>
                      <a:pt x="249" y="1638"/>
                      <a:pt x="236" y="1638"/>
                    </a:cubicBezTo>
                    <a:cubicBezTo>
                      <a:pt x="230" y="1638"/>
                      <a:pt x="216" y="1632"/>
                      <a:pt x="216" y="1619"/>
                    </a:cubicBezTo>
                    <a:cubicBezTo>
                      <a:pt x="201" y="1252"/>
                      <a:pt x="195" y="878"/>
                      <a:pt x="125" y="512"/>
                    </a:cubicBezTo>
                    <a:cubicBezTo>
                      <a:pt x="98" y="359"/>
                      <a:pt x="64" y="201"/>
                      <a:pt x="9" y="55"/>
                    </a:cubicBezTo>
                    <a:cubicBezTo>
                      <a:pt x="1" y="36"/>
                      <a:pt x="16" y="14"/>
                      <a:pt x="35" y="7"/>
                    </a:cubicBezTo>
                    <a:cubicBezTo>
                      <a:pt x="57" y="1"/>
                      <a:pt x="77" y="14"/>
                      <a:pt x="84"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6"/>
              <p:cNvSpPr/>
              <p:nvPr/>
            </p:nvSpPr>
            <p:spPr>
              <a:xfrm>
                <a:off x="12375665" y="4092711"/>
                <a:ext cx="77980" cy="178789"/>
              </a:xfrm>
              <a:custGeom>
                <a:rect b="b" l="l" r="r" t="t"/>
                <a:pathLst>
                  <a:path extrusionOk="0" h="1300" w="567">
                    <a:moveTo>
                      <a:pt x="560" y="49"/>
                    </a:moveTo>
                    <a:cubicBezTo>
                      <a:pt x="547" y="201"/>
                      <a:pt x="525" y="367"/>
                      <a:pt x="484" y="533"/>
                    </a:cubicBezTo>
                    <a:cubicBezTo>
                      <a:pt x="457" y="643"/>
                      <a:pt x="416" y="747"/>
                      <a:pt x="366" y="844"/>
                    </a:cubicBezTo>
                    <a:lnTo>
                      <a:pt x="49" y="1287"/>
                    </a:lnTo>
                    <a:cubicBezTo>
                      <a:pt x="42" y="1293"/>
                      <a:pt x="27" y="1300"/>
                      <a:pt x="14" y="1293"/>
                    </a:cubicBezTo>
                    <a:cubicBezTo>
                      <a:pt x="1" y="1287"/>
                      <a:pt x="1" y="1272"/>
                      <a:pt x="7" y="1258"/>
                    </a:cubicBezTo>
                    <a:lnTo>
                      <a:pt x="270" y="802"/>
                    </a:lnTo>
                    <a:cubicBezTo>
                      <a:pt x="318" y="713"/>
                      <a:pt x="353" y="608"/>
                      <a:pt x="381" y="505"/>
                    </a:cubicBezTo>
                    <a:cubicBezTo>
                      <a:pt x="429" y="352"/>
                      <a:pt x="457" y="186"/>
                      <a:pt x="484" y="36"/>
                    </a:cubicBezTo>
                    <a:cubicBezTo>
                      <a:pt x="484" y="14"/>
                      <a:pt x="505" y="1"/>
                      <a:pt x="525" y="7"/>
                    </a:cubicBezTo>
                    <a:cubicBezTo>
                      <a:pt x="553" y="7"/>
                      <a:pt x="567" y="27"/>
                      <a:pt x="560"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12549637" y="3844475"/>
                <a:ext cx="344238" cy="102735"/>
              </a:xfrm>
              <a:custGeom>
                <a:rect b="b" l="l" r="r" t="t"/>
                <a:pathLst>
                  <a:path extrusionOk="0" h="747" w="2503">
                    <a:moveTo>
                      <a:pt x="42" y="671"/>
                    </a:moveTo>
                    <a:cubicBezTo>
                      <a:pt x="374" y="637"/>
                      <a:pt x="712" y="623"/>
                      <a:pt x="1051" y="574"/>
                    </a:cubicBezTo>
                    <a:cubicBezTo>
                      <a:pt x="1273" y="540"/>
                      <a:pt x="1494" y="485"/>
                      <a:pt x="1701" y="408"/>
                    </a:cubicBezTo>
                    <a:lnTo>
                      <a:pt x="2483" y="7"/>
                    </a:lnTo>
                    <a:cubicBezTo>
                      <a:pt x="2489" y="0"/>
                      <a:pt x="2496" y="0"/>
                      <a:pt x="2496" y="7"/>
                    </a:cubicBezTo>
                    <a:cubicBezTo>
                      <a:pt x="2502" y="15"/>
                      <a:pt x="2502" y="22"/>
                      <a:pt x="2496" y="22"/>
                    </a:cubicBezTo>
                    <a:cubicBezTo>
                      <a:pt x="2345" y="111"/>
                      <a:pt x="2199" y="214"/>
                      <a:pt x="2046" y="306"/>
                    </a:cubicBezTo>
                    <a:cubicBezTo>
                      <a:pt x="1943" y="367"/>
                      <a:pt x="1832" y="415"/>
                      <a:pt x="1723" y="457"/>
                    </a:cubicBezTo>
                    <a:cubicBezTo>
                      <a:pt x="1507" y="533"/>
                      <a:pt x="1286" y="581"/>
                      <a:pt x="1059" y="616"/>
                    </a:cubicBezTo>
                    <a:cubicBezTo>
                      <a:pt x="727" y="671"/>
                      <a:pt x="380" y="706"/>
                      <a:pt x="48" y="747"/>
                    </a:cubicBezTo>
                    <a:cubicBezTo>
                      <a:pt x="28" y="747"/>
                      <a:pt x="7" y="734"/>
                      <a:pt x="7" y="712"/>
                    </a:cubicBezTo>
                    <a:cubicBezTo>
                      <a:pt x="0" y="692"/>
                      <a:pt x="22" y="679"/>
                      <a:pt x="42" y="6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6"/>
              <p:cNvSpPr/>
              <p:nvPr/>
            </p:nvSpPr>
            <p:spPr>
              <a:xfrm>
                <a:off x="12420223" y="3767598"/>
                <a:ext cx="266396" cy="151145"/>
              </a:xfrm>
              <a:custGeom>
                <a:rect b="b" l="l" r="r" t="t"/>
                <a:pathLst>
                  <a:path extrusionOk="0" h="1099" w="1937">
                    <a:moveTo>
                      <a:pt x="105" y="1079"/>
                    </a:moveTo>
                    <a:cubicBezTo>
                      <a:pt x="98" y="1085"/>
                      <a:pt x="83" y="1092"/>
                      <a:pt x="70" y="1085"/>
                    </a:cubicBezTo>
                    <a:cubicBezTo>
                      <a:pt x="35" y="1099"/>
                      <a:pt x="0" y="1037"/>
                      <a:pt x="77" y="967"/>
                    </a:cubicBezTo>
                    <a:cubicBezTo>
                      <a:pt x="133" y="919"/>
                      <a:pt x="249" y="878"/>
                      <a:pt x="271" y="871"/>
                    </a:cubicBezTo>
                    <a:lnTo>
                      <a:pt x="657" y="699"/>
                    </a:lnTo>
                    <a:lnTo>
                      <a:pt x="1502" y="332"/>
                    </a:lnTo>
                    <a:lnTo>
                      <a:pt x="1917" y="7"/>
                    </a:lnTo>
                    <a:cubicBezTo>
                      <a:pt x="1924" y="0"/>
                      <a:pt x="1930" y="0"/>
                      <a:pt x="1937" y="7"/>
                    </a:cubicBezTo>
                    <a:lnTo>
                      <a:pt x="1937" y="20"/>
                    </a:lnTo>
                    <a:lnTo>
                      <a:pt x="1529" y="373"/>
                    </a:lnTo>
                    <a:lnTo>
                      <a:pt x="721" y="815"/>
                    </a:lnTo>
                    <a:lnTo>
                      <a:pt x="326" y="1009"/>
                    </a:lnTo>
                    <a:cubicBezTo>
                      <a:pt x="312" y="1009"/>
                      <a:pt x="208" y="1064"/>
                      <a:pt x="140" y="1079"/>
                    </a:cubicBezTo>
                    <a:cubicBezTo>
                      <a:pt x="125" y="1085"/>
                      <a:pt x="112" y="1079"/>
                      <a:pt x="105" y="1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6"/>
              <p:cNvSpPr/>
              <p:nvPr/>
            </p:nvSpPr>
            <p:spPr>
              <a:xfrm>
                <a:off x="12212145" y="3699934"/>
                <a:ext cx="273960" cy="203819"/>
              </a:xfrm>
              <a:custGeom>
                <a:rect b="b" l="l" r="r" t="t"/>
                <a:pathLst>
                  <a:path extrusionOk="0" h="1482" w="1992">
                    <a:moveTo>
                      <a:pt x="13" y="1405"/>
                    </a:moveTo>
                    <a:lnTo>
                      <a:pt x="214" y="1287"/>
                    </a:lnTo>
                    <a:lnTo>
                      <a:pt x="705" y="990"/>
                    </a:lnTo>
                    <a:lnTo>
                      <a:pt x="1182" y="602"/>
                    </a:lnTo>
                    <a:cubicBezTo>
                      <a:pt x="1347" y="492"/>
                      <a:pt x="1513" y="381"/>
                      <a:pt x="1666" y="263"/>
                    </a:cubicBezTo>
                    <a:cubicBezTo>
                      <a:pt x="1771" y="180"/>
                      <a:pt x="1873" y="97"/>
                      <a:pt x="1970" y="8"/>
                    </a:cubicBezTo>
                    <a:cubicBezTo>
                      <a:pt x="1970" y="1"/>
                      <a:pt x="1985" y="1"/>
                      <a:pt x="1985" y="8"/>
                    </a:cubicBezTo>
                    <a:cubicBezTo>
                      <a:pt x="1991" y="14"/>
                      <a:pt x="1991" y="21"/>
                      <a:pt x="1991" y="29"/>
                    </a:cubicBezTo>
                    <a:cubicBezTo>
                      <a:pt x="1902" y="125"/>
                      <a:pt x="1804" y="215"/>
                      <a:pt x="1708" y="305"/>
                    </a:cubicBezTo>
                    <a:cubicBezTo>
                      <a:pt x="1563" y="436"/>
                      <a:pt x="1404" y="554"/>
                      <a:pt x="1245" y="678"/>
                    </a:cubicBezTo>
                    <a:lnTo>
                      <a:pt x="760" y="1066"/>
                    </a:lnTo>
                    <a:lnTo>
                      <a:pt x="256" y="1357"/>
                    </a:lnTo>
                    <a:lnTo>
                      <a:pt x="70" y="1459"/>
                    </a:lnTo>
                    <a:cubicBezTo>
                      <a:pt x="55" y="1481"/>
                      <a:pt x="28" y="1473"/>
                      <a:pt x="13" y="1459"/>
                    </a:cubicBezTo>
                    <a:cubicBezTo>
                      <a:pt x="0" y="1446"/>
                      <a:pt x="0" y="1418"/>
                      <a:pt x="13" y="14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6"/>
              <p:cNvSpPr/>
              <p:nvPr/>
            </p:nvSpPr>
            <p:spPr>
              <a:xfrm>
                <a:off x="12495451" y="3923416"/>
                <a:ext cx="224586" cy="247279"/>
              </a:xfrm>
              <a:custGeom>
                <a:rect b="b" l="l" r="r" t="t"/>
                <a:pathLst>
                  <a:path extrusionOk="0" h="1798" w="1633">
                    <a:moveTo>
                      <a:pt x="69" y="14"/>
                    </a:moveTo>
                    <a:cubicBezTo>
                      <a:pt x="187" y="70"/>
                      <a:pt x="305" y="138"/>
                      <a:pt x="416" y="214"/>
                    </a:cubicBezTo>
                    <a:cubicBezTo>
                      <a:pt x="525" y="297"/>
                      <a:pt x="623" y="387"/>
                      <a:pt x="713" y="478"/>
                    </a:cubicBezTo>
                    <a:cubicBezTo>
                      <a:pt x="905" y="664"/>
                      <a:pt x="1080" y="858"/>
                      <a:pt x="1231" y="1072"/>
                    </a:cubicBezTo>
                    <a:cubicBezTo>
                      <a:pt x="1383" y="1280"/>
                      <a:pt x="1508" y="1500"/>
                      <a:pt x="1625" y="1736"/>
                    </a:cubicBezTo>
                    <a:cubicBezTo>
                      <a:pt x="1632" y="1756"/>
                      <a:pt x="1625" y="1778"/>
                      <a:pt x="1611" y="1784"/>
                    </a:cubicBezTo>
                    <a:cubicBezTo>
                      <a:pt x="1591" y="1797"/>
                      <a:pt x="1569" y="1791"/>
                      <a:pt x="1556" y="1771"/>
                    </a:cubicBezTo>
                    <a:cubicBezTo>
                      <a:pt x="1396" y="1507"/>
                      <a:pt x="1211" y="1267"/>
                      <a:pt x="1016" y="1038"/>
                    </a:cubicBezTo>
                    <a:cubicBezTo>
                      <a:pt x="885" y="878"/>
                      <a:pt x="748" y="727"/>
                      <a:pt x="595" y="588"/>
                    </a:cubicBezTo>
                    <a:lnTo>
                      <a:pt x="28" y="77"/>
                    </a:lnTo>
                    <a:cubicBezTo>
                      <a:pt x="8" y="63"/>
                      <a:pt x="1" y="42"/>
                      <a:pt x="14" y="29"/>
                    </a:cubicBezTo>
                    <a:cubicBezTo>
                      <a:pt x="21" y="7"/>
                      <a:pt x="49" y="0"/>
                      <a:pt x="69"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6"/>
              <p:cNvSpPr/>
              <p:nvPr/>
            </p:nvSpPr>
            <p:spPr>
              <a:xfrm>
                <a:off x="12719895" y="3996718"/>
                <a:ext cx="130378" cy="254981"/>
              </a:xfrm>
              <a:custGeom>
                <a:rect b="b" l="l" r="r" t="t"/>
                <a:pathLst>
                  <a:path extrusionOk="0" h="1854" w="948">
                    <a:moveTo>
                      <a:pt x="76" y="13"/>
                    </a:moveTo>
                    <a:cubicBezTo>
                      <a:pt x="325" y="269"/>
                      <a:pt x="511" y="559"/>
                      <a:pt x="642" y="865"/>
                    </a:cubicBezTo>
                    <a:cubicBezTo>
                      <a:pt x="782" y="1168"/>
                      <a:pt x="865" y="1493"/>
                      <a:pt x="948" y="1825"/>
                    </a:cubicBezTo>
                    <a:cubicBezTo>
                      <a:pt x="948" y="1839"/>
                      <a:pt x="941" y="1845"/>
                      <a:pt x="933" y="1845"/>
                    </a:cubicBezTo>
                    <a:cubicBezTo>
                      <a:pt x="919" y="1854"/>
                      <a:pt x="913" y="1845"/>
                      <a:pt x="906" y="1832"/>
                    </a:cubicBezTo>
                    <a:cubicBezTo>
                      <a:pt x="788" y="1445"/>
                      <a:pt x="657" y="1072"/>
                      <a:pt x="476" y="719"/>
                    </a:cubicBezTo>
                    <a:cubicBezTo>
                      <a:pt x="352" y="491"/>
                      <a:pt x="207" y="269"/>
                      <a:pt x="20" y="70"/>
                    </a:cubicBezTo>
                    <a:cubicBezTo>
                      <a:pt x="0" y="48"/>
                      <a:pt x="7" y="28"/>
                      <a:pt x="20" y="13"/>
                    </a:cubicBezTo>
                    <a:cubicBezTo>
                      <a:pt x="35" y="0"/>
                      <a:pt x="61" y="0"/>
                      <a:pt x="76" y="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6"/>
              <p:cNvSpPr/>
              <p:nvPr/>
            </p:nvSpPr>
            <p:spPr>
              <a:xfrm>
                <a:off x="12654157" y="4328433"/>
                <a:ext cx="24068" cy="126665"/>
              </a:xfrm>
              <a:custGeom>
                <a:rect b="b" l="l" r="r" t="t"/>
                <a:pathLst>
                  <a:path extrusionOk="0" h="921" w="175">
                    <a:moveTo>
                      <a:pt x="83" y="36"/>
                    </a:moveTo>
                    <a:cubicBezTo>
                      <a:pt x="111" y="147"/>
                      <a:pt x="146" y="256"/>
                      <a:pt x="159" y="374"/>
                    </a:cubicBezTo>
                    <a:cubicBezTo>
                      <a:pt x="174" y="553"/>
                      <a:pt x="166" y="728"/>
                      <a:pt x="159" y="900"/>
                    </a:cubicBezTo>
                    <a:cubicBezTo>
                      <a:pt x="166" y="913"/>
                      <a:pt x="153" y="920"/>
                      <a:pt x="146" y="920"/>
                    </a:cubicBezTo>
                    <a:cubicBezTo>
                      <a:pt x="140" y="920"/>
                      <a:pt x="133" y="913"/>
                      <a:pt x="133" y="900"/>
                    </a:cubicBezTo>
                    <a:lnTo>
                      <a:pt x="8" y="49"/>
                    </a:lnTo>
                    <a:cubicBezTo>
                      <a:pt x="0" y="29"/>
                      <a:pt x="15" y="7"/>
                      <a:pt x="35" y="1"/>
                    </a:cubicBezTo>
                    <a:cubicBezTo>
                      <a:pt x="57" y="1"/>
                      <a:pt x="77" y="14"/>
                      <a:pt x="83"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6"/>
              <p:cNvSpPr/>
              <p:nvPr/>
            </p:nvSpPr>
            <p:spPr>
              <a:xfrm>
                <a:off x="12680838" y="4342873"/>
                <a:ext cx="142756" cy="64639"/>
              </a:xfrm>
              <a:custGeom>
                <a:rect b="b" l="l" r="r" t="t"/>
                <a:pathLst>
                  <a:path extrusionOk="0" h="470" w="1038">
                    <a:moveTo>
                      <a:pt x="70" y="14"/>
                    </a:moveTo>
                    <a:lnTo>
                      <a:pt x="505" y="208"/>
                    </a:lnTo>
                    <a:lnTo>
                      <a:pt x="1009" y="394"/>
                    </a:lnTo>
                    <a:cubicBezTo>
                      <a:pt x="1031" y="400"/>
                      <a:pt x="1037" y="415"/>
                      <a:pt x="1031" y="435"/>
                    </a:cubicBezTo>
                    <a:cubicBezTo>
                      <a:pt x="1031" y="457"/>
                      <a:pt x="1009" y="470"/>
                      <a:pt x="989" y="463"/>
                    </a:cubicBezTo>
                    <a:lnTo>
                      <a:pt x="478" y="269"/>
                    </a:lnTo>
                    <a:lnTo>
                      <a:pt x="14" y="68"/>
                    </a:lnTo>
                    <a:cubicBezTo>
                      <a:pt x="0" y="55"/>
                      <a:pt x="0" y="33"/>
                      <a:pt x="14" y="14"/>
                    </a:cubicBezTo>
                    <a:cubicBezTo>
                      <a:pt x="29" y="0"/>
                      <a:pt x="48" y="0"/>
                      <a:pt x="70"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6"/>
              <p:cNvSpPr/>
              <p:nvPr/>
            </p:nvSpPr>
            <p:spPr>
              <a:xfrm>
                <a:off x="12445116" y="4172615"/>
                <a:ext cx="55150" cy="186353"/>
              </a:xfrm>
              <a:custGeom>
                <a:rect b="b" l="l" r="r" t="t"/>
                <a:pathLst>
                  <a:path extrusionOk="0" h="1355" w="401">
                    <a:moveTo>
                      <a:pt x="387" y="42"/>
                    </a:moveTo>
                    <a:cubicBezTo>
                      <a:pt x="394" y="160"/>
                      <a:pt x="400" y="276"/>
                      <a:pt x="400" y="387"/>
                    </a:cubicBezTo>
                    <a:cubicBezTo>
                      <a:pt x="400" y="470"/>
                      <a:pt x="394" y="546"/>
                      <a:pt x="380" y="629"/>
                    </a:cubicBezTo>
                    <a:cubicBezTo>
                      <a:pt x="359" y="732"/>
                      <a:pt x="325" y="837"/>
                      <a:pt x="284" y="933"/>
                    </a:cubicBezTo>
                    <a:cubicBezTo>
                      <a:pt x="214" y="1079"/>
                      <a:pt x="125" y="1210"/>
                      <a:pt x="42" y="1341"/>
                    </a:cubicBezTo>
                    <a:cubicBezTo>
                      <a:pt x="35" y="1348"/>
                      <a:pt x="27" y="1354"/>
                      <a:pt x="14" y="1348"/>
                    </a:cubicBezTo>
                    <a:cubicBezTo>
                      <a:pt x="7" y="1348"/>
                      <a:pt x="0" y="1335"/>
                      <a:pt x="7" y="1328"/>
                    </a:cubicBezTo>
                    <a:lnTo>
                      <a:pt x="276" y="608"/>
                    </a:lnTo>
                    <a:lnTo>
                      <a:pt x="304" y="42"/>
                    </a:lnTo>
                    <a:cubicBezTo>
                      <a:pt x="304" y="20"/>
                      <a:pt x="325" y="0"/>
                      <a:pt x="345" y="0"/>
                    </a:cubicBezTo>
                    <a:cubicBezTo>
                      <a:pt x="367" y="0"/>
                      <a:pt x="387" y="20"/>
                      <a:pt x="387"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6"/>
              <p:cNvSpPr/>
              <p:nvPr/>
            </p:nvSpPr>
            <p:spPr>
              <a:xfrm>
                <a:off x="12345134" y="3977739"/>
                <a:ext cx="27781" cy="160773"/>
              </a:xfrm>
              <a:custGeom>
                <a:rect b="b" l="l" r="r" t="t"/>
                <a:pathLst>
                  <a:path extrusionOk="0" h="1169" w="202">
                    <a:moveTo>
                      <a:pt x="83" y="27"/>
                    </a:moveTo>
                    <a:cubicBezTo>
                      <a:pt x="146" y="180"/>
                      <a:pt x="188" y="332"/>
                      <a:pt x="195" y="477"/>
                    </a:cubicBezTo>
                    <a:cubicBezTo>
                      <a:pt x="201" y="706"/>
                      <a:pt x="146" y="926"/>
                      <a:pt x="83" y="1154"/>
                    </a:cubicBezTo>
                    <a:cubicBezTo>
                      <a:pt x="83" y="1162"/>
                      <a:pt x="77" y="1169"/>
                      <a:pt x="70" y="1169"/>
                    </a:cubicBezTo>
                    <a:cubicBezTo>
                      <a:pt x="64" y="1169"/>
                      <a:pt x="57" y="1162"/>
                      <a:pt x="57" y="1154"/>
                    </a:cubicBezTo>
                    <a:cubicBezTo>
                      <a:pt x="83" y="961"/>
                      <a:pt x="98" y="774"/>
                      <a:pt x="90" y="594"/>
                    </a:cubicBezTo>
                    <a:cubicBezTo>
                      <a:pt x="90" y="415"/>
                      <a:pt x="77" y="234"/>
                      <a:pt x="7" y="55"/>
                    </a:cubicBezTo>
                    <a:cubicBezTo>
                      <a:pt x="0" y="34"/>
                      <a:pt x="7" y="14"/>
                      <a:pt x="29" y="7"/>
                    </a:cubicBezTo>
                    <a:cubicBezTo>
                      <a:pt x="49" y="0"/>
                      <a:pt x="77" y="14"/>
                      <a:pt x="83"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6"/>
              <p:cNvSpPr/>
              <p:nvPr/>
            </p:nvSpPr>
            <p:spPr>
              <a:xfrm>
                <a:off x="12143656" y="3907187"/>
                <a:ext cx="397599" cy="409977"/>
              </a:xfrm>
              <a:custGeom>
                <a:rect b="b" l="l" r="r" t="t"/>
                <a:pathLst>
                  <a:path extrusionOk="0" h="2981" w="2891">
                    <a:moveTo>
                      <a:pt x="14" y="49"/>
                    </a:moveTo>
                    <a:cubicBezTo>
                      <a:pt x="20" y="49"/>
                      <a:pt x="20" y="42"/>
                      <a:pt x="35" y="35"/>
                    </a:cubicBezTo>
                    <a:cubicBezTo>
                      <a:pt x="83" y="16"/>
                      <a:pt x="145" y="29"/>
                      <a:pt x="201" y="22"/>
                    </a:cubicBezTo>
                    <a:cubicBezTo>
                      <a:pt x="795" y="1"/>
                      <a:pt x="1314" y="230"/>
                      <a:pt x="1729" y="603"/>
                    </a:cubicBezTo>
                    <a:cubicBezTo>
                      <a:pt x="2227" y="1059"/>
                      <a:pt x="2600" y="1723"/>
                      <a:pt x="2793" y="2441"/>
                    </a:cubicBezTo>
                    <a:cubicBezTo>
                      <a:pt x="2841" y="2614"/>
                      <a:pt x="2863" y="2787"/>
                      <a:pt x="2891" y="2961"/>
                    </a:cubicBezTo>
                    <a:cubicBezTo>
                      <a:pt x="2891" y="2968"/>
                      <a:pt x="2883" y="2974"/>
                      <a:pt x="2876" y="2981"/>
                    </a:cubicBezTo>
                    <a:cubicBezTo>
                      <a:pt x="2869" y="2981"/>
                      <a:pt x="2863" y="2974"/>
                      <a:pt x="2856" y="2968"/>
                    </a:cubicBezTo>
                    <a:cubicBezTo>
                      <a:pt x="2808" y="2802"/>
                      <a:pt x="2745" y="2636"/>
                      <a:pt x="2683" y="2476"/>
                    </a:cubicBezTo>
                    <a:cubicBezTo>
                      <a:pt x="2441" y="1791"/>
                      <a:pt x="2109" y="1142"/>
                      <a:pt x="1638" y="693"/>
                    </a:cubicBezTo>
                    <a:cubicBezTo>
                      <a:pt x="1245" y="326"/>
                      <a:pt x="775" y="99"/>
                      <a:pt x="201" y="90"/>
                    </a:cubicBezTo>
                    <a:cubicBezTo>
                      <a:pt x="145" y="90"/>
                      <a:pt x="90" y="105"/>
                      <a:pt x="35" y="90"/>
                    </a:cubicBezTo>
                    <a:cubicBezTo>
                      <a:pt x="28" y="90"/>
                      <a:pt x="28" y="84"/>
                      <a:pt x="20" y="84"/>
                    </a:cubicBezTo>
                    <a:cubicBezTo>
                      <a:pt x="7" y="84"/>
                      <a:pt x="0" y="77"/>
                      <a:pt x="0" y="70"/>
                    </a:cubicBezTo>
                    <a:cubicBezTo>
                      <a:pt x="0" y="64"/>
                      <a:pt x="7" y="49"/>
                      <a:pt x="14"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6"/>
              <p:cNvSpPr/>
              <p:nvPr/>
            </p:nvSpPr>
            <p:spPr>
              <a:xfrm>
                <a:off x="12445116" y="4066031"/>
                <a:ext cx="367068" cy="517525"/>
              </a:xfrm>
              <a:custGeom>
                <a:rect b="b" l="l" r="r" t="t"/>
                <a:pathLst>
                  <a:path extrusionOk="0" h="3763" w="2669">
                    <a:moveTo>
                      <a:pt x="27" y="14"/>
                    </a:moveTo>
                    <a:cubicBezTo>
                      <a:pt x="35" y="14"/>
                      <a:pt x="42" y="14"/>
                      <a:pt x="48" y="22"/>
                    </a:cubicBezTo>
                    <a:cubicBezTo>
                      <a:pt x="90" y="55"/>
                      <a:pt x="110" y="105"/>
                      <a:pt x="145" y="147"/>
                    </a:cubicBezTo>
                    <a:cubicBezTo>
                      <a:pt x="284" y="312"/>
                      <a:pt x="428" y="498"/>
                      <a:pt x="588" y="678"/>
                    </a:cubicBezTo>
                    <a:cubicBezTo>
                      <a:pt x="767" y="878"/>
                      <a:pt x="954" y="1079"/>
                      <a:pt x="1140" y="1286"/>
                    </a:cubicBezTo>
                    <a:cubicBezTo>
                      <a:pt x="1417" y="1598"/>
                      <a:pt x="1694" y="1922"/>
                      <a:pt x="1943" y="2206"/>
                    </a:cubicBezTo>
                    <a:cubicBezTo>
                      <a:pt x="2101" y="2393"/>
                      <a:pt x="2225" y="2586"/>
                      <a:pt x="2323" y="2787"/>
                    </a:cubicBezTo>
                    <a:cubicBezTo>
                      <a:pt x="2474" y="3092"/>
                      <a:pt x="2572" y="3409"/>
                      <a:pt x="2668" y="3741"/>
                    </a:cubicBezTo>
                    <a:cubicBezTo>
                      <a:pt x="2668" y="3747"/>
                      <a:pt x="2668" y="3762"/>
                      <a:pt x="2662" y="3762"/>
                    </a:cubicBezTo>
                    <a:cubicBezTo>
                      <a:pt x="2655" y="3762"/>
                      <a:pt x="2640" y="3762"/>
                      <a:pt x="2640" y="3756"/>
                    </a:cubicBezTo>
                    <a:cubicBezTo>
                      <a:pt x="2524" y="3430"/>
                      <a:pt x="2400" y="3118"/>
                      <a:pt x="2234" y="2828"/>
                    </a:cubicBezTo>
                    <a:cubicBezTo>
                      <a:pt x="2129" y="2642"/>
                      <a:pt x="2005" y="2461"/>
                      <a:pt x="1845" y="2289"/>
                    </a:cubicBezTo>
                    <a:cubicBezTo>
                      <a:pt x="1625" y="2040"/>
                      <a:pt x="1376" y="1784"/>
                      <a:pt x="1134" y="1507"/>
                    </a:cubicBezTo>
                    <a:cubicBezTo>
                      <a:pt x="981" y="1335"/>
                      <a:pt x="830" y="1155"/>
                      <a:pt x="677" y="976"/>
                    </a:cubicBezTo>
                    <a:cubicBezTo>
                      <a:pt x="450" y="686"/>
                      <a:pt x="214" y="409"/>
                      <a:pt x="55" y="132"/>
                    </a:cubicBezTo>
                    <a:cubicBezTo>
                      <a:pt x="35" y="97"/>
                      <a:pt x="20" y="64"/>
                      <a:pt x="0" y="29"/>
                    </a:cubicBezTo>
                    <a:cubicBezTo>
                      <a:pt x="0" y="22"/>
                      <a:pt x="0" y="14"/>
                      <a:pt x="7" y="7"/>
                    </a:cubicBezTo>
                    <a:cubicBezTo>
                      <a:pt x="14" y="1"/>
                      <a:pt x="27" y="7"/>
                      <a:pt x="27"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6"/>
              <p:cNvSpPr/>
              <p:nvPr/>
            </p:nvSpPr>
            <p:spPr>
              <a:xfrm>
                <a:off x="11940941" y="3890959"/>
                <a:ext cx="1367598" cy="650517"/>
              </a:xfrm>
              <a:custGeom>
                <a:rect b="b" l="l" r="r" t="t"/>
                <a:pathLst>
                  <a:path extrusionOk="0" h="4730" w="9944">
                    <a:moveTo>
                      <a:pt x="9895" y="4723"/>
                    </a:moveTo>
                    <a:cubicBezTo>
                      <a:pt x="9874" y="4717"/>
                      <a:pt x="9874" y="4723"/>
                      <a:pt x="9861" y="4710"/>
                    </a:cubicBezTo>
                    <a:cubicBezTo>
                      <a:pt x="9854" y="4710"/>
                      <a:pt x="9854" y="4703"/>
                      <a:pt x="9847" y="4703"/>
                    </a:cubicBezTo>
                    <a:cubicBezTo>
                      <a:pt x="9784" y="4599"/>
                      <a:pt x="9736" y="4489"/>
                      <a:pt x="9675" y="4378"/>
                    </a:cubicBezTo>
                    <a:cubicBezTo>
                      <a:pt x="9376" y="3867"/>
                      <a:pt x="8996" y="3376"/>
                      <a:pt x="8561" y="2920"/>
                    </a:cubicBezTo>
                    <a:cubicBezTo>
                      <a:pt x="8140" y="2483"/>
                      <a:pt x="7669" y="2075"/>
                      <a:pt x="7151" y="1717"/>
                    </a:cubicBezTo>
                    <a:cubicBezTo>
                      <a:pt x="5983" y="900"/>
                      <a:pt x="4620" y="326"/>
                      <a:pt x="3300" y="175"/>
                    </a:cubicBezTo>
                    <a:cubicBezTo>
                      <a:pt x="2767" y="112"/>
                      <a:pt x="2208" y="119"/>
                      <a:pt x="1653" y="182"/>
                    </a:cubicBezTo>
                    <a:cubicBezTo>
                      <a:pt x="1094" y="243"/>
                      <a:pt x="540" y="354"/>
                      <a:pt x="22" y="492"/>
                    </a:cubicBezTo>
                    <a:cubicBezTo>
                      <a:pt x="16" y="492"/>
                      <a:pt x="9" y="485"/>
                      <a:pt x="9" y="479"/>
                    </a:cubicBezTo>
                    <a:cubicBezTo>
                      <a:pt x="1" y="472"/>
                      <a:pt x="9" y="465"/>
                      <a:pt x="16" y="465"/>
                    </a:cubicBezTo>
                    <a:cubicBezTo>
                      <a:pt x="623" y="278"/>
                      <a:pt x="1302" y="125"/>
                      <a:pt x="1972" y="57"/>
                    </a:cubicBezTo>
                    <a:cubicBezTo>
                      <a:pt x="2428" y="9"/>
                      <a:pt x="2878" y="1"/>
                      <a:pt x="3313" y="42"/>
                    </a:cubicBezTo>
                    <a:cubicBezTo>
                      <a:pt x="4662" y="195"/>
                      <a:pt x="6057" y="756"/>
                      <a:pt x="7254" y="1585"/>
                    </a:cubicBezTo>
                    <a:cubicBezTo>
                      <a:pt x="7780" y="1944"/>
                      <a:pt x="8271" y="2359"/>
                      <a:pt x="8692" y="2815"/>
                    </a:cubicBezTo>
                    <a:cubicBezTo>
                      <a:pt x="9127" y="3278"/>
                      <a:pt x="9500" y="3791"/>
                      <a:pt x="9784" y="4323"/>
                    </a:cubicBezTo>
                    <a:cubicBezTo>
                      <a:pt x="9841" y="4433"/>
                      <a:pt x="9902" y="4544"/>
                      <a:pt x="9943" y="4662"/>
                    </a:cubicBezTo>
                    <a:lnTo>
                      <a:pt x="9943" y="4675"/>
                    </a:lnTo>
                    <a:cubicBezTo>
                      <a:pt x="9943" y="4697"/>
                      <a:pt x="9937" y="4697"/>
                      <a:pt x="9930" y="4710"/>
                    </a:cubicBezTo>
                    <a:cubicBezTo>
                      <a:pt x="9930" y="4717"/>
                      <a:pt x="9930" y="4730"/>
                      <a:pt x="9915" y="4730"/>
                    </a:cubicBezTo>
                    <a:cubicBezTo>
                      <a:pt x="9909" y="4730"/>
                      <a:pt x="9902" y="4730"/>
                      <a:pt x="9895" y="4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6"/>
              <p:cNvSpPr/>
              <p:nvPr/>
            </p:nvSpPr>
            <p:spPr>
              <a:xfrm>
                <a:off x="12385016" y="3468889"/>
                <a:ext cx="620260" cy="1298971"/>
              </a:xfrm>
              <a:custGeom>
                <a:rect b="b" l="l" r="r" t="t"/>
                <a:pathLst>
                  <a:path extrusionOk="0" h="9445" w="4510">
                    <a:moveTo>
                      <a:pt x="1" y="465"/>
                    </a:moveTo>
                    <a:cubicBezTo>
                      <a:pt x="16" y="257"/>
                      <a:pt x="298" y="0"/>
                      <a:pt x="872" y="8"/>
                    </a:cubicBezTo>
                    <a:cubicBezTo>
                      <a:pt x="1634" y="15"/>
                      <a:pt x="3479" y="408"/>
                      <a:pt x="3935" y="1701"/>
                    </a:cubicBezTo>
                    <a:cubicBezTo>
                      <a:pt x="4509" y="3305"/>
                      <a:pt x="4496" y="6624"/>
                      <a:pt x="4005" y="8484"/>
                    </a:cubicBezTo>
                    <a:cubicBezTo>
                      <a:pt x="3811" y="9224"/>
                      <a:pt x="3568" y="9375"/>
                      <a:pt x="3293" y="9375"/>
                    </a:cubicBezTo>
                    <a:cubicBezTo>
                      <a:pt x="3217" y="9445"/>
                      <a:pt x="1" y="465"/>
                      <a:pt x="1" y="465"/>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6"/>
              <p:cNvSpPr/>
              <p:nvPr/>
            </p:nvSpPr>
            <p:spPr>
              <a:xfrm>
                <a:off x="11153734" y="3468889"/>
                <a:ext cx="619160" cy="1298971"/>
              </a:xfrm>
              <a:custGeom>
                <a:rect b="b" l="l" r="r" t="t"/>
                <a:pathLst>
                  <a:path extrusionOk="0" h="9445" w="4502">
                    <a:moveTo>
                      <a:pt x="4502" y="465"/>
                    </a:moveTo>
                    <a:cubicBezTo>
                      <a:pt x="4495" y="257"/>
                      <a:pt x="4211" y="0"/>
                      <a:pt x="3631" y="8"/>
                    </a:cubicBezTo>
                    <a:cubicBezTo>
                      <a:pt x="2871" y="15"/>
                      <a:pt x="1024" y="408"/>
                      <a:pt x="568" y="1701"/>
                    </a:cubicBezTo>
                    <a:cubicBezTo>
                      <a:pt x="0" y="3305"/>
                      <a:pt x="15" y="6624"/>
                      <a:pt x="498" y="8484"/>
                    </a:cubicBezTo>
                    <a:cubicBezTo>
                      <a:pt x="692" y="9224"/>
                      <a:pt x="934" y="9375"/>
                      <a:pt x="1211" y="9375"/>
                    </a:cubicBezTo>
                    <a:cubicBezTo>
                      <a:pt x="1286" y="9445"/>
                      <a:pt x="4502" y="465"/>
                      <a:pt x="4502" y="465"/>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6"/>
              <p:cNvSpPr/>
              <p:nvPr/>
            </p:nvSpPr>
            <p:spPr>
              <a:xfrm>
                <a:off x="11258393" y="3288316"/>
                <a:ext cx="1776337" cy="1370349"/>
              </a:xfrm>
              <a:custGeom>
                <a:rect b="b" l="l" r="r" t="t"/>
                <a:pathLst>
                  <a:path extrusionOk="0" h="9964" w="12916">
                    <a:moveTo>
                      <a:pt x="4439" y="83"/>
                    </a:moveTo>
                    <a:cubicBezTo>
                      <a:pt x="4439" y="83"/>
                      <a:pt x="4342" y="678"/>
                      <a:pt x="3817" y="1009"/>
                    </a:cubicBezTo>
                    <a:cubicBezTo>
                      <a:pt x="3291" y="1348"/>
                      <a:pt x="2531" y="1701"/>
                      <a:pt x="1252" y="2234"/>
                    </a:cubicBezTo>
                    <a:cubicBezTo>
                      <a:pt x="1" y="2758"/>
                      <a:pt x="409" y="5428"/>
                      <a:pt x="1957" y="7682"/>
                    </a:cubicBezTo>
                    <a:lnTo>
                      <a:pt x="3256" y="9369"/>
                    </a:lnTo>
                    <a:lnTo>
                      <a:pt x="8048" y="9963"/>
                    </a:lnTo>
                    <a:cubicBezTo>
                      <a:pt x="8048" y="9963"/>
                      <a:pt x="8553" y="9527"/>
                      <a:pt x="9963" y="7592"/>
                    </a:cubicBezTo>
                    <a:cubicBezTo>
                      <a:pt x="12915" y="3547"/>
                      <a:pt x="11180" y="2420"/>
                      <a:pt x="10703" y="2068"/>
                    </a:cubicBezTo>
                    <a:cubicBezTo>
                      <a:pt x="7564" y="1127"/>
                      <a:pt x="7315" y="1"/>
                      <a:pt x="7315" y="1"/>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6"/>
              <p:cNvSpPr/>
              <p:nvPr/>
            </p:nvSpPr>
            <p:spPr>
              <a:xfrm>
                <a:off x="11868876" y="2859507"/>
                <a:ext cx="395674" cy="713368"/>
              </a:xfrm>
              <a:custGeom>
                <a:rect b="b" l="l" r="r" t="t"/>
                <a:pathLst>
                  <a:path extrusionOk="0" h="5187" w="2877">
                    <a:moveTo>
                      <a:pt x="0" y="1"/>
                    </a:moveTo>
                    <a:lnTo>
                      <a:pt x="2876" y="1"/>
                    </a:lnTo>
                    <a:lnTo>
                      <a:pt x="2876" y="5186"/>
                    </a:lnTo>
                    <a:lnTo>
                      <a:pt x="0" y="5186"/>
                    </a:ln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6"/>
              <p:cNvSpPr/>
              <p:nvPr/>
            </p:nvSpPr>
            <p:spPr>
              <a:xfrm>
                <a:off x="11843984" y="3194935"/>
                <a:ext cx="440646" cy="216060"/>
              </a:xfrm>
              <a:custGeom>
                <a:rect b="b" l="l" r="r" t="t"/>
                <a:pathLst>
                  <a:path extrusionOk="0" h="1571" w="3204">
                    <a:moveTo>
                      <a:pt x="1" y="1"/>
                    </a:moveTo>
                    <a:cubicBezTo>
                      <a:pt x="1" y="1"/>
                      <a:pt x="1280" y="1060"/>
                      <a:pt x="2773" y="154"/>
                    </a:cubicBezTo>
                    <a:lnTo>
                      <a:pt x="3203" y="9"/>
                    </a:lnTo>
                    <a:cubicBezTo>
                      <a:pt x="3203" y="9"/>
                      <a:pt x="2649" y="1544"/>
                      <a:pt x="1688" y="1564"/>
                    </a:cubicBezTo>
                    <a:cubicBezTo>
                      <a:pt x="1046" y="1571"/>
                      <a:pt x="112" y="90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6"/>
              <p:cNvSpPr/>
              <p:nvPr/>
            </p:nvSpPr>
            <p:spPr>
              <a:xfrm>
                <a:off x="12012455" y="3660051"/>
                <a:ext cx="144544" cy="284550"/>
              </a:xfrm>
              <a:custGeom>
                <a:rect b="b" l="l" r="r" t="t"/>
                <a:pathLst>
                  <a:path extrusionOk="0" h="2069" w="1051">
                    <a:moveTo>
                      <a:pt x="0" y="2068"/>
                    </a:moveTo>
                    <a:lnTo>
                      <a:pt x="657" y="1"/>
                    </a:lnTo>
                    <a:lnTo>
                      <a:pt x="1051" y="20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6"/>
              <p:cNvSpPr/>
              <p:nvPr/>
            </p:nvSpPr>
            <p:spPr>
              <a:xfrm>
                <a:off x="11405822" y="3462150"/>
                <a:ext cx="1405419" cy="1373375"/>
              </a:xfrm>
              <a:custGeom>
                <a:rect b="b" l="l" r="r" t="t"/>
                <a:pathLst>
                  <a:path extrusionOk="0" h="9986" w="10219">
                    <a:moveTo>
                      <a:pt x="1278" y="1"/>
                    </a:moveTo>
                    <a:lnTo>
                      <a:pt x="387" y="4101"/>
                    </a:lnTo>
                    <a:cubicBezTo>
                      <a:pt x="387" y="4101"/>
                      <a:pt x="1" y="6064"/>
                      <a:pt x="1217" y="7206"/>
                    </a:cubicBezTo>
                    <a:cubicBezTo>
                      <a:pt x="1230" y="7219"/>
                      <a:pt x="1230" y="7309"/>
                      <a:pt x="1237" y="7468"/>
                    </a:cubicBezTo>
                    <a:cubicBezTo>
                      <a:pt x="1265" y="9439"/>
                      <a:pt x="2876" y="9972"/>
                      <a:pt x="4846" y="9978"/>
                    </a:cubicBezTo>
                    <a:cubicBezTo>
                      <a:pt x="6817" y="9985"/>
                      <a:pt x="8435" y="9474"/>
                      <a:pt x="8483" y="7503"/>
                    </a:cubicBezTo>
                    <a:cubicBezTo>
                      <a:pt x="8483" y="7413"/>
                      <a:pt x="8490" y="7365"/>
                      <a:pt x="8490" y="7358"/>
                    </a:cubicBezTo>
                    <a:cubicBezTo>
                      <a:pt x="10219" y="5691"/>
                      <a:pt x="9300" y="3948"/>
                      <a:pt x="9300" y="3948"/>
                    </a:cubicBezTo>
                    <a:lnTo>
                      <a:pt x="8712" y="5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6"/>
              <p:cNvSpPr/>
              <p:nvPr/>
            </p:nvSpPr>
            <p:spPr>
              <a:xfrm>
                <a:off x="11354524" y="2165241"/>
                <a:ext cx="1389191" cy="1166667"/>
              </a:xfrm>
              <a:custGeom>
                <a:rect b="b" l="l" r="r" t="t"/>
                <a:pathLst>
                  <a:path extrusionOk="0" h="8483" w="10101">
                    <a:moveTo>
                      <a:pt x="4784" y="0"/>
                    </a:moveTo>
                    <a:cubicBezTo>
                      <a:pt x="4784" y="0"/>
                      <a:pt x="1389" y="221"/>
                      <a:pt x="706" y="3422"/>
                    </a:cubicBezTo>
                    <a:cubicBezTo>
                      <a:pt x="553" y="4127"/>
                      <a:pt x="1431" y="4812"/>
                      <a:pt x="1051" y="5413"/>
                    </a:cubicBezTo>
                    <a:cubicBezTo>
                      <a:pt x="0" y="7037"/>
                      <a:pt x="1245" y="8096"/>
                      <a:pt x="2557" y="8089"/>
                    </a:cubicBezTo>
                    <a:lnTo>
                      <a:pt x="3195" y="8096"/>
                    </a:lnTo>
                    <a:cubicBezTo>
                      <a:pt x="3195" y="8096"/>
                      <a:pt x="3118" y="7991"/>
                      <a:pt x="3083" y="7874"/>
                    </a:cubicBezTo>
                    <a:cubicBezTo>
                      <a:pt x="3029" y="7716"/>
                      <a:pt x="3007" y="7515"/>
                      <a:pt x="3020" y="7550"/>
                    </a:cubicBezTo>
                    <a:cubicBezTo>
                      <a:pt x="3118" y="7840"/>
                      <a:pt x="3243" y="8055"/>
                      <a:pt x="3291" y="8033"/>
                    </a:cubicBezTo>
                    <a:cubicBezTo>
                      <a:pt x="3428" y="7978"/>
                      <a:pt x="4341" y="8483"/>
                      <a:pt x="4535" y="8463"/>
                    </a:cubicBezTo>
                    <a:cubicBezTo>
                      <a:pt x="5164" y="8400"/>
                      <a:pt x="5835" y="8463"/>
                      <a:pt x="6837" y="8206"/>
                    </a:cubicBezTo>
                    <a:cubicBezTo>
                      <a:pt x="6837" y="8206"/>
                      <a:pt x="7252" y="7605"/>
                      <a:pt x="7280" y="7550"/>
                    </a:cubicBezTo>
                    <a:cubicBezTo>
                      <a:pt x="7349" y="7432"/>
                      <a:pt x="7404" y="7245"/>
                      <a:pt x="7404" y="7260"/>
                    </a:cubicBezTo>
                    <a:cubicBezTo>
                      <a:pt x="7391" y="7612"/>
                      <a:pt x="7031" y="8199"/>
                      <a:pt x="7038" y="8206"/>
                    </a:cubicBezTo>
                    <a:cubicBezTo>
                      <a:pt x="7252" y="8317"/>
                      <a:pt x="7474" y="8138"/>
                      <a:pt x="7723" y="8096"/>
                    </a:cubicBezTo>
                    <a:cubicBezTo>
                      <a:pt x="7723" y="8096"/>
                      <a:pt x="10101" y="7909"/>
                      <a:pt x="9590" y="6118"/>
                    </a:cubicBezTo>
                    <a:cubicBezTo>
                      <a:pt x="9326" y="5219"/>
                      <a:pt x="9707" y="5171"/>
                      <a:pt x="9644" y="4542"/>
                    </a:cubicBezTo>
                    <a:cubicBezTo>
                      <a:pt x="9402" y="2116"/>
                      <a:pt x="8387" y="0"/>
                      <a:pt x="4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6"/>
              <p:cNvSpPr/>
              <p:nvPr/>
            </p:nvSpPr>
            <p:spPr>
              <a:xfrm>
                <a:off x="11677576" y="2234722"/>
                <a:ext cx="818991" cy="1102991"/>
              </a:xfrm>
              <a:custGeom>
                <a:rect b="b" l="l" r="r" t="t"/>
                <a:pathLst>
                  <a:path extrusionOk="0" h="8020" w="5955">
                    <a:moveTo>
                      <a:pt x="2780" y="0"/>
                    </a:moveTo>
                    <a:cubicBezTo>
                      <a:pt x="4503" y="0"/>
                      <a:pt x="5955" y="968"/>
                      <a:pt x="5955" y="3098"/>
                    </a:cubicBezTo>
                    <a:cubicBezTo>
                      <a:pt x="5955" y="5221"/>
                      <a:pt x="4474" y="8020"/>
                      <a:pt x="2780" y="7710"/>
                    </a:cubicBezTo>
                    <a:cubicBezTo>
                      <a:pt x="782" y="7343"/>
                      <a:pt x="1" y="5718"/>
                      <a:pt x="1" y="3596"/>
                    </a:cubicBezTo>
                    <a:cubicBezTo>
                      <a:pt x="1" y="1466"/>
                      <a:pt x="1060" y="0"/>
                      <a:pt x="2780" y="0"/>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6"/>
              <p:cNvSpPr/>
              <p:nvPr/>
            </p:nvSpPr>
            <p:spPr>
              <a:xfrm>
                <a:off x="12382266" y="2691174"/>
                <a:ext cx="245491" cy="326221"/>
              </a:xfrm>
              <a:custGeom>
                <a:rect b="b" l="l" r="r" t="t"/>
                <a:pathLst>
                  <a:path extrusionOk="0" h="2372" w="1785">
                    <a:moveTo>
                      <a:pt x="339" y="919"/>
                    </a:moveTo>
                    <a:cubicBezTo>
                      <a:pt x="339" y="919"/>
                      <a:pt x="733" y="0"/>
                      <a:pt x="1259" y="360"/>
                    </a:cubicBezTo>
                    <a:cubicBezTo>
                      <a:pt x="1785" y="712"/>
                      <a:pt x="1045" y="2371"/>
                      <a:pt x="1" y="2323"/>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6"/>
              <p:cNvSpPr/>
              <p:nvPr/>
            </p:nvSpPr>
            <p:spPr>
              <a:xfrm>
                <a:off x="11477061" y="2691174"/>
                <a:ext cx="246316" cy="335711"/>
              </a:xfrm>
              <a:custGeom>
                <a:rect b="b" l="l" r="r" t="t"/>
                <a:pathLst>
                  <a:path extrusionOk="0" h="2441" w="1791">
                    <a:moveTo>
                      <a:pt x="1383" y="919"/>
                    </a:moveTo>
                    <a:cubicBezTo>
                      <a:pt x="1383" y="919"/>
                      <a:pt x="1009" y="0"/>
                      <a:pt x="505" y="360"/>
                    </a:cubicBezTo>
                    <a:cubicBezTo>
                      <a:pt x="0" y="712"/>
                      <a:pt x="795" y="2441"/>
                      <a:pt x="1791" y="2393"/>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6"/>
              <p:cNvSpPr/>
              <p:nvPr/>
            </p:nvSpPr>
            <p:spPr>
              <a:xfrm>
                <a:off x="11537986" y="2783317"/>
                <a:ext cx="139730" cy="143719"/>
              </a:xfrm>
              <a:custGeom>
                <a:rect b="b" l="l" r="r" t="t"/>
                <a:pathLst>
                  <a:path extrusionOk="0" h="1045" w="1016">
                    <a:moveTo>
                      <a:pt x="1009" y="1037"/>
                    </a:moveTo>
                    <a:cubicBezTo>
                      <a:pt x="1016" y="1031"/>
                      <a:pt x="1016" y="1037"/>
                      <a:pt x="1016" y="1031"/>
                    </a:cubicBezTo>
                    <a:lnTo>
                      <a:pt x="1016" y="1018"/>
                    </a:lnTo>
                    <a:cubicBezTo>
                      <a:pt x="1009" y="976"/>
                      <a:pt x="1003" y="928"/>
                      <a:pt x="996" y="878"/>
                    </a:cubicBezTo>
                    <a:cubicBezTo>
                      <a:pt x="974" y="762"/>
                      <a:pt x="933" y="638"/>
                      <a:pt x="885" y="520"/>
                    </a:cubicBezTo>
                    <a:cubicBezTo>
                      <a:pt x="837" y="402"/>
                      <a:pt x="767" y="297"/>
                      <a:pt x="684" y="214"/>
                    </a:cubicBezTo>
                    <a:cubicBezTo>
                      <a:pt x="664" y="201"/>
                      <a:pt x="643" y="181"/>
                      <a:pt x="616" y="166"/>
                    </a:cubicBezTo>
                    <a:cubicBezTo>
                      <a:pt x="588" y="140"/>
                      <a:pt x="553" y="118"/>
                      <a:pt x="511" y="98"/>
                    </a:cubicBezTo>
                    <a:cubicBezTo>
                      <a:pt x="492" y="83"/>
                      <a:pt x="470" y="70"/>
                      <a:pt x="450" y="63"/>
                    </a:cubicBezTo>
                    <a:cubicBezTo>
                      <a:pt x="429" y="49"/>
                      <a:pt x="400" y="42"/>
                      <a:pt x="380" y="35"/>
                    </a:cubicBezTo>
                    <a:cubicBezTo>
                      <a:pt x="228" y="0"/>
                      <a:pt x="131" y="49"/>
                      <a:pt x="77" y="140"/>
                    </a:cubicBezTo>
                    <a:cubicBezTo>
                      <a:pt x="0" y="264"/>
                      <a:pt x="7" y="463"/>
                      <a:pt x="42" y="581"/>
                    </a:cubicBezTo>
                    <a:cubicBezTo>
                      <a:pt x="49" y="616"/>
                      <a:pt x="55" y="638"/>
                      <a:pt x="62" y="658"/>
                    </a:cubicBezTo>
                    <a:cubicBezTo>
                      <a:pt x="77" y="686"/>
                      <a:pt x="90" y="712"/>
                      <a:pt x="110" y="762"/>
                    </a:cubicBezTo>
                    <a:cubicBezTo>
                      <a:pt x="110" y="769"/>
                      <a:pt x="118" y="769"/>
                      <a:pt x="125" y="769"/>
                    </a:cubicBezTo>
                    <a:cubicBezTo>
                      <a:pt x="125" y="769"/>
                      <a:pt x="131" y="762"/>
                      <a:pt x="125" y="754"/>
                    </a:cubicBezTo>
                    <a:cubicBezTo>
                      <a:pt x="110" y="706"/>
                      <a:pt x="97" y="679"/>
                      <a:pt x="90" y="651"/>
                    </a:cubicBezTo>
                    <a:cubicBezTo>
                      <a:pt x="83" y="629"/>
                      <a:pt x="77" y="609"/>
                      <a:pt x="68" y="575"/>
                    </a:cubicBezTo>
                    <a:cubicBezTo>
                      <a:pt x="49" y="463"/>
                      <a:pt x="62" y="284"/>
                      <a:pt x="138" y="181"/>
                    </a:cubicBezTo>
                    <a:cubicBezTo>
                      <a:pt x="186" y="125"/>
                      <a:pt x="256" y="98"/>
                      <a:pt x="352" y="125"/>
                    </a:cubicBezTo>
                    <a:cubicBezTo>
                      <a:pt x="374" y="132"/>
                      <a:pt x="394" y="140"/>
                      <a:pt x="415" y="146"/>
                    </a:cubicBezTo>
                    <a:cubicBezTo>
                      <a:pt x="435" y="153"/>
                      <a:pt x="450" y="160"/>
                      <a:pt x="470" y="173"/>
                    </a:cubicBezTo>
                    <a:cubicBezTo>
                      <a:pt x="505" y="188"/>
                      <a:pt x="540" y="208"/>
                      <a:pt x="575" y="229"/>
                    </a:cubicBezTo>
                    <a:cubicBezTo>
                      <a:pt x="594" y="243"/>
                      <a:pt x="616" y="256"/>
                      <a:pt x="629" y="278"/>
                    </a:cubicBezTo>
                    <a:cubicBezTo>
                      <a:pt x="712" y="347"/>
                      <a:pt x="782" y="443"/>
                      <a:pt x="830" y="546"/>
                    </a:cubicBezTo>
                    <a:cubicBezTo>
                      <a:pt x="885" y="658"/>
                      <a:pt x="926" y="775"/>
                      <a:pt x="955" y="887"/>
                    </a:cubicBezTo>
                    <a:cubicBezTo>
                      <a:pt x="968" y="935"/>
                      <a:pt x="981" y="983"/>
                      <a:pt x="989" y="1024"/>
                    </a:cubicBezTo>
                    <a:lnTo>
                      <a:pt x="989" y="1037"/>
                    </a:lnTo>
                    <a:cubicBezTo>
                      <a:pt x="996" y="1044"/>
                      <a:pt x="989" y="1037"/>
                      <a:pt x="996" y="1037"/>
                    </a:cubicBezTo>
                    <a:cubicBezTo>
                      <a:pt x="996" y="1044"/>
                      <a:pt x="1003" y="1044"/>
                      <a:pt x="1003" y="1044"/>
                    </a:cubicBezTo>
                    <a:cubicBezTo>
                      <a:pt x="1009" y="1044"/>
                      <a:pt x="1009" y="1037"/>
                      <a:pt x="1009" y="10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6"/>
              <p:cNvSpPr/>
              <p:nvPr/>
            </p:nvSpPr>
            <p:spPr>
              <a:xfrm>
                <a:off x="11588458" y="2809997"/>
                <a:ext cx="68490" cy="173150"/>
              </a:xfrm>
              <a:custGeom>
                <a:rect b="b" l="l" r="r" t="t"/>
                <a:pathLst>
                  <a:path extrusionOk="0" h="1259" w="498">
                    <a:moveTo>
                      <a:pt x="234" y="7"/>
                    </a:moveTo>
                    <a:cubicBezTo>
                      <a:pt x="227" y="7"/>
                      <a:pt x="227" y="1"/>
                      <a:pt x="221" y="1"/>
                    </a:cubicBezTo>
                    <a:cubicBezTo>
                      <a:pt x="199" y="1"/>
                      <a:pt x="179" y="7"/>
                      <a:pt x="166" y="14"/>
                    </a:cubicBezTo>
                    <a:cubicBezTo>
                      <a:pt x="131" y="29"/>
                      <a:pt x="103" y="55"/>
                      <a:pt x="83" y="84"/>
                    </a:cubicBezTo>
                    <a:cubicBezTo>
                      <a:pt x="33" y="153"/>
                      <a:pt x="13" y="256"/>
                      <a:pt x="7" y="326"/>
                    </a:cubicBezTo>
                    <a:cubicBezTo>
                      <a:pt x="0" y="492"/>
                      <a:pt x="33" y="678"/>
                      <a:pt x="110" y="843"/>
                    </a:cubicBezTo>
                    <a:cubicBezTo>
                      <a:pt x="151" y="926"/>
                      <a:pt x="199" y="1003"/>
                      <a:pt x="256" y="1072"/>
                    </a:cubicBezTo>
                    <a:cubicBezTo>
                      <a:pt x="310" y="1141"/>
                      <a:pt x="380" y="1204"/>
                      <a:pt x="456" y="1252"/>
                    </a:cubicBezTo>
                    <a:cubicBezTo>
                      <a:pt x="470" y="1258"/>
                      <a:pt x="483" y="1252"/>
                      <a:pt x="490" y="1245"/>
                    </a:cubicBezTo>
                    <a:cubicBezTo>
                      <a:pt x="498" y="1232"/>
                      <a:pt x="498" y="1217"/>
                      <a:pt x="483" y="1210"/>
                    </a:cubicBezTo>
                    <a:cubicBezTo>
                      <a:pt x="415" y="1162"/>
                      <a:pt x="359" y="1099"/>
                      <a:pt x="310" y="1031"/>
                    </a:cubicBezTo>
                    <a:cubicBezTo>
                      <a:pt x="256" y="961"/>
                      <a:pt x="214" y="892"/>
                      <a:pt x="179" y="817"/>
                    </a:cubicBezTo>
                    <a:cubicBezTo>
                      <a:pt x="103" y="658"/>
                      <a:pt x="62" y="485"/>
                      <a:pt x="68" y="326"/>
                    </a:cubicBezTo>
                    <a:cubicBezTo>
                      <a:pt x="68" y="269"/>
                      <a:pt x="83" y="180"/>
                      <a:pt x="125" y="112"/>
                    </a:cubicBezTo>
                    <a:cubicBezTo>
                      <a:pt x="138" y="84"/>
                      <a:pt x="158" y="62"/>
                      <a:pt x="186" y="49"/>
                    </a:cubicBezTo>
                    <a:cubicBezTo>
                      <a:pt x="193" y="42"/>
                      <a:pt x="208" y="35"/>
                      <a:pt x="227" y="29"/>
                    </a:cubicBezTo>
                    <a:lnTo>
                      <a:pt x="234" y="20"/>
                    </a:lnTo>
                    <a:cubicBezTo>
                      <a:pt x="241" y="20"/>
                      <a:pt x="241" y="14"/>
                      <a:pt x="241" y="14"/>
                    </a:cubicBezTo>
                    <a:cubicBezTo>
                      <a:pt x="241" y="7"/>
                      <a:pt x="241" y="7"/>
                      <a:pt x="23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6"/>
              <p:cNvSpPr/>
              <p:nvPr/>
            </p:nvSpPr>
            <p:spPr>
              <a:xfrm>
                <a:off x="12395606" y="2780566"/>
                <a:ext cx="152246" cy="180714"/>
              </a:xfrm>
              <a:custGeom>
                <a:rect b="b" l="l" r="r" t="t"/>
                <a:pathLst>
                  <a:path extrusionOk="0" h="1314" w="1107">
                    <a:moveTo>
                      <a:pt x="28" y="1306"/>
                    </a:moveTo>
                    <a:cubicBezTo>
                      <a:pt x="42" y="1300"/>
                      <a:pt x="48" y="1306"/>
                      <a:pt x="55" y="1300"/>
                    </a:cubicBezTo>
                    <a:cubicBezTo>
                      <a:pt x="96" y="1258"/>
                      <a:pt x="105" y="1197"/>
                      <a:pt x="125" y="1147"/>
                    </a:cubicBezTo>
                    <a:cubicBezTo>
                      <a:pt x="173" y="1038"/>
                      <a:pt x="221" y="926"/>
                      <a:pt x="262" y="815"/>
                    </a:cubicBezTo>
                    <a:cubicBezTo>
                      <a:pt x="312" y="706"/>
                      <a:pt x="360" y="601"/>
                      <a:pt x="415" y="498"/>
                    </a:cubicBezTo>
                    <a:cubicBezTo>
                      <a:pt x="478" y="387"/>
                      <a:pt x="539" y="284"/>
                      <a:pt x="629" y="186"/>
                    </a:cubicBezTo>
                    <a:cubicBezTo>
                      <a:pt x="651" y="166"/>
                      <a:pt x="671" y="145"/>
                      <a:pt x="699" y="125"/>
                    </a:cubicBezTo>
                    <a:cubicBezTo>
                      <a:pt x="775" y="83"/>
                      <a:pt x="858" y="55"/>
                      <a:pt x="934" y="69"/>
                    </a:cubicBezTo>
                    <a:cubicBezTo>
                      <a:pt x="1009" y="83"/>
                      <a:pt x="1072" y="132"/>
                      <a:pt x="1100" y="221"/>
                    </a:cubicBezTo>
                    <a:lnTo>
                      <a:pt x="1107" y="228"/>
                    </a:lnTo>
                    <a:lnTo>
                      <a:pt x="1107" y="221"/>
                    </a:lnTo>
                    <a:cubicBezTo>
                      <a:pt x="1085" y="90"/>
                      <a:pt x="989" y="27"/>
                      <a:pt x="878" y="14"/>
                    </a:cubicBezTo>
                    <a:cubicBezTo>
                      <a:pt x="795" y="1"/>
                      <a:pt x="712" y="7"/>
                      <a:pt x="636" y="49"/>
                    </a:cubicBezTo>
                    <a:cubicBezTo>
                      <a:pt x="603" y="62"/>
                      <a:pt x="574" y="90"/>
                      <a:pt x="546" y="110"/>
                    </a:cubicBezTo>
                    <a:cubicBezTo>
                      <a:pt x="422" y="249"/>
                      <a:pt x="325" y="394"/>
                      <a:pt x="249" y="553"/>
                    </a:cubicBezTo>
                    <a:cubicBezTo>
                      <a:pt x="214" y="629"/>
                      <a:pt x="179" y="712"/>
                      <a:pt x="153" y="789"/>
                    </a:cubicBezTo>
                    <a:cubicBezTo>
                      <a:pt x="111" y="907"/>
                      <a:pt x="76" y="1023"/>
                      <a:pt x="42" y="1147"/>
                    </a:cubicBezTo>
                    <a:cubicBezTo>
                      <a:pt x="28" y="1182"/>
                      <a:pt x="22" y="1223"/>
                      <a:pt x="7" y="1265"/>
                    </a:cubicBezTo>
                    <a:cubicBezTo>
                      <a:pt x="7" y="1265"/>
                      <a:pt x="0" y="1272"/>
                      <a:pt x="7" y="1272"/>
                    </a:cubicBezTo>
                    <a:cubicBezTo>
                      <a:pt x="7" y="1293"/>
                      <a:pt x="7" y="1286"/>
                      <a:pt x="13" y="1300"/>
                    </a:cubicBezTo>
                    <a:cubicBezTo>
                      <a:pt x="13" y="1306"/>
                      <a:pt x="13" y="1306"/>
                      <a:pt x="22" y="1306"/>
                    </a:cubicBezTo>
                    <a:cubicBezTo>
                      <a:pt x="28" y="1313"/>
                      <a:pt x="28" y="1306"/>
                      <a:pt x="28" y="13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6"/>
              <p:cNvSpPr/>
              <p:nvPr/>
            </p:nvSpPr>
            <p:spPr>
              <a:xfrm>
                <a:off x="12436452" y="2816598"/>
                <a:ext cx="73303" cy="141931"/>
              </a:xfrm>
              <a:custGeom>
                <a:rect b="b" l="l" r="r" t="t"/>
                <a:pathLst>
                  <a:path extrusionOk="0" h="1032" w="533">
                    <a:moveTo>
                      <a:pt x="146" y="14"/>
                    </a:moveTo>
                    <a:lnTo>
                      <a:pt x="146" y="36"/>
                    </a:lnTo>
                    <a:cubicBezTo>
                      <a:pt x="146" y="36"/>
                      <a:pt x="140" y="36"/>
                      <a:pt x="140" y="42"/>
                    </a:cubicBezTo>
                    <a:cubicBezTo>
                      <a:pt x="140" y="49"/>
                      <a:pt x="146" y="49"/>
                      <a:pt x="146" y="49"/>
                    </a:cubicBezTo>
                    <a:cubicBezTo>
                      <a:pt x="153" y="64"/>
                      <a:pt x="146" y="70"/>
                      <a:pt x="146" y="70"/>
                    </a:cubicBezTo>
                    <a:cubicBezTo>
                      <a:pt x="140" y="70"/>
                      <a:pt x="125" y="55"/>
                      <a:pt x="153" y="77"/>
                    </a:cubicBezTo>
                    <a:cubicBezTo>
                      <a:pt x="159" y="84"/>
                      <a:pt x="166" y="77"/>
                      <a:pt x="173" y="77"/>
                    </a:cubicBezTo>
                    <a:cubicBezTo>
                      <a:pt x="249" y="90"/>
                      <a:pt x="306" y="125"/>
                      <a:pt x="354" y="173"/>
                    </a:cubicBezTo>
                    <a:cubicBezTo>
                      <a:pt x="402" y="236"/>
                      <a:pt x="430" y="304"/>
                      <a:pt x="415" y="381"/>
                    </a:cubicBezTo>
                    <a:cubicBezTo>
                      <a:pt x="402" y="505"/>
                      <a:pt x="347" y="616"/>
                      <a:pt x="277" y="713"/>
                    </a:cubicBezTo>
                    <a:cubicBezTo>
                      <a:pt x="201" y="810"/>
                      <a:pt x="111" y="900"/>
                      <a:pt x="15" y="983"/>
                    </a:cubicBezTo>
                    <a:cubicBezTo>
                      <a:pt x="0" y="990"/>
                      <a:pt x="0" y="1003"/>
                      <a:pt x="7" y="1018"/>
                    </a:cubicBezTo>
                    <a:cubicBezTo>
                      <a:pt x="15" y="1024"/>
                      <a:pt x="35" y="1031"/>
                      <a:pt x="42" y="1024"/>
                    </a:cubicBezTo>
                    <a:cubicBezTo>
                      <a:pt x="181" y="927"/>
                      <a:pt x="306" y="824"/>
                      <a:pt x="388" y="699"/>
                    </a:cubicBezTo>
                    <a:cubicBezTo>
                      <a:pt x="450" y="610"/>
                      <a:pt x="498" y="512"/>
                      <a:pt x="513" y="402"/>
                    </a:cubicBezTo>
                    <a:cubicBezTo>
                      <a:pt x="533" y="291"/>
                      <a:pt x="498" y="180"/>
                      <a:pt x="430" y="105"/>
                    </a:cubicBezTo>
                    <a:cubicBezTo>
                      <a:pt x="367" y="42"/>
                      <a:pt x="277" y="1"/>
                      <a:pt x="173" y="7"/>
                    </a:cubicBezTo>
                    <a:cubicBezTo>
                      <a:pt x="166" y="7"/>
                      <a:pt x="159" y="1"/>
                      <a:pt x="153" y="7"/>
                    </a:cubicBezTo>
                    <a:cubicBezTo>
                      <a:pt x="125" y="29"/>
                      <a:pt x="140" y="7"/>
                      <a:pt x="146"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6"/>
              <p:cNvSpPr/>
              <p:nvPr/>
            </p:nvSpPr>
            <p:spPr>
              <a:xfrm>
                <a:off x="12059902" y="2831864"/>
                <a:ext cx="26818" cy="274922"/>
              </a:xfrm>
              <a:custGeom>
                <a:rect b="b" l="l" r="r" t="t"/>
                <a:pathLst>
                  <a:path extrusionOk="0" h="1999" w="195">
                    <a:moveTo>
                      <a:pt x="140" y="7"/>
                    </a:moveTo>
                    <a:cubicBezTo>
                      <a:pt x="140" y="7"/>
                      <a:pt x="153" y="1"/>
                      <a:pt x="131" y="14"/>
                    </a:cubicBezTo>
                    <a:cubicBezTo>
                      <a:pt x="125" y="14"/>
                      <a:pt x="125" y="21"/>
                      <a:pt x="125" y="27"/>
                    </a:cubicBezTo>
                    <a:cubicBezTo>
                      <a:pt x="105" y="90"/>
                      <a:pt x="90" y="145"/>
                      <a:pt x="83" y="208"/>
                    </a:cubicBezTo>
                    <a:cubicBezTo>
                      <a:pt x="48" y="368"/>
                      <a:pt x="29" y="525"/>
                      <a:pt x="15" y="678"/>
                    </a:cubicBezTo>
                    <a:cubicBezTo>
                      <a:pt x="7" y="789"/>
                      <a:pt x="0" y="892"/>
                      <a:pt x="0" y="1003"/>
                    </a:cubicBezTo>
                    <a:cubicBezTo>
                      <a:pt x="7" y="1265"/>
                      <a:pt x="35" y="1529"/>
                      <a:pt x="90" y="1798"/>
                    </a:cubicBezTo>
                    <a:cubicBezTo>
                      <a:pt x="98" y="1833"/>
                      <a:pt x="98" y="1868"/>
                      <a:pt x="111" y="1894"/>
                    </a:cubicBezTo>
                    <a:cubicBezTo>
                      <a:pt x="118" y="1929"/>
                      <a:pt x="131" y="1964"/>
                      <a:pt x="140" y="1992"/>
                    </a:cubicBezTo>
                    <a:cubicBezTo>
                      <a:pt x="140" y="1999"/>
                      <a:pt x="146" y="1999"/>
                      <a:pt x="146" y="1999"/>
                    </a:cubicBezTo>
                    <a:cubicBezTo>
                      <a:pt x="153" y="1999"/>
                      <a:pt x="153" y="1992"/>
                      <a:pt x="153" y="1992"/>
                    </a:cubicBezTo>
                    <a:cubicBezTo>
                      <a:pt x="153" y="1957"/>
                      <a:pt x="160" y="1929"/>
                      <a:pt x="160" y="1894"/>
                    </a:cubicBezTo>
                    <a:cubicBezTo>
                      <a:pt x="160" y="1846"/>
                      <a:pt x="153" y="1798"/>
                      <a:pt x="153" y="1750"/>
                    </a:cubicBezTo>
                    <a:cubicBezTo>
                      <a:pt x="140" y="1562"/>
                      <a:pt x="131" y="1383"/>
                      <a:pt x="131" y="1197"/>
                    </a:cubicBezTo>
                    <a:cubicBezTo>
                      <a:pt x="131" y="1079"/>
                      <a:pt x="140" y="962"/>
                      <a:pt x="140" y="844"/>
                    </a:cubicBezTo>
                    <a:cubicBezTo>
                      <a:pt x="146" y="726"/>
                      <a:pt x="146" y="608"/>
                      <a:pt x="153" y="492"/>
                    </a:cubicBezTo>
                    <a:cubicBezTo>
                      <a:pt x="160" y="394"/>
                      <a:pt x="166" y="298"/>
                      <a:pt x="181" y="193"/>
                    </a:cubicBezTo>
                    <a:cubicBezTo>
                      <a:pt x="181" y="152"/>
                      <a:pt x="181" y="110"/>
                      <a:pt x="188" y="69"/>
                    </a:cubicBezTo>
                    <a:cubicBezTo>
                      <a:pt x="188" y="56"/>
                      <a:pt x="194" y="36"/>
                      <a:pt x="188" y="21"/>
                    </a:cubicBezTo>
                    <a:lnTo>
                      <a:pt x="181" y="14"/>
                    </a:lnTo>
                    <a:cubicBezTo>
                      <a:pt x="181" y="21"/>
                      <a:pt x="181" y="21"/>
                      <a:pt x="166" y="14"/>
                    </a:cubicBezTo>
                    <a:cubicBezTo>
                      <a:pt x="166" y="14"/>
                      <a:pt x="166" y="7"/>
                      <a:pt x="160" y="7"/>
                    </a:cubicBezTo>
                    <a:cubicBezTo>
                      <a:pt x="153" y="7"/>
                      <a:pt x="153" y="7"/>
                      <a:pt x="153" y="14"/>
                    </a:cubicBezTo>
                    <a:cubicBezTo>
                      <a:pt x="140" y="14"/>
                      <a:pt x="140" y="14"/>
                      <a:pt x="140"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6"/>
              <p:cNvSpPr/>
              <p:nvPr/>
            </p:nvSpPr>
            <p:spPr>
              <a:xfrm>
                <a:off x="11769857" y="2963065"/>
                <a:ext cx="186491" cy="186353"/>
              </a:xfrm>
              <a:custGeom>
                <a:rect b="b" l="l" r="r" t="t"/>
                <a:pathLst>
                  <a:path extrusionOk="0" h="1355" w="1356">
                    <a:moveTo>
                      <a:pt x="679" y="1"/>
                    </a:moveTo>
                    <a:cubicBezTo>
                      <a:pt x="1052" y="1"/>
                      <a:pt x="1356" y="305"/>
                      <a:pt x="1356" y="678"/>
                    </a:cubicBezTo>
                    <a:cubicBezTo>
                      <a:pt x="1356" y="1051"/>
                      <a:pt x="1052" y="1355"/>
                      <a:pt x="679" y="1355"/>
                    </a:cubicBezTo>
                    <a:cubicBezTo>
                      <a:pt x="299" y="1355"/>
                      <a:pt x="0" y="1051"/>
                      <a:pt x="0" y="678"/>
                    </a:cubicBezTo>
                    <a:cubicBezTo>
                      <a:pt x="0" y="305"/>
                      <a:pt x="299" y="1"/>
                      <a:pt x="679" y="1"/>
                    </a:cubicBezTo>
                    <a:close/>
                  </a:path>
                </a:pathLst>
              </a:custGeom>
              <a:solidFill>
                <a:srgbClr val="F291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6"/>
              <p:cNvSpPr/>
              <p:nvPr/>
            </p:nvSpPr>
            <p:spPr>
              <a:xfrm>
                <a:off x="12179688" y="2963065"/>
                <a:ext cx="186628" cy="186353"/>
              </a:xfrm>
              <a:custGeom>
                <a:rect b="b" l="l" r="r" t="t"/>
                <a:pathLst>
                  <a:path extrusionOk="0" h="1355" w="1357">
                    <a:moveTo>
                      <a:pt x="679" y="1"/>
                    </a:moveTo>
                    <a:cubicBezTo>
                      <a:pt x="1052" y="1"/>
                      <a:pt x="1356" y="305"/>
                      <a:pt x="1356" y="678"/>
                    </a:cubicBezTo>
                    <a:cubicBezTo>
                      <a:pt x="1356" y="1051"/>
                      <a:pt x="1052" y="1355"/>
                      <a:pt x="679" y="1355"/>
                    </a:cubicBezTo>
                    <a:cubicBezTo>
                      <a:pt x="297" y="1355"/>
                      <a:pt x="0" y="1051"/>
                      <a:pt x="0" y="678"/>
                    </a:cubicBezTo>
                    <a:cubicBezTo>
                      <a:pt x="0" y="305"/>
                      <a:pt x="297" y="1"/>
                      <a:pt x="679" y="1"/>
                    </a:cubicBezTo>
                    <a:close/>
                  </a:path>
                </a:pathLst>
              </a:custGeom>
              <a:solidFill>
                <a:srgbClr val="F291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6"/>
              <p:cNvSpPr/>
              <p:nvPr/>
            </p:nvSpPr>
            <p:spPr>
              <a:xfrm>
                <a:off x="11607299" y="2171047"/>
                <a:ext cx="955696" cy="698927"/>
              </a:xfrm>
              <a:custGeom>
                <a:rect b="b" l="l" r="r" t="t"/>
                <a:pathLst>
                  <a:path extrusionOk="0" h="5082" w="6949">
                    <a:moveTo>
                      <a:pt x="540" y="5081"/>
                    </a:moveTo>
                    <a:cubicBezTo>
                      <a:pt x="540" y="5081"/>
                      <a:pt x="1854" y="4819"/>
                      <a:pt x="1902" y="3762"/>
                    </a:cubicBezTo>
                    <a:cubicBezTo>
                      <a:pt x="1951" y="2710"/>
                      <a:pt x="3520" y="3741"/>
                      <a:pt x="3769" y="2773"/>
                    </a:cubicBezTo>
                    <a:cubicBezTo>
                      <a:pt x="4018" y="1804"/>
                      <a:pt x="4778" y="2227"/>
                      <a:pt x="4778" y="2227"/>
                    </a:cubicBezTo>
                    <a:cubicBezTo>
                      <a:pt x="4778" y="2227"/>
                      <a:pt x="4453" y="3057"/>
                      <a:pt x="5365" y="3804"/>
                    </a:cubicBezTo>
                    <a:cubicBezTo>
                      <a:pt x="6278" y="4542"/>
                      <a:pt x="5974" y="4701"/>
                      <a:pt x="5974" y="4701"/>
                    </a:cubicBezTo>
                    <a:lnTo>
                      <a:pt x="6549" y="3961"/>
                    </a:lnTo>
                    <a:cubicBezTo>
                      <a:pt x="6549" y="3961"/>
                      <a:pt x="6948" y="422"/>
                      <a:pt x="3472" y="214"/>
                    </a:cubicBezTo>
                    <a:cubicBezTo>
                      <a:pt x="1" y="0"/>
                      <a:pt x="167" y="4557"/>
                      <a:pt x="540" y="50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6"/>
              <p:cNvSpPr/>
              <p:nvPr/>
            </p:nvSpPr>
            <p:spPr>
              <a:xfrm>
                <a:off x="11227862" y="3631583"/>
                <a:ext cx="1289481" cy="1160066"/>
              </a:xfrm>
              <a:custGeom>
                <a:rect b="b" l="l" r="r" t="t"/>
                <a:pathLst>
                  <a:path extrusionOk="0" h="8435" w="9376">
                    <a:moveTo>
                      <a:pt x="8941" y="463"/>
                    </a:moveTo>
                    <a:cubicBezTo>
                      <a:pt x="8906" y="387"/>
                      <a:pt x="8408" y="0"/>
                      <a:pt x="8035" y="352"/>
                    </a:cubicBezTo>
                    <a:cubicBezTo>
                      <a:pt x="6721" y="1583"/>
                      <a:pt x="1958" y="4618"/>
                      <a:pt x="1142" y="5275"/>
                    </a:cubicBezTo>
                    <a:cubicBezTo>
                      <a:pt x="374" y="5897"/>
                      <a:pt x="0" y="7771"/>
                      <a:pt x="354" y="8144"/>
                    </a:cubicBezTo>
                    <a:cubicBezTo>
                      <a:pt x="638" y="8435"/>
                      <a:pt x="1627" y="8415"/>
                      <a:pt x="2670" y="7703"/>
                    </a:cubicBezTo>
                    <a:cubicBezTo>
                      <a:pt x="3188" y="7349"/>
                      <a:pt x="9376" y="1356"/>
                      <a:pt x="8941" y="463"/>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12201555" y="3381422"/>
                <a:ext cx="595367" cy="516563"/>
              </a:xfrm>
              <a:custGeom>
                <a:rect b="b" l="l" r="r" t="t"/>
                <a:pathLst>
                  <a:path extrusionOk="0" h="3756" w="4329">
                    <a:moveTo>
                      <a:pt x="2020" y="802"/>
                    </a:moveTo>
                    <a:cubicBezTo>
                      <a:pt x="2005" y="817"/>
                      <a:pt x="2151" y="387"/>
                      <a:pt x="2068" y="180"/>
                    </a:cubicBezTo>
                    <a:cubicBezTo>
                      <a:pt x="2014" y="29"/>
                      <a:pt x="1896" y="1"/>
                      <a:pt x="1889" y="77"/>
                    </a:cubicBezTo>
                    <a:cubicBezTo>
                      <a:pt x="1756" y="644"/>
                      <a:pt x="1418" y="1238"/>
                      <a:pt x="1232" y="1688"/>
                    </a:cubicBezTo>
                    <a:cubicBezTo>
                      <a:pt x="1176" y="1806"/>
                      <a:pt x="776" y="2275"/>
                      <a:pt x="1" y="2952"/>
                    </a:cubicBezTo>
                    <a:cubicBezTo>
                      <a:pt x="1" y="2952"/>
                      <a:pt x="1184" y="3756"/>
                      <a:pt x="1335" y="3465"/>
                    </a:cubicBezTo>
                    <a:cubicBezTo>
                      <a:pt x="1660" y="2835"/>
                      <a:pt x="2843" y="1881"/>
                      <a:pt x="3084" y="1640"/>
                    </a:cubicBezTo>
                    <a:cubicBezTo>
                      <a:pt x="3084" y="1640"/>
                      <a:pt x="3514" y="1258"/>
                      <a:pt x="4059" y="1321"/>
                    </a:cubicBezTo>
                    <a:cubicBezTo>
                      <a:pt x="4328" y="1350"/>
                      <a:pt x="3568" y="361"/>
                      <a:pt x="2835" y="437"/>
                    </a:cubicBezTo>
                    <a:cubicBezTo>
                      <a:pt x="2544" y="463"/>
                      <a:pt x="2020" y="802"/>
                      <a:pt x="2020" y="802"/>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6"/>
              <p:cNvSpPr/>
              <p:nvPr/>
            </p:nvSpPr>
            <p:spPr>
              <a:xfrm>
                <a:off x="12537397" y="3483604"/>
                <a:ext cx="219360" cy="60788"/>
              </a:xfrm>
              <a:custGeom>
                <a:rect b="b" l="l" r="r" t="t"/>
                <a:pathLst>
                  <a:path extrusionOk="0" h="442" w="1595">
                    <a:moveTo>
                      <a:pt x="1097" y="0"/>
                    </a:moveTo>
                    <a:cubicBezTo>
                      <a:pt x="836" y="0"/>
                      <a:pt x="572" y="69"/>
                      <a:pt x="331" y="192"/>
                    </a:cubicBezTo>
                    <a:cubicBezTo>
                      <a:pt x="277" y="218"/>
                      <a:pt x="220" y="253"/>
                      <a:pt x="166" y="288"/>
                    </a:cubicBezTo>
                    <a:cubicBezTo>
                      <a:pt x="111" y="323"/>
                      <a:pt x="54" y="358"/>
                      <a:pt x="13" y="406"/>
                    </a:cubicBezTo>
                    <a:cubicBezTo>
                      <a:pt x="1" y="418"/>
                      <a:pt x="10" y="442"/>
                      <a:pt x="23" y="442"/>
                    </a:cubicBezTo>
                    <a:cubicBezTo>
                      <a:pt x="25" y="442"/>
                      <a:pt x="26" y="441"/>
                      <a:pt x="28" y="441"/>
                    </a:cubicBezTo>
                    <a:cubicBezTo>
                      <a:pt x="76" y="412"/>
                      <a:pt x="124" y="378"/>
                      <a:pt x="166" y="349"/>
                    </a:cubicBezTo>
                    <a:cubicBezTo>
                      <a:pt x="214" y="316"/>
                      <a:pt x="262" y="295"/>
                      <a:pt x="303" y="266"/>
                    </a:cubicBezTo>
                    <a:cubicBezTo>
                      <a:pt x="401" y="218"/>
                      <a:pt x="504" y="177"/>
                      <a:pt x="600" y="142"/>
                    </a:cubicBezTo>
                    <a:cubicBezTo>
                      <a:pt x="771" y="91"/>
                      <a:pt x="942" y="63"/>
                      <a:pt x="1113" y="63"/>
                    </a:cubicBezTo>
                    <a:cubicBezTo>
                      <a:pt x="1149" y="63"/>
                      <a:pt x="1186" y="65"/>
                      <a:pt x="1223" y="67"/>
                    </a:cubicBezTo>
                    <a:cubicBezTo>
                      <a:pt x="1334" y="74"/>
                      <a:pt x="1452" y="94"/>
                      <a:pt x="1569" y="122"/>
                    </a:cubicBezTo>
                    <a:cubicBezTo>
                      <a:pt x="1571" y="123"/>
                      <a:pt x="1573" y="123"/>
                      <a:pt x="1574" y="123"/>
                    </a:cubicBezTo>
                    <a:cubicBezTo>
                      <a:pt x="1590" y="123"/>
                      <a:pt x="1595" y="93"/>
                      <a:pt x="1583" y="87"/>
                    </a:cubicBezTo>
                    <a:cubicBezTo>
                      <a:pt x="1427" y="28"/>
                      <a:pt x="1262" y="0"/>
                      <a:pt x="1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6"/>
              <p:cNvSpPr/>
              <p:nvPr/>
            </p:nvSpPr>
            <p:spPr>
              <a:xfrm>
                <a:off x="12507003" y="3450048"/>
                <a:ext cx="202444" cy="74266"/>
              </a:xfrm>
              <a:custGeom>
                <a:rect b="b" l="l" r="r" t="t"/>
                <a:pathLst>
                  <a:path extrusionOk="0" h="540" w="1472">
                    <a:moveTo>
                      <a:pt x="1201" y="1"/>
                    </a:moveTo>
                    <a:cubicBezTo>
                      <a:pt x="897" y="1"/>
                      <a:pt x="580" y="109"/>
                      <a:pt x="310" y="276"/>
                    </a:cubicBezTo>
                    <a:cubicBezTo>
                      <a:pt x="199" y="344"/>
                      <a:pt x="103" y="427"/>
                      <a:pt x="7" y="519"/>
                    </a:cubicBezTo>
                    <a:cubicBezTo>
                      <a:pt x="1" y="524"/>
                      <a:pt x="5" y="540"/>
                      <a:pt x="15" y="540"/>
                    </a:cubicBezTo>
                    <a:cubicBezTo>
                      <a:pt x="16" y="540"/>
                      <a:pt x="18" y="540"/>
                      <a:pt x="20" y="539"/>
                    </a:cubicBezTo>
                    <a:cubicBezTo>
                      <a:pt x="192" y="408"/>
                      <a:pt x="373" y="290"/>
                      <a:pt x="559" y="200"/>
                    </a:cubicBezTo>
                    <a:cubicBezTo>
                      <a:pt x="738" y="117"/>
                      <a:pt x="926" y="76"/>
                      <a:pt x="1120" y="62"/>
                    </a:cubicBezTo>
                    <a:cubicBezTo>
                      <a:pt x="1167" y="56"/>
                      <a:pt x="1215" y="53"/>
                      <a:pt x="1263" y="53"/>
                    </a:cubicBezTo>
                    <a:cubicBezTo>
                      <a:pt x="1326" y="53"/>
                      <a:pt x="1389" y="58"/>
                      <a:pt x="1452" y="62"/>
                    </a:cubicBezTo>
                    <a:cubicBezTo>
                      <a:pt x="1465" y="62"/>
                      <a:pt x="1472" y="28"/>
                      <a:pt x="1452" y="28"/>
                    </a:cubicBezTo>
                    <a:cubicBezTo>
                      <a:pt x="1370" y="9"/>
                      <a:pt x="1286" y="1"/>
                      <a:pt x="1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6"/>
              <p:cNvSpPr/>
              <p:nvPr/>
            </p:nvSpPr>
            <p:spPr>
              <a:xfrm>
                <a:off x="12566965" y="3519774"/>
                <a:ext cx="224174" cy="59826"/>
              </a:xfrm>
              <a:custGeom>
                <a:rect b="b" l="l" r="r" t="t"/>
                <a:pathLst>
                  <a:path extrusionOk="0" h="435" w="1630">
                    <a:moveTo>
                      <a:pt x="1075" y="1"/>
                    </a:moveTo>
                    <a:cubicBezTo>
                      <a:pt x="1046" y="1"/>
                      <a:pt x="1017" y="2"/>
                      <a:pt x="988" y="3"/>
                    </a:cubicBezTo>
                    <a:cubicBezTo>
                      <a:pt x="767" y="18"/>
                      <a:pt x="545" y="80"/>
                      <a:pt x="337" y="184"/>
                    </a:cubicBezTo>
                    <a:cubicBezTo>
                      <a:pt x="228" y="246"/>
                      <a:pt x="116" y="315"/>
                      <a:pt x="12" y="405"/>
                    </a:cubicBezTo>
                    <a:cubicBezTo>
                      <a:pt x="0" y="417"/>
                      <a:pt x="9" y="434"/>
                      <a:pt x="17" y="434"/>
                    </a:cubicBezTo>
                    <a:cubicBezTo>
                      <a:pt x="18" y="434"/>
                      <a:pt x="19" y="434"/>
                      <a:pt x="20" y="433"/>
                    </a:cubicBezTo>
                    <a:cubicBezTo>
                      <a:pt x="213" y="302"/>
                      <a:pt x="414" y="191"/>
                      <a:pt x="628" y="136"/>
                    </a:cubicBezTo>
                    <a:cubicBezTo>
                      <a:pt x="775" y="91"/>
                      <a:pt x="926" y="68"/>
                      <a:pt x="1078" y="68"/>
                    </a:cubicBezTo>
                    <a:cubicBezTo>
                      <a:pt x="1140" y="68"/>
                      <a:pt x="1202" y="72"/>
                      <a:pt x="1265" y="80"/>
                    </a:cubicBezTo>
                    <a:cubicBezTo>
                      <a:pt x="1326" y="80"/>
                      <a:pt x="1381" y="95"/>
                      <a:pt x="1444" y="108"/>
                    </a:cubicBezTo>
                    <a:cubicBezTo>
                      <a:pt x="1499" y="121"/>
                      <a:pt x="1555" y="143"/>
                      <a:pt x="1617" y="143"/>
                    </a:cubicBezTo>
                    <a:cubicBezTo>
                      <a:pt x="1623" y="143"/>
                      <a:pt x="1630" y="121"/>
                      <a:pt x="1623" y="115"/>
                    </a:cubicBezTo>
                    <a:cubicBezTo>
                      <a:pt x="1534" y="53"/>
                      <a:pt x="1416" y="32"/>
                      <a:pt x="1319" y="18"/>
                    </a:cubicBezTo>
                    <a:cubicBezTo>
                      <a:pt x="1238" y="7"/>
                      <a:pt x="1157"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6"/>
              <p:cNvSpPr/>
              <p:nvPr/>
            </p:nvSpPr>
            <p:spPr>
              <a:xfrm>
                <a:off x="11595885" y="3642998"/>
                <a:ext cx="1323726" cy="1142049"/>
              </a:xfrm>
              <a:custGeom>
                <a:rect b="b" l="l" r="r" t="t"/>
                <a:pathLst>
                  <a:path extrusionOk="0" h="8304" w="9625">
                    <a:moveTo>
                      <a:pt x="527" y="463"/>
                    </a:moveTo>
                    <a:cubicBezTo>
                      <a:pt x="568" y="387"/>
                      <a:pt x="1128" y="0"/>
                      <a:pt x="1501" y="339"/>
                    </a:cubicBezTo>
                    <a:cubicBezTo>
                      <a:pt x="2828" y="1555"/>
                      <a:pt x="7737" y="4528"/>
                      <a:pt x="8566" y="5172"/>
                    </a:cubicBezTo>
                    <a:cubicBezTo>
                      <a:pt x="9348" y="5786"/>
                      <a:pt x="9625" y="7640"/>
                      <a:pt x="9223" y="8006"/>
                    </a:cubicBezTo>
                    <a:cubicBezTo>
                      <a:pt x="8907" y="8303"/>
                      <a:pt x="7841" y="8290"/>
                      <a:pt x="6776" y="7592"/>
                    </a:cubicBezTo>
                    <a:cubicBezTo>
                      <a:pt x="6237" y="7238"/>
                      <a:pt x="1" y="1347"/>
                      <a:pt x="527" y="463"/>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6"/>
              <p:cNvSpPr/>
              <p:nvPr/>
            </p:nvSpPr>
            <p:spPr>
              <a:xfrm>
                <a:off x="11312441" y="3394624"/>
                <a:ext cx="624111" cy="511749"/>
              </a:xfrm>
              <a:custGeom>
                <a:rect b="b" l="l" r="r" t="t"/>
                <a:pathLst>
                  <a:path extrusionOk="0" h="3721" w="4538">
                    <a:moveTo>
                      <a:pt x="2518" y="804"/>
                    </a:moveTo>
                    <a:cubicBezTo>
                      <a:pt x="2525" y="817"/>
                      <a:pt x="2400" y="396"/>
                      <a:pt x="2497" y="188"/>
                    </a:cubicBezTo>
                    <a:cubicBezTo>
                      <a:pt x="2573" y="36"/>
                      <a:pt x="2697" y="1"/>
                      <a:pt x="2697" y="84"/>
                    </a:cubicBezTo>
                    <a:cubicBezTo>
                      <a:pt x="2802" y="645"/>
                      <a:pt x="3127" y="1225"/>
                      <a:pt x="3300" y="1668"/>
                    </a:cubicBezTo>
                    <a:cubicBezTo>
                      <a:pt x="3348" y="1785"/>
                      <a:pt x="3749" y="2256"/>
                      <a:pt x="4538" y="2920"/>
                    </a:cubicBezTo>
                    <a:cubicBezTo>
                      <a:pt x="4538" y="2920"/>
                      <a:pt x="3217" y="3721"/>
                      <a:pt x="3071" y="3437"/>
                    </a:cubicBezTo>
                    <a:cubicBezTo>
                      <a:pt x="2767" y="2815"/>
                      <a:pt x="1564" y="1876"/>
                      <a:pt x="1322" y="1640"/>
                    </a:cubicBezTo>
                    <a:cubicBezTo>
                      <a:pt x="1322" y="1640"/>
                      <a:pt x="879" y="1267"/>
                      <a:pt x="298" y="1328"/>
                    </a:cubicBezTo>
                    <a:cubicBezTo>
                      <a:pt x="1" y="1356"/>
                      <a:pt x="879" y="374"/>
                      <a:pt x="1667" y="444"/>
                    </a:cubicBezTo>
                    <a:cubicBezTo>
                      <a:pt x="1972" y="472"/>
                      <a:pt x="2518" y="804"/>
                      <a:pt x="2518" y="804"/>
                    </a:cubicBezTo>
                    <a:close/>
                  </a:path>
                </a:pathLst>
              </a:custGeom>
              <a:solidFill>
                <a:srgbClr val="F6A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6"/>
              <p:cNvSpPr/>
              <p:nvPr/>
            </p:nvSpPr>
            <p:spPr>
              <a:xfrm>
                <a:off x="11360438" y="3498457"/>
                <a:ext cx="231601" cy="58313"/>
              </a:xfrm>
              <a:custGeom>
                <a:rect b="b" l="l" r="r" t="t"/>
                <a:pathLst>
                  <a:path extrusionOk="0" h="424" w="1684">
                    <a:moveTo>
                      <a:pt x="552" y="0"/>
                    </a:moveTo>
                    <a:cubicBezTo>
                      <a:pt x="371" y="0"/>
                      <a:pt x="190" y="29"/>
                      <a:pt x="19" y="90"/>
                    </a:cubicBezTo>
                    <a:cubicBezTo>
                      <a:pt x="1" y="96"/>
                      <a:pt x="4" y="126"/>
                      <a:pt x="20" y="126"/>
                    </a:cubicBezTo>
                    <a:cubicBezTo>
                      <a:pt x="22" y="126"/>
                      <a:pt x="24" y="126"/>
                      <a:pt x="25" y="125"/>
                    </a:cubicBezTo>
                    <a:cubicBezTo>
                      <a:pt x="150" y="97"/>
                      <a:pt x="274" y="75"/>
                      <a:pt x="405" y="62"/>
                    </a:cubicBezTo>
                    <a:cubicBezTo>
                      <a:pt x="443" y="60"/>
                      <a:pt x="480" y="59"/>
                      <a:pt x="517" y="59"/>
                    </a:cubicBezTo>
                    <a:cubicBezTo>
                      <a:pt x="702" y="59"/>
                      <a:pt x="884" y="86"/>
                      <a:pt x="1062" y="138"/>
                    </a:cubicBezTo>
                    <a:cubicBezTo>
                      <a:pt x="1167" y="167"/>
                      <a:pt x="1270" y="208"/>
                      <a:pt x="1368" y="256"/>
                    </a:cubicBezTo>
                    <a:cubicBezTo>
                      <a:pt x="1416" y="283"/>
                      <a:pt x="1464" y="311"/>
                      <a:pt x="1512" y="339"/>
                    </a:cubicBezTo>
                    <a:cubicBezTo>
                      <a:pt x="1560" y="366"/>
                      <a:pt x="1608" y="401"/>
                      <a:pt x="1658" y="422"/>
                    </a:cubicBezTo>
                    <a:cubicBezTo>
                      <a:pt x="1660" y="423"/>
                      <a:pt x="1662" y="423"/>
                      <a:pt x="1663" y="423"/>
                    </a:cubicBezTo>
                    <a:cubicBezTo>
                      <a:pt x="1674" y="423"/>
                      <a:pt x="1684" y="406"/>
                      <a:pt x="1678" y="394"/>
                    </a:cubicBezTo>
                    <a:cubicBezTo>
                      <a:pt x="1630" y="346"/>
                      <a:pt x="1575" y="311"/>
                      <a:pt x="1519" y="276"/>
                    </a:cubicBezTo>
                    <a:cubicBezTo>
                      <a:pt x="1464" y="241"/>
                      <a:pt x="1409" y="215"/>
                      <a:pt x="1346" y="187"/>
                    </a:cubicBezTo>
                    <a:cubicBezTo>
                      <a:pt x="1101" y="66"/>
                      <a:pt x="826"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6"/>
              <p:cNvSpPr/>
              <p:nvPr/>
            </p:nvSpPr>
            <p:spPr>
              <a:xfrm>
                <a:off x="11414349" y="3465038"/>
                <a:ext cx="212759" cy="72616"/>
              </a:xfrm>
              <a:custGeom>
                <a:rect b="b" l="l" r="r" t="t"/>
                <a:pathLst>
                  <a:path extrusionOk="0" h="528" w="1547">
                    <a:moveTo>
                      <a:pt x="300" y="0"/>
                    </a:moveTo>
                    <a:cubicBezTo>
                      <a:pt x="207" y="0"/>
                      <a:pt x="113" y="9"/>
                      <a:pt x="22" y="28"/>
                    </a:cubicBezTo>
                    <a:cubicBezTo>
                      <a:pt x="2" y="28"/>
                      <a:pt x="0" y="57"/>
                      <a:pt x="16" y="57"/>
                    </a:cubicBezTo>
                    <a:cubicBezTo>
                      <a:pt x="18" y="57"/>
                      <a:pt x="20" y="57"/>
                      <a:pt x="22" y="56"/>
                    </a:cubicBezTo>
                    <a:cubicBezTo>
                      <a:pt x="99" y="56"/>
                      <a:pt x="177" y="53"/>
                      <a:pt x="256" y="53"/>
                    </a:cubicBezTo>
                    <a:cubicBezTo>
                      <a:pt x="295" y="53"/>
                      <a:pt x="334" y="54"/>
                      <a:pt x="373" y="56"/>
                    </a:cubicBezTo>
                    <a:cubicBezTo>
                      <a:pt x="574" y="70"/>
                      <a:pt x="775" y="119"/>
                      <a:pt x="961" y="194"/>
                    </a:cubicBezTo>
                    <a:cubicBezTo>
                      <a:pt x="1162" y="277"/>
                      <a:pt x="1349" y="395"/>
                      <a:pt x="1522" y="526"/>
                    </a:cubicBezTo>
                    <a:cubicBezTo>
                      <a:pt x="1524" y="527"/>
                      <a:pt x="1526" y="528"/>
                      <a:pt x="1528" y="528"/>
                    </a:cubicBezTo>
                    <a:cubicBezTo>
                      <a:pt x="1538" y="528"/>
                      <a:pt x="1546" y="511"/>
                      <a:pt x="1535" y="499"/>
                    </a:cubicBezTo>
                    <a:cubicBezTo>
                      <a:pt x="1439" y="416"/>
                      <a:pt x="1334" y="333"/>
                      <a:pt x="1225" y="270"/>
                    </a:cubicBezTo>
                    <a:cubicBezTo>
                      <a:pt x="946" y="105"/>
                      <a:pt x="621"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6"/>
              <p:cNvSpPr/>
              <p:nvPr/>
            </p:nvSpPr>
            <p:spPr>
              <a:xfrm>
                <a:off x="11320280" y="3534489"/>
                <a:ext cx="238339" cy="58313"/>
              </a:xfrm>
              <a:custGeom>
                <a:rect b="b" l="l" r="r" t="t"/>
                <a:pathLst>
                  <a:path extrusionOk="0" h="424" w="1733">
                    <a:moveTo>
                      <a:pt x="706" y="1"/>
                    </a:moveTo>
                    <a:cubicBezTo>
                      <a:pt x="588" y="1"/>
                      <a:pt x="463" y="1"/>
                      <a:pt x="346" y="21"/>
                    </a:cubicBezTo>
                    <a:cubicBezTo>
                      <a:pt x="234" y="36"/>
                      <a:pt x="110" y="56"/>
                      <a:pt x="14" y="119"/>
                    </a:cubicBezTo>
                    <a:cubicBezTo>
                      <a:pt x="0" y="125"/>
                      <a:pt x="7" y="145"/>
                      <a:pt x="20" y="145"/>
                    </a:cubicBezTo>
                    <a:cubicBezTo>
                      <a:pt x="83" y="145"/>
                      <a:pt x="145" y="125"/>
                      <a:pt x="208" y="112"/>
                    </a:cubicBezTo>
                    <a:cubicBezTo>
                      <a:pt x="276" y="97"/>
                      <a:pt x="339" y="84"/>
                      <a:pt x="400" y="77"/>
                    </a:cubicBezTo>
                    <a:cubicBezTo>
                      <a:pt x="467" y="69"/>
                      <a:pt x="534" y="65"/>
                      <a:pt x="600" y="65"/>
                    </a:cubicBezTo>
                    <a:cubicBezTo>
                      <a:pt x="762" y="65"/>
                      <a:pt x="922" y="89"/>
                      <a:pt x="1079" y="132"/>
                    </a:cubicBezTo>
                    <a:cubicBezTo>
                      <a:pt x="1306" y="187"/>
                      <a:pt x="1514" y="291"/>
                      <a:pt x="1708" y="422"/>
                    </a:cubicBezTo>
                    <a:cubicBezTo>
                      <a:pt x="1710" y="423"/>
                      <a:pt x="1711" y="424"/>
                      <a:pt x="1713" y="424"/>
                    </a:cubicBezTo>
                    <a:cubicBezTo>
                      <a:pt x="1724" y="424"/>
                      <a:pt x="1733" y="407"/>
                      <a:pt x="1721" y="394"/>
                    </a:cubicBezTo>
                    <a:cubicBezTo>
                      <a:pt x="1618" y="305"/>
                      <a:pt x="1507" y="237"/>
                      <a:pt x="1383" y="174"/>
                    </a:cubicBezTo>
                    <a:cubicBezTo>
                      <a:pt x="1169" y="77"/>
                      <a:pt x="940" y="14"/>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6"/>
              <p:cNvSpPr/>
              <p:nvPr/>
            </p:nvSpPr>
            <p:spPr>
              <a:xfrm>
                <a:off x="11860212" y="2853868"/>
                <a:ext cx="133404" cy="95033"/>
              </a:xfrm>
              <a:custGeom>
                <a:rect b="b" l="l" r="r" t="t"/>
                <a:pathLst>
                  <a:path extrusionOk="0" h="691" w="970">
                    <a:moveTo>
                      <a:pt x="22" y="68"/>
                    </a:moveTo>
                    <a:cubicBezTo>
                      <a:pt x="57" y="199"/>
                      <a:pt x="112" y="324"/>
                      <a:pt x="195" y="415"/>
                    </a:cubicBezTo>
                    <a:cubicBezTo>
                      <a:pt x="284" y="505"/>
                      <a:pt x="395" y="559"/>
                      <a:pt x="505" y="546"/>
                    </a:cubicBezTo>
                    <a:cubicBezTo>
                      <a:pt x="616" y="539"/>
                      <a:pt x="721" y="463"/>
                      <a:pt x="795" y="365"/>
                    </a:cubicBezTo>
                    <a:cubicBezTo>
                      <a:pt x="865" y="262"/>
                      <a:pt x="913" y="138"/>
                      <a:pt x="935" y="0"/>
                    </a:cubicBezTo>
                    <a:cubicBezTo>
                      <a:pt x="969" y="131"/>
                      <a:pt x="954" y="282"/>
                      <a:pt x="886" y="422"/>
                    </a:cubicBezTo>
                    <a:cubicBezTo>
                      <a:pt x="852" y="483"/>
                      <a:pt x="803" y="546"/>
                      <a:pt x="740" y="594"/>
                    </a:cubicBezTo>
                    <a:cubicBezTo>
                      <a:pt x="679" y="642"/>
                      <a:pt x="603" y="671"/>
                      <a:pt x="520" y="677"/>
                    </a:cubicBezTo>
                    <a:cubicBezTo>
                      <a:pt x="437" y="690"/>
                      <a:pt x="354" y="671"/>
                      <a:pt x="284" y="629"/>
                    </a:cubicBezTo>
                    <a:cubicBezTo>
                      <a:pt x="214" y="594"/>
                      <a:pt x="160" y="539"/>
                      <a:pt x="118" y="476"/>
                    </a:cubicBezTo>
                    <a:cubicBezTo>
                      <a:pt x="29" y="359"/>
                      <a:pt x="0" y="208"/>
                      <a:pt x="22" y="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6"/>
              <p:cNvSpPr/>
              <p:nvPr/>
            </p:nvSpPr>
            <p:spPr>
              <a:xfrm>
                <a:off x="12165523" y="2858407"/>
                <a:ext cx="125702" cy="89532"/>
              </a:xfrm>
              <a:custGeom>
                <a:rect b="b" l="l" r="r" t="t"/>
                <a:pathLst>
                  <a:path extrusionOk="0" h="651" w="914">
                    <a:moveTo>
                      <a:pt x="885" y="0"/>
                    </a:moveTo>
                    <a:cubicBezTo>
                      <a:pt x="913" y="140"/>
                      <a:pt x="892" y="284"/>
                      <a:pt x="824" y="415"/>
                    </a:cubicBezTo>
                    <a:cubicBezTo>
                      <a:pt x="789" y="478"/>
                      <a:pt x="741" y="533"/>
                      <a:pt x="678" y="581"/>
                    </a:cubicBezTo>
                    <a:cubicBezTo>
                      <a:pt x="616" y="623"/>
                      <a:pt x="533" y="651"/>
                      <a:pt x="457" y="651"/>
                    </a:cubicBezTo>
                    <a:cubicBezTo>
                      <a:pt x="374" y="651"/>
                      <a:pt x="298" y="616"/>
                      <a:pt x="235" y="574"/>
                    </a:cubicBezTo>
                    <a:cubicBezTo>
                      <a:pt x="173" y="526"/>
                      <a:pt x="125" y="472"/>
                      <a:pt x="90" y="409"/>
                    </a:cubicBezTo>
                    <a:cubicBezTo>
                      <a:pt x="20" y="277"/>
                      <a:pt x="1" y="133"/>
                      <a:pt x="27" y="0"/>
                    </a:cubicBezTo>
                    <a:cubicBezTo>
                      <a:pt x="55" y="133"/>
                      <a:pt x="103" y="249"/>
                      <a:pt x="180" y="354"/>
                    </a:cubicBezTo>
                    <a:cubicBezTo>
                      <a:pt x="249" y="450"/>
                      <a:pt x="352" y="513"/>
                      <a:pt x="457" y="520"/>
                    </a:cubicBezTo>
                    <a:cubicBezTo>
                      <a:pt x="566" y="520"/>
                      <a:pt x="664" y="457"/>
                      <a:pt x="741" y="360"/>
                    </a:cubicBezTo>
                    <a:cubicBezTo>
                      <a:pt x="809" y="258"/>
                      <a:pt x="857" y="140"/>
                      <a:pt x="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6"/>
              <p:cNvSpPr/>
              <p:nvPr/>
            </p:nvSpPr>
            <p:spPr>
              <a:xfrm>
                <a:off x="11839446" y="2729269"/>
                <a:ext cx="159810" cy="86644"/>
              </a:xfrm>
              <a:custGeom>
                <a:rect b="b" l="l" r="r" t="t"/>
                <a:pathLst>
                  <a:path extrusionOk="0" h="630" w="1162">
                    <a:moveTo>
                      <a:pt x="1162" y="559"/>
                    </a:moveTo>
                    <a:cubicBezTo>
                      <a:pt x="1162" y="559"/>
                      <a:pt x="422" y="269"/>
                      <a:pt x="0" y="629"/>
                    </a:cubicBezTo>
                    <a:cubicBezTo>
                      <a:pt x="0" y="629"/>
                      <a:pt x="428" y="0"/>
                      <a:pt x="1162" y="5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6"/>
              <p:cNvSpPr/>
              <p:nvPr/>
            </p:nvSpPr>
            <p:spPr>
              <a:xfrm>
                <a:off x="12164560" y="2728306"/>
                <a:ext cx="156097" cy="83618"/>
              </a:xfrm>
              <a:custGeom>
                <a:rect b="b" l="l" r="r" t="t"/>
                <a:pathLst>
                  <a:path extrusionOk="0" h="608" w="1135">
                    <a:moveTo>
                      <a:pt x="1" y="588"/>
                    </a:moveTo>
                    <a:cubicBezTo>
                      <a:pt x="1" y="588"/>
                      <a:pt x="713" y="269"/>
                      <a:pt x="1134" y="608"/>
                    </a:cubicBezTo>
                    <a:cubicBezTo>
                      <a:pt x="1134" y="608"/>
                      <a:pt x="698" y="1"/>
                      <a:pt x="1" y="5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36"/>
              <p:cNvGrpSpPr/>
              <p:nvPr/>
            </p:nvGrpSpPr>
            <p:grpSpPr>
              <a:xfrm>
                <a:off x="10847641" y="2104204"/>
                <a:ext cx="502115" cy="431838"/>
                <a:chOff x="1481519" y="1107016"/>
                <a:chExt cx="606126" cy="521291"/>
              </a:xfrm>
            </p:grpSpPr>
            <p:sp>
              <p:nvSpPr>
                <p:cNvPr id="703" name="Google Shape;703;p36"/>
                <p:cNvSpPr/>
                <p:nvPr/>
              </p:nvSpPr>
              <p:spPr>
                <a:xfrm>
                  <a:off x="1782339" y="1157650"/>
                  <a:ext cx="305306" cy="209016"/>
                </a:xfrm>
                <a:custGeom>
                  <a:rect b="b" l="l" r="r" t="t"/>
                  <a:pathLst>
                    <a:path extrusionOk="0" h="1259" w="1839">
                      <a:moveTo>
                        <a:pt x="0" y="1258"/>
                      </a:moveTo>
                      <a:cubicBezTo>
                        <a:pt x="0" y="1258"/>
                        <a:pt x="1839" y="913"/>
                        <a:pt x="1527" y="374"/>
                      </a:cubicBezTo>
                      <a:cubicBezTo>
                        <a:pt x="1313" y="1"/>
                        <a:pt x="373" y="809"/>
                        <a:pt x="0" y="1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6"/>
                <p:cNvSpPr/>
                <p:nvPr/>
              </p:nvSpPr>
              <p:spPr>
                <a:xfrm>
                  <a:off x="1805083" y="1274691"/>
                  <a:ext cx="115050" cy="78194"/>
                </a:xfrm>
                <a:custGeom>
                  <a:rect b="b" l="l" r="r" t="t"/>
                  <a:pathLst>
                    <a:path extrusionOk="0" h="471" w="693">
                      <a:moveTo>
                        <a:pt x="693" y="1"/>
                      </a:moveTo>
                      <a:cubicBezTo>
                        <a:pt x="305" y="84"/>
                        <a:pt x="1" y="470"/>
                        <a:pt x="1" y="470"/>
                      </a:cubicBezTo>
                      <a:lnTo>
                        <a:pt x="6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6"/>
                <p:cNvSpPr/>
                <p:nvPr/>
              </p:nvSpPr>
              <p:spPr>
                <a:xfrm>
                  <a:off x="1805083" y="1297601"/>
                  <a:ext cx="127501" cy="56446"/>
                </a:xfrm>
                <a:custGeom>
                  <a:rect b="b" l="l" r="r" t="t"/>
                  <a:pathLst>
                    <a:path extrusionOk="0" h="340" w="768">
                      <a:moveTo>
                        <a:pt x="767" y="1"/>
                      </a:moveTo>
                      <a:lnTo>
                        <a:pt x="1" y="339"/>
                      </a:lnTo>
                      <a:cubicBezTo>
                        <a:pt x="1" y="339"/>
                        <a:pt x="485" y="291"/>
                        <a:pt x="767" y="1"/>
                      </a:cubicBezTo>
                      <a:close/>
                      <a:moveTo>
                        <a:pt x="767" y="1"/>
                      </a:moveTo>
                      <a:lnTo>
                        <a:pt x="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6"/>
                <p:cNvSpPr/>
                <p:nvPr/>
              </p:nvSpPr>
              <p:spPr>
                <a:xfrm>
                  <a:off x="1962466" y="1213929"/>
                  <a:ext cx="74708" cy="74708"/>
                </a:xfrm>
                <a:custGeom>
                  <a:rect b="b" l="l" r="r" t="t"/>
                  <a:pathLst>
                    <a:path extrusionOk="0" h="450" w="450">
                      <a:moveTo>
                        <a:pt x="262" y="0"/>
                      </a:moveTo>
                      <a:cubicBezTo>
                        <a:pt x="166" y="0"/>
                        <a:pt x="55" y="62"/>
                        <a:pt x="0" y="96"/>
                      </a:cubicBezTo>
                      <a:cubicBezTo>
                        <a:pt x="0" y="96"/>
                        <a:pt x="110" y="42"/>
                        <a:pt x="208" y="42"/>
                      </a:cubicBezTo>
                      <a:cubicBezTo>
                        <a:pt x="256" y="42"/>
                        <a:pt x="304" y="55"/>
                        <a:pt x="332" y="90"/>
                      </a:cubicBezTo>
                      <a:cubicBezTo>
                        <a:pt x="450" y="208"/>
                        <a:pt x="186" y="450"/>
                        <a:pt x="186" y="450"/>
                      </a:cubicBezTo>
                      <a:cubicBezTo>
                        <a:pt x="186" y="450"/>
                        <a:pt x="409" y="297"/>
                        <a:pt x="415" y="144"/>
                      </a:cubicBezTo>
                      <a:lnTo>
                        <a:pt x="415" y="144"/>
                      </a:lnTo>
                      <a:cubicBezTo>
                        <a:pt x="415" y="125"/>
                        <a:pt x="409" y="103"/>
                        <a:pt x="394" y="83"/>
                      </a:cubicBezTo>
                      <a:cubicBezTo>
                        <a:pt x="367" y="20"/>
                        <a:pt x="31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6"/>
                <p:cNvSpPr/>
                <p:nvPr/>
              </p:nvSpPr>
              <p:spPr>
                <a:xfrm>
                  <a:off x="1481519" y="1352718"/>
                  <a:ext cx="301986" cy="178137"/>
                </a:xfrm>
                <a:custGeom>
                  <a:rect b="b" l="l" r="r" t="t"/>
                  <a:pathLst>
                    <a:path extrusionOk="0" h="1073" w="1819">
                      <a:moveTo>
                        <a:pt x="1819" y="77"/>
                      </a:moveTo>
                      <a:cubicBezTo>
                        <a:pt x="1819" y="77"/>
                        <a:pt x="236" y="1072"/>
                        <a:pt x="96" y="470"/>
                      </a:cubicBezTo>
                      <a:cubicBezTo>
                        <a:pt x="0" y="49"/>
                        <a:pt x="1245" y="0"/>
                        <a:pt x="1819" y="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6"/>
                <p:cNvSpPr/>
                <p:nvPr/>
              </p:nvSpPr>
              <p:spPr>
                <a:xfrm>
                  <a:off x="1619145" y="1368655"/>
                  <a:ext cx="137961" cy="23408"/>
                </a:xfrm>
                <a:custGeom>
                  <a:rect b="b" l="l" r="r" t="t"/>
                  <a:pathLst>
                    <a:path extrusionOk="0" h="141" w="831">
                      <a:moveTo>
                        <a:pt x="610" y="1"/>
                      </a:moveTo>
                      <a:cubicBezTo>
                        <a:pt x="436" y="1"/>
                        <a:pt x="195" y="29"/>
                        <a:pt x="1" y="140"/>
                      </a:cubicBezTo>
                      <a:lnTo>
                        <a:pt x="830" y="16"/>
                      </a:lnTo>
                      <a:cubicBezTo>
                        <a:pt x="830" y="16"/>
                        <a:pt x="741" y="1"/>
                        <a:pt x="6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p:nvPr/>
              </p:nvSpPr>
              <p:spPr>
                <a:xfrm>
                  <a:off x="1626118" y="1372308"/>
                  <a:ext cx="132150" cy="46153"/>
                </a:xfrm>
                <a:custGeom>
                  <a:rect b="b" l="l" r="r" t="t"/>
                  <a:pathLst>
                    <a:path extrusionOk="0" h="278" w="796">
                      <a:moveTo>
                        <a:pt x="795" y="0"/>
                      </a:moveTo>
                      <a:lnTo>
                        <a:pt x="0" y="277"/>
                      </a:lnTo>
                      <a:lnTo>
                        <a:pt x="0" y="277"/>
                      </a:lnTo>
                      <a:lnTo>
                        <a:pt x="28" y="277"/>
                      </a:lnTo>
                      <a:lnTo>
                        <a:pt x="48" y="277"/>
                      </a:lnTo>
                      <a:cubicBezTo>
                        <a:pt x="428" y="269"/>
                        <a:pt x="788" y="0"/>
                        <a:pt x="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6"/>
                <p:cNvSpPr/>
                <p:nvPr/>
              </p:nvSpPr>
              <p:spPr>
                <a:xfrm>
                  <a:off x="1499946" y="1388245"/>
                  <a:ext cx="75870" cy="65743"/>
                </a:xfrm>
                <a:custGeom>
                  <a:rect b="b" l="l" r="r" t="t"/>
                  <a:pathLst>
                    <a:path extrusionOk="0" h="396" w="457">
                      <a:moveTo>
                        <a:pt x="352" y="0"/>
                      </a:moveTo>
                      <a:lnTo>
                        <a:pt x="352" y="0"/>
                      </a:lnTo>
                      <a:cubicBezTo>
                        <a:pt x="249" y="22"/>
                        <a:pt x="0" y="83"/>
                        <a:pt x="55" y="256"/>
                      </a:cubicBezTo>
                      <a:cubicBezTo>
                        <a:pt x="83" y="374"/>
                        <a:pt x="234" y="395"/>
                        <a:pt x="345" y="395"/>
                      </a:cubicBezTo>
                      <a:lnTo>
                        <a:pt x="359" y="395"/>
                      </a:lnTo>
                      <a:cubicBezTo>
                        <a:pt x="415" y="395"/>
                        <a:pt x="457" y="389"/>
                        <a:pt x="457" y="389"/>
                      </a:cubicBezTo>
                      <a:lnTo>
                        <a:pt x="457" y="389"/>
                      </a:lnTo>
                      <a:cubicBezTo>
                        <a:pt x="457" y="389"/>
                        <a:pt x="103" y="389"/>
                        <a:pt x="103" y="223"/>
                      </a:cubicBezTo>
                      <a:cubicBezTo>
                        <a:pt x="103" y="77"/>
                        <a:pt x="352"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1782339" y="1323001"/>
                  <a:ext cx="271937" cy="173322"/>
                </a:xfrm>
                <a:custGeom>
                  <a:rect b="b" l="l" r="r" t="t"/>
                  <a:pathLst>
                    <a:path extrusionOk="0" h="1044" w="1638">
                      <a:moveTo>
                        <a:pt x="0" y="262"/>
                      </a:moveTo>
                      <a:cubicBezTo>
                        <a:pt x="0" y="262"/>
                        <a:pt x="1485" y="1044"/>
                        <a:pt x="1568" y="435"/>
                      </a:cubicBezTo>
                      <a:cubicBezTo>
                        <a:pt x="1638" y="0"/>
                        <a:pt x="588" y="62"/>
                        <a:pt x="0" y="2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1806245" y="1357366"/>
                  <a:ext cx="127667" cy="15108"/>
                </a:xfrm>
                <a:custGeom>
                  <a:rect b="b" l="l" r="r" t="t"/>
                  <a:pathLst>
                    <a:path extrusionOk="0" h="91" w="769">
                      <a:moveTo>
                        <a:pt x="354" y="1"/>
                      </a:moveTo>
                      <a:cubicBezTo>
                        <a:pt x="153" y="1"/>
                        <a:pt x="0" y="49"/>
                        <a:pt x="0" y="49"/>
                      </a:cubicBezTo>
                      <a:lnTo>
                        <a:pt x="769" y="90"/>
                      </a:lnTo>
                      <a:cubicBezTo>
                        <a:pt x="636" y="21"/>
                        <a:pt x="485"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1805083" y="1365335"/>
                  <a:ext cx="124181" cy="34698"/>
                </a:xfrm>
                <a:custGeom>
                  <a:rect b="b" l="l" r="r" t="t"/>
                  <a:pathLst>
                    <a:path extrusionOk="0" h="209" w="748">
                      <a:moveTo>
                        <a:pt x="1" y="1"/>
                      </a:moveTo>
                      <a:lnTo>
                        <a:pt x="1" y="1"/>
                      </a:lnTo>
                      <a:cubicBezTo>
                        <a:pt x="1" y="1"/>
                        <a:pt x="305" y="208"/>
                        <a:pt x="630" y="208"/>
                      </a:cubicBezTo>
                      <a:lnTo>
                        <a:pt x="643" y="208"/>
                      </a:lnTo>
                      <a:cubicBezTo>
                        <a:pt x="678" y="208"/>
                        <a:pt x="713" y="208"/>
                        <a:pt x="748" y="202"/>
                      </a:cubicBezTo>
                      <a:lnTo>
                        <a:pt x="748"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1966782" y="1356204"/>
                  <a:ext cx="66905" cy="66573"/>
                </a:xfrm>
                <a:custGeom>
                  <a:rect b="b" l="l" r="r" t="t"/>
                  <a:pathLst>
                    <a:path extrusionOk="0" h="401" w="403">
                      <a:moveTo>
                        <a:pt x="77" y="1"/>
                      </a:moveTo>
                      <a:cubicBezTo>
                        <a:pt x="77" y="1"/>
                        <a:pt x="333" y="62"/>
                        <a:pt x="341" y="200"/>
                      </a:cubicBezTo>
                      <a:cubicBezTo>
                        <a:pt x="361" y="366"/>
                        <a:pt x="9" y="401"/>
                        <a:pt x="1" y="401"/>
                      </a:cubicBezTo>
                      <a:lnTo>
                        <a:pt x="1" y="401"/>
                      </a:lnTo>
                      <a:lnTo>
                        <a:pt x="36" y="401"/>
                      </a:lnTo>
                      <a:cubicBezTo>
                        <a:pt x="125" y="401"/>
                        <a:pt x="368" y="388"/>
                        <a:pt x="396" y="235"/>
                      </a:cubicBezTo>
                      <a:cubicBezTo>
                        <a:pt x="396" y="228"/>
                        <a:pt x="402" y="222"/>
                        <a:pt x="402" y="208"/>
                      </a:cubicBezTo>
                      <a:lnTo>
                        <a:pt x="402" y="200"/>
                      </a:lnTo>
                      <a:cubicBezTo>
                        <a:pt x="396" y="56"/>
                        <a:pt x="175" y="21"/>
                        <a:pt x="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p:nvPr/>
              </p:nvSpPr>
              <p:spPr>
                <a:xfrm>
                  <a:off x="1770718" y="1107016"/>
                  <a:ext cx="199885" cy="272269"/>
                </a:xfrm>
                <a:custGeom>
                  <a:rect b="b" l="l" r="r" t="t"/>
                  <a:pathLst>
                    <a:path extrusionOk="0" h="1640" w="1204">
                      <a:moveTo>
                        <a:pt x="29" y="1640"/>
                      </a:moveTo>
                      <a:cubicBezTo>
                        <a:pt x="29" y="1640"/>
                        <a:pt x="1203" y="443"/>
                        <a:pt x="643" y="181"/>
                      </a:cubicBezTo>
                      <a:cubicBezTo>
                        <a:pt x="243" y="0"/>
                        <a:pt x="0" y="1017"/>
                        <a:pt x="29" y="16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6"/>
                <p:cNvSpPr/>
                <p:nvPr/>
              </p:nvSpPr>
              <p:spPr>
                <a:xfrm>
                  <a:off x="1789145" y="1235677"/>
                  <a:ext cx="35694" cy="95460"/>
                </a:xfrm>
                <a:custGeom>
                  <a:rect b="b" l="l" r="r" t="t"/>
                  <a:pathLst>
                    <a:path extrusionOk="0" h="575" w="215">
                      <a:moveTo>
                        <a:pt x="215" y="0"/>
                      </a:moveTo>
                      <a:lnTo>
                        <a:pt x="215" y="0"/>
                      </a:lnTo>
                      <a:cubicBezTo>
                        <a:pt x="103" y="118"/>
                        <a:pt x="34" y="271"/>
                        <a:pt x="1" y="402"/>
                      </a:cubicBezTo>
                      <a:lnTo>
                        <a:pt x="1" y="574"/>
                      </a:lnTo>
                      <a:lnTo>
                        <a:pt x="2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6"/>
                <p:cNvSpPr/>
                <p:nvPr/>
              </p:nvSpPr>
              <p:spPr>
                <a:xfrm>
                  <a:off x="1790308" y="1248294"/>
                  <a:ext cx="57442" cy="101271"/>
                </a:xfrm>
                <a:custGeom>
                  <a:rect b="b" l="l" r="r" t="t"/>
                  <a:pathLst>
                    <a:path extrusionOk="0" h="610" w="346">
                      <a:moveTo>
                        <a:pt x="345" y="1"/>
                      </a:moveTo>
                      <a:lnTo>
                        <a:pt x="0" y="568"/>
                      </a:lnTo>
                      <a:lnTo>
                        <a:pt x="0" y="609"/>
                      </a:lnTo>
                      <a:cubicBezTo>
                        <a:pt x="96" y="512"/>
                        <a:pt x="311" y="278"/>
                        <a:pt x="345" y="1"/>
                      </a:cubicBezTo>
                      <a:close/>
                      <a:moveTo>
                        <a:pt x="345" y="1"/>
                      </a:moveTo>
                      <a:lnTo>
                        <a:pt x="3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6"/>
                <p:cNvSpPr/>
                <p:nvPr/>
              </p:nvSpPr>
              <p:spPr>
                <a:xfrm>
                  <a:off x="1822183" y="1145033"/>
                  <a:ext cx="80685" cy="72384"/>
                </a:xfrm>
                <a:custGeom>
                  <a:rect b="b" l="l" r="r" t="t"/>
                  <a:pathLst>
                    <a:path extrusionOk="0" h="436" w="486">
                      <a:moveTo>
                        <a:pt x="250" y="0"/>
                      </a:moveTo>
                      <a:cubicBezTo>
                        <a:pt x="125" y="0"/>
                        <a:pt x="42" y="173"/>
                        <a:pt x="1" y="256"/>
                      </a:cubicBezTo>
                      <a:cubicBezTo>
                        <a:pt x="1" y="256"/>
                        <a:pt x="119" y="55"/>
                        <a:pt x="243" y="55"/>
                      </a:cubicBezTo>
                      <a:lnTo>
                        <a:pt x="271" y="55"/>
                      </a:lnTo>
                      <a:cubicBezTo>
                        <a:pt x="430" y="90"/>
                        <a:pt x="361" y="435"/>
                        <a:pt x="361" y="435"/>
                      </a:cubicBezTo>
                      <a:cubicBezTo>
                        <a:pt x="361" y="435"/>
                        <a:pt x="485" y="103"/>
                        <a:pt x="319" y="14"/>
                      </a:cubicBezTo>
                      <a:cubicBezTo>
                        <a:pt x="291" y="0"/>
                        <a:pt x="271" y="0"/>
                        <a:pt x="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6"/>
                <p:cNvSpPr/>
                <p:nvPr/>
              </p:nvSpPr>
              <p:spPr>
                <a:xfrm>
                  <a:off x="1639897" y="1119633"/>
                  <a:ext cx="168674" cy="278079"/>
                </a:xfrm>
                <a:custGeom>
                  <a:rect b="b" l="l" r="r" t="t"/>
                  <a:pathLst>
                    <a:path extrusionOk="0" h="1675" w="1016">
                      <a:moveTo>
                        <a:pt x="891" y="1675"/>
                      </a:moveTo>
                      <a:cubicBezTo>
                        <a:pt x="891" y="1675"/>
                        <a:pt x="1016" y="1"/>
                        <a:pt x="415" y="167"/>
                      </a:cubicBezTo>
                      <a:cubicBezTo>
                        <a:pt x="0" y="284"/>
                        <a:pt x="476" y="1219"/>
                        <a:pt x="891" y="16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a:off x="1732700" y="1256263"/>
                  <a:ext cx="42833" cy="115050"/>
                </a:xfrm>
                <a:custGeom>
                  <a:rect b="b" l="l" r="r" t="t"/>
                  <a:pathLst>
                    <a:path extrusionOk="0" h="693" w="258">
                      <a:moveTo>
                        <a:pt x="0" y="1"/>
                      </a:moveTo>
                      <a:lnTo>
                        <a:pt x="0" y="35"/>
                      </a:lnTo>
                      <a:lnTo>
                        <a:pt x="0" y="49"/>
                      </a:lnTo>
                      <a:cubicBezTo>
                        <a:pt x="0" y="188"/>
                        <a:pt x="42" y="326"/>
                        <a:pt x="98" y="437"/>
                      </a:cubicBezTo>
                      <a:cubicBezTo>
                        <a:pt x="133" y="464"/>
                        <a:pt x="160" y="492"/>
                        <a:pt x="195" y="520"/>
                      </a:cubicBezTo>
                      <a:lnTo>
                        <a:pt x="0" y="1"/>
                      </a:lnTo>
                      <a:close/>
                      <a:moveTo>
                        <a:pt x="229" y="678"/>
                      </a:moveTo>
                      <a:cubicBezTo>
                        <a:pt x="236" y="678"/>
                        <a:pt x="236" y="686"/>
                        <a:pt x="243" y="693"/>
                      </a:cubicBezTo>
                      <a:cubicBezTo>
                        <a:pt x="243" y="686"/>
                        <a:pt x="249" y="686"/>
                        <a:pt x="258" y="686"/>
                      </a:cubicBezTo>
                      <a:lnTo>
                        <a:pt x="249" y="67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1759097" y="1250453"/>
                  <a:ext cx="23408" cy="118370"/>
                </a:xfrm>
                <a:custGeom>
                  <a:rect b="b" l="l" r="r" t="t"/>
                  <a:pathLst>
                    <a:path extrusionOk="0" h="713" w="141">
                      <a:moveTo>
                        <a:pt x="112" y="713"/>
                      </a:moveTo>
                      <a:lnTo>
                        <a:pt x="112" y="713"/>
                      </a:lnTo>
                      <a:lnTo>
                        <a:pt x="112" y="713"/>
                      </a:lnTo>
                      <a:lnTo>
                        <a:pt x="112" y="713"/>
                      </a:lnTo>
                      <a:close/>
                      <a:moveTo>
                        <a:pt x="1" y="1"/>
                      </a:moveTo>
                      <a:lnTo>
                        <a:pt x="90" y="603"/>
                      </a:lnTo>
                      <a:cubicBezTo>
                        <a:pt x="105" y="616"/>
                        <a:pt x="119" y="630"/>
                        <a:pt x="132" y="638"/>
                      </a:cubicBezTo>
                      <a:cubicBezTo>
                        <a:pt x="140" y="485"/>
                        <a:pt x="132" y="20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1684556" y="1156488"/>
                  <a:ext cx="80518" cy="64415"/>
                </a:xfrm>
                <a:custGeom>
                  <a:rect b="b" l="l" r="r" t="t"/>
                  <a:pathLst>
                    <a:path extrusionOk="0" h="388" w="485">
                      <a:moveTo>
                        <a:pt x="207" y="1"/>
                      </a:moveTo>
                      <a:lnTo>
                        <a:pt x="181" y="1"/>
                      </a:lnTo>
                      <a:cubicBezTo>
                        <a:pt x="0" y="42"/>
                        <a:pt x="63" y="283"/>
                        <a:pt x="91" y="388"/>
                      </a:cubicBezTo>
                      <a:cubicBezTo>
                        <a:pt x="91" y="388"/>
                        <a:pt x="50" y="132"/>
                        <a:pt x="166" y="62"/>
                      </a:cubicBezTo>
                      <a:cubicBezTo>
                        <a:pt x="188" y="56"/>
                        <a:pt x="201" y="49"/>
                        <a:pt x="222" y="49"/>
                      </a:cubicBezTo>
                      <a:cubicBezTo>
                        <a:pt x="353" y="49"/>
                        <a:pt x="485" y="298"/>
                        <a:pt x="485" y="298"/>
                      </a:cubicBezTo>
                      <a:lnTo>
                        <a:pt x="485" y="298"/>
                      </a:lnTo>
                      <a:cubicBezTo>
                        <a:pt x="485" y="298"/>
                        <a:pt x="373" y="1"/>
                        <a:pt x="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1520532" y="1175912"/>
                  <a:ext cx="272103" cy="197561"/>
                </a:xfrm>
                <a:custGeom>
                  <a:rect b="b" l="l" r="r" t="t"/>
                  <a:pathLst>
                    <a:path extrusionOk="0" h="1190" w="1639">
                      <a:moveTo>
                        <a:pt x="1639" y="1155"/>
                      </a:moveTo>
                      <a:cubicBezTo>
                        <a:pt x="1639" y="1155"/>
                        <a:pt x="429" y="0"/>
                        <a:pt x="180" y="568"/>
                      </a:cubicBezTo>
                      <a:cubicBezTo>
                        <a:pt x="1" y="963"/>
                        <a:pt x="1023" y="1190"/>
                        <a:pt x="1639" y="1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6"/>
                <p:cNvSpPr/>
                <p:nvPr/>
              </p:nvSpPr>
              <p:spPr>
                <a:xfrm>
                  <a:off x="1649028" y="1320511"/>
                  <a:ext cx="120695" cy="42833"/>
                </a:xfrm>
                <a:custGeom>
                  <a:rect b="b" l="l" r="r" t="t"/>
                  <a:pathLst>
                    <a:path extrusionOk="0" h="258" w="727">
                      <a:moveTo>
                        <a:pt x="0" y="0"/>
                      </a:moveTo>
                      <a:lnTo>
                        <a:pt x="0" y="0"/>
                      </a:lnTo>
                      <a:cubicBezTo>
                        <a:pt x="270" y="257"/>
                        <a:pt x="727" y="257"/>
                        <a:pt x="727" y="257"/>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6"/>
                <p:cNvSpPr/>
                <p:nvPr/>
              </p:nvSpPr>
              <p:spPr>
                <a:xfrm>
                  <a:off x="1661645" y="1296439"/>
                  <a:ext cx="109240" cy="65577"/>
                </a:xfrm>
                <a:custGeom>
                  <a:rect b="b" l="l" r="r" t="t"/>
                  <a:pathLst>
                    <a:path extrusionOk="0" h="395" w="658">
                      <a:moveTo>
                        <a:pt x="0" y="1"/>
                      </a:moveTo>
                      <a:lnTo>
                        <a:pt x="657" y="394"/>
                      </a:lnTo>
                      <a:lnTo>
                        <a:pt x="657" y="394"/>
                      </a:lnTo>
                      <a:cubicBezTo>
                        <a:pt x="657" y="388"/>
                        <a:pt x="360" y="4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1557222" y="1256263"/>
                  <a:ext cx="73712" cy="67901"/>
                </a:xfrm>
                <a:custGeom>
                  <a:rect b="b" l="l" r="r" t="t"/>
                  <a:pathLst>
                    <a:path extrusionOk="0" h="409" w="444">
                      <a:moveTo>
                        <a:pt x="215" y="1"/>
                      </a:moveTo>
                      <a:cubicBezTo>
                        <a:pt x="132" y="1"/>
                        <a:pt x="55" y="22"/>
                        <a:pt x="20" y="90"/>
                      </a:cubicBezTo>
                      <a:cubicBezTo>
                        <a:pt x="7" y="118"/>
                        <a:pt x="0" y="138"/>
                        <a:pt x="0" y="160"/>
                      </a:cubicBezTo>
                      <a:lnTo>
                        <a:pt x="0" y="160"/>
                      </a:lnTo>
                      <a:cubicBezTo>
                        <a:pt x="7" y="284"/>
                        <a:pt x="180" y="367"/>
                        <a:pt x="263" y="409"/>
                      </a:cubicBezTo>
                      <a:cubicBezTo>
                        <a:pt x="263" y="409"/>
                        <a:pt x="35" y="278"/>
                        <a:pt x="62" y="138"/>
                      </a:cubicBezTo>
                      <a:cubicBezTo>
                        <a:pt x="77" y="49"/>
                        <a:pt x="195" y="29"/>
                        <a:pt x="291" y="29"/>
                      </a:cubicBezTo>
                      <a:cubicBezTo>
                        <a:pt x="374" y="29"/>
                        <a:pt x="443" y="42"/>
                        <a:pt x="443" y="42"/>
                      </a:cubicBezTo>
                      <a:lnTo>
                        <a:pt x="443" y="42"/>
                      </a:lnTo>
                      <a:cubicBezTo>
                        <a:pt x="443" y="42"/>
                        <a:pt x="326"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1555063" y="1365335"/>
                  <a:ext cx="228440" cy="262972"/>
                </a:xfrm>
                <a:custGeom>
                  <a:rect b="b" l="l" r="r" t="t"/>
                  <a:pathLst>
                    <a:path extrusionOk="0" h="1584" w="1376">
                      <a:moveTo>
                        <a:pt x="1376" y="1"/>
                      </a:moveTo>
                      <a:cubicBezTo>
                        <a:pt x="1376" y="1"/>
                        <a:pt x="822" y="1584"/>
                        <a:pt x="339" y="1197"/>
                      </a:cubicBezTo>
                      <a:cubicBezTo>
                        <a:pt x="0" y="920"/>
                        <a:pt x="808" y="256"/>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1676421" y="1381273"/>
                  <a:ext cx="88653" cy="92306"/>
                </a:xfrm>
                <a:custGeom>
                  <a:rect b="b" l="l" r="r" t="t"/>
                  <a:pathLst>
                    <a:path extrusionOk="0" h="556" w="534">
                      <a:moveTo>
                        <a:pt x="534" y="1"/>
                      </a:moveTo>
                      <a:lnTo>
                        <a:pt x="534" y="1"/>
                      </a:lnTo>
                      <a:cubicBezTo>
                        <a:pt x="534" y="1"/>
                        <a:pt x="125" y="208"/>
                        <a:pt x="1" y="555"/>
                      </a:cubicBezTo>
                      <a:lnTo>
                        <a:pt x="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6"/>
                <p:cNvSpPr/>
                <p:nvPr/>
              </p:nvSpPr>
              <p:spPr>
                <a:xfrm>
                  <a:off x="1698335" y="1381273"/>
                  <a:ext cx="67901" cy="108243"/>
                </a:xfrm>
                <a:custGeom>
                  <a:rect b="b" l="l" r="r" t="t"/>
                  <a:pathLst>
                    <a:path extrusionOk="0" h="652" w="409">
                      <a:moveTo>
                        <a:pt x="408" y="1"/>
                      </a:moveTo>
                      <a:lnTo>
                        <a:pt x="408" y="1"/>
                      </a:lnTo>
                      <a:lnTo>
                        <a:pt x="0" y="651"/>
                      </a:lnTo>
                      <a:lnTo>
                        <a:pt x="0" y="651"/>
                      </a:lnTo>
                      <a:cubicBezTo>
                        <a:pt x="305" y="444"/>
                        <a:pt x="408"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1608686" y="1492669"/>
                  <a:ext cx="77364" cy="69063"/>
                </a:xfrm>
                <a:custGeom>
                  <a:rect b="b" l="l" r="r" t="t"/>
                  <a:pathLst>
                    <a:path extrusionOk="0" h="416" w="466">
                      <a:moveTo>
                        <a:pt x="140" y="0"/>
                      </a:moveTo>
                      <a:lnTo>
                        <a:pt x="140" y="0"/>
                      </a:lnTo>
                      <a:cubicBezTo>
                        <a:pt x="99" y="57"/>
                        <a:pt x="9" y="175"/>
                        <a:pt x="9" y="271"/>
                      </a:cubicBezTo>
                      <a:lnTo>
                        <a:pt x="9" y="277"/>
                      </a:lnTo>
                      <a:cubicBezTo>
                        <a:pt x="9" y="319"/>
                        <a:pt x="22" y="360"/>
                        <a:pt x="70" y="389"/>
                      </a:cubicBezTo>
                      <a:cubicBezTo>
                        <a:pt x="92" y="409"/>
                        <a:pt x="125" y="415"/>
                        <a:pt x="153" y="415"/>
                      </a:cubicBezTo>
                      <a:cubicBezTo>
                        <a:pt x="299" y="415"/>
                        <a:pt x="465" y="243"/>
                        <a:pt x="465" y="243"/>
                      </a:cubicBezTo>
                      <a:cubicBezTo>
                        <a:pt x="465" y="243"/>
                        <a:pt x="299" y="367"/>
                        <a:pt x="182" y="367"/>
                      </a:cubicBezTo>
                      <a:cubicBezTo>
                        <a:pt x="140" y="367"/>
                        <a:pt x="105" y="360"/>
                        <a:pt x="84" y="326"/>
                      </a:cubicBezTo>
                      <a:cubicBezTo>
                        <a:pt x="1" y="223"/>
                        <a:pt x="140" y="9"/>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1782339" y="1366497"/>
                  <a:ext cx="223792" cy="233255"/>
                </a:xfrm>
                <a:custGeom>
                  <a:rect b="b" l="l" r="r" t="t"/>
                  <a:pathLst>
                    <a:path extrusionOk="0" h="1405" w="1348">
                      <a:moveTo>
                        <a:pt x="0" y="0"/>
                      </a:moveTo>
                      <a:cubicBezTo>
                        <a:pt x="0" y="0"/>
                        <a:pt x="393" y="1404"/>
                        <a:pt x="996" y="983"/>
                      </a:cubicBezTo>
                      <a:cubicBezTo>
                        <a:pt x="1347" y="727"/>
                        <a:pt x="573" y="229"/>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1790308" y="1367659"/>
                  <a:ext cx="29883" cy="14942"/>
                </a:xfrm>
                <a:custGeom>
                  <a:rect b="b" l="l" r="r" t="t"/>
                  <a:pathLst>
                    <a:path extrusionOk="0" h="90" w="180">
                      <a:moveTo>
                        <a:pt x="0" y="0"/>
                      </a:moveTo>
                      <a:lnTo>
                        <a:pt x="20" y="22"/>
                      </a:lnTo>
                      <a:cubicBezTo>
                        <a:pt x="68" y="41"/>
                        <a:pt x="125" y="70"/>
                        <a:pt x="179" y="90"/>
                      </a:cubicBezTo>
                      <a:cubicBezTo>
                        <a:pt x="103" y="41"/>
                        <a:pt x="35" y="15"/>
                        <a:pt x="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1789145" y="1366497"/>
                  <a:ext cx="2324" cy="1328"/>
                </a:xfrm>
                <a:custGeom>
                  <a:rect b="b" l="l" r="r" t="t"/>
                  <a:pathLst>
                    <a:path extrusionOk="0" h="8" w="14">
                      <a:moveTo>
                        <a:pt x="1" y="0"/>
                      </a:moveTo>
                      <a:cubicBezTo>
                        <a:pt x="1" y="0"/>
                        <a:pt x="1" y="4"/>
                        <a:pt x="6" y="6"/>
                      </a:cubicBezTo>
                      <a:lnTo>
                        <a:pt x="6" y="6"/>
                      </a:lnTo>
                      <a:lnTo>
                        <a:pt x="1" y="0"/>
                      </a:lnTo>
                      <a:close/>
                      <a:moveTo>
                        <a:pt x="6" y="6"/>
                      </a:moveTo>
                      <a:lnTo>
                        <a:pt x="7" y="7"/>
                      </a:lnTo>
                      <a:lnTo>
                        <a:pt x="14" y="7"/>
                      </a:lnTo>
                      <a:cubicBezTo>
                        <a:pt x="11" y="7"/>
                        <a:pt x="8" y="7"/>
                        <a:pt x="6" y="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1793628" y="1371146"/>
                  <a:ext cx="92140" cy="78194"/>
                </a:xfrm>
                <a:custGeom>
                  <a:rect b="b" l="l" r="r" t="t"/>
                  <a:pathLst>
                    <a:path extrusionOk="0" h="471" w="555">
                      <a:moveTo>
                        <a:pt x="0" y="1"/>
                      </a:moveTo>
                      <a:lnTo>
                        <a:pt x="554" y="470"/>
                      </a:lnTo>
                      <a:cubicBezTo>
                        <a:pt x="463" y="291"/>
                        <a:pt x="297" y="152"/>
                        <a:pt x="159" y="69"/>
                      </a:cubicBezTo>
                      <a:cubicBezTo>
                        <a:pt x="105" y="49"/>
                        <a:pt x="48" y="2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1787817" y="1367659"/>
                  <a:ext cx="1494" cy="1162"/>
                </a:xfrm>
                <a:custGeom>
                  <a:rect b="b" l="l" r="r" t="t"/>
                  <a:pathLst>
                    <a:path extrusionOk="0" h="7" w="9">
                      <a:moveTo>
                        <a:pt x="0" y="0"/>
                      </a:moveTo>
                      <a:lnTo>
                        <a:pt x="0" y="0"/>
                      </a:lnTo>
                      <a:lnTo>
                        <a:pt x="0" y="7"/>
                      </a:lnTo>
                      <a:lnTo>
                        <a:pt x="9"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1786655" y="1366497"/>
                  <a:ext cx="1328" cy="1328"/>
                </a:xfrm>
                <a:custGeom>
                  <a:rect b="b" l="l" r="r" t="t"/>
                  <a:pathLst>
                    <a:path extrusionOk="0" h="8" w="8">
                      <a:moveTo>
                        <a:pt x="1" y="0"/>
                      </a:moveTo>
                      <a:lnTo>
                        <a:pt x="1" y="0"/>
                      </a:lnTo>
                      <a:lnTo>
                        <a:pt x="7" y="7"/>
                      </a:lnTo>
                      <a:lnTo>
                        <a:pt x="7"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1787817" y="1368655"/>
                  <a:ext cx="78360" cy="99112"/>
                </a:xfrm>
                <a:custGeom>
                  <a:rect b="b" l="l" r="r" t="t"/>
                  <a:pathLst>
                    <a:path extrusionOk="0" h="597" w="472">
                      <a:moveTo>
                        <a:pt x="0" y="1"/>
                      </a:moveTo>
                      <a:cubicBezTo>
                        <a:pt x="22" y="64"/>
                        <a:pt x="175" y="437"/>
                        <a:pt x="472" y="596"/>
                      </a:cubicBezTo>
                      <a:lnTo>
                        <a:pt x="472" y="596"/>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1860200" y="1454983"/>
                  <a:ext cx="85001" cy="73712"/>
                </a:xfrm>
                <a:custGeom>
                  <a:rect b="b" l="l" r="r" t="t"/>
                  <a:pathLst>
                    <a:path extrusionOk="0" h="444" w="512">
                      <a:moveTo>
                        <a:pt x="361" y="0"/>
                      </a:moveTo>
                      <a:lnTo>
                        <a:pt x="361" y="0"/>
                      </a:lnTo>
                      <a:cubicBezTo>
                        <a:pt x="361" y="0"/>
                        <a:pt x="512" y="214"/>
                        <a:pt x="429" y="325"/>
                      </a:cubicBezTo>
                      <a:cubicBezTo>
                        <a:pt x="402" y="367"/>
                        <a:pt x="352" y="380"/>
                        <a:pt x="304" y="380"/>
                      </a:cubicBezTo>
                      <a:cubicBezTo>
                        <a:pt x="173" y="380"/>
                        <a:pt x="1" y="290"/>
                        <a:pt x="1" y="290"/>
                      </a:cubicBezTo>
                      <a:cubicBezTo>
                        <a:pt x="1" y="290"/>
                        <a:pt x="160" y="443"/>
                        <a:pt x="326" y="443"/>
                      </a:cubicBezTo>
                      <a:lnTo>
                        <a:pt x="326" y="443"/>
                      </a:lnTo>
                      <a:cubicBezTo>
                        <a:pt x="367" y="443"/>
                        <a:pt x="416" y="428"/>
                        <a:pt x="450" y="408"/>
                      </a:cubicBezTo>
                      <a:cubicBezTo>
                        <a:pt x="499" y="380"/>
                        <a:pt x="512" y="339"/>
                        <a:pt x="512" y="297"/>
                      </a:cubicBezTo>
                      <a:lnTo>
                        <a:pt x="512" y="290"/>
                      </a:lnTo>
                      <a:cubicBezTo>
                        <a:pt x="512" y="186"/>
                        <a:pt x="409" y="61"/>
                        <a:pt x="3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1701821" y="1365335"/>
                  <a:ext cx="193078" cy="241223"/>
                </a:xfrm>
                <a:custGeom>
                  <a:rect b="b" l="l" r="r" t="t"/>
                  <a:pathLst>
                    <a:path extrusionOk="0" h="1453" w="1163">
                      <a:moveTo>
                        <a:pt x="492" y="1"/>
                      </a:moveTo>
                      <a:cubicBezTo>
                        <a:pt x="492" y="1"/>
                        <a:pt x="1162" y="1300"/>
                        <a:pt x="429" y="1398"/>
                      </a:cubicBezTo>
                      <a:cubicBezTo>
                        <a:pt x="1" y="1453"/>
                        <a:pt x="228" y="560"/>
                        <a:pt x="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1767065" y="1369984"/>
                  <a:ext cx="11787" cy="33370"/>
                </a:xfrm>
                <a:custGeom>
                  <a:rect b="b" l="l" r="r" t="t"/>
                  <a:pathLst>
                    <a:path extrusionOk="0" h="201" w="71">
                      <a:moveTo>
                        <a:pt x="71" y="1"/>
                      </a:moveTo>
                      <a:cubicBezTo>
                        <a:pt x="71" y="1"/>
                        <a:pt x="36" y="84"/>
                        <a:pt x="1" y="200"/>
                      </a:cubicBezTo>
                      <a:cubicBezTo>
                        <a:pt x="22" y="145"/>
                        <a:pt x="42" y="91"/>
                        <a:pt x="71" y="42"/>
                      </a:cubicBezTo>
                      <a:lnTo>
                        <a:pt x="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1759097" y="1376956"/>
                  <a:ext cx="19756" cy="120529"/>
                </a:xfrm>
                <a:custGeom>
                  <a:rect b="b" l="l" r="r" t="t"/>
                  <a:pathLst>
                    <a:path extrusionOk="0" h="726" w="119">
                      <a:moveTo>
                        <a:pt x="119" y="0"/>
                      </a:moveTo>
                      <a:cubicBezTo>
                        <a:pt x="90" y="49"/>
                        <a:pt x="70" y="103"/>
                        <a:pt x="49" y="158"/>
                      </a:cubicBezTo>
                      <a:cubicBezTo>
                        <a:pt x="22" y="256"/>
                        <a:pt x="1" y="365"/>
                        <a:pt x="1" y="490"/>
                      </a:cubicBezTo>
                      <a:lnTo>
                        <a:pt x="1" y="498"/>
                      </a:lnTo>
                      <a:cubicBezTo>
                        <a:pt x="1" y="573"/>
                        <a:pt x="7" y="649"/>
                        <a:pt x="29" y="726"/>
                      </a:cubicBezTo>
                      <a:lnTo>
                        <a:pt x="1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1779849" y="1369984"/>
                  <a:ext cx="1162" cy="2490"/>
                </a:xfrm>
                <a:custGeom>
                  <a:rect b="b" l="l" r="r" t="t"/>
                  <a:pathLst>
                    <a:path extrusionOk="0" h="15" w="7">
                      <a:moveTo>
                        <a:pt x="0" y="1"/>
                      </a:moveTo>
                      <a:lnTo>
                        <a:pt x="0" y="14"/>
                      </a:lnTo>
                      <a:cubicBezTo>
                        <a:pt x="0" y="8"/>
                        <a:pt x="7" y="8"/>
                        <a:pt x="7" y="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1779849" y="1371146"/>
                  <a:ext cx="17432" cy="125177"/>
                </a:xfrm>
                <a:custGeom>
                  <a:rect b="b" l="l" r="r" t="t"/>
                  <a:pathLst>
                    <a:path extrusionOk="0" h="754" w="105">
                      <a:moveTo>
                        <a:pt x="7" y="1"/>
                      </a:moveTo>
                      <a:cubicBezTo>
                        <a:pt x="7" y="1"/>
                        <a:pt x="0" y="1"/>
                        <a:pt x="0" y="7"/>
                      </a:cubicBezTo>
                      <a:lnTo>
                        <a:pt x="63" y="754"/>
                      </a:lnTo>
                      <a:cubicBezTo>
                        <a:pt x="98" y="671"/>
                        <a:pt x="105" y="581"/>
                        <a:pt x="105" y="498"/>
                      </a:cubicBezTo>
                      <a:lnTo>
                        <a:pt x="105" y="492"/>
                      </a:lnTo>
                      <a:cubicBezTo>
                        <a:pt x="105" y="256"/>
                        <a:pt x="28" y="49"/>
                        <a:pt x="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1743159" y="1519065"/>
                  <a:ext cx="75870" cy="65743"/>
                </a:xfrm>
                <a:custGeom>
                  <a:rect b="b" l="l" r="r" t="t"/>
                  <a:pathLst>
                    <a:path extrusionOk="0" h="396" w="457">
                      <a:moveTo>
                        <a:pt x="457" y="1"/>
                      </a:moveTo>
                      <a:lnTo>
                        <a:pt x="457" y="1"/>
                      </a:lnTo>
                      <a:cubicBezTo>
                        <a:pt x="457" y="1"/>
                        <a:pt x="346" y="319"/>
                        <a:pt x="195" y="319"/>
                      </a:cubicBezTo>
                      <a:lnTo>
                        <a:pt x="166" y="319"/>
                      </a:lnTo>
                      <a:cubicBezTo>
                        <a:pt x="35" y="291"/>
                        <a:pt x="0" y="42"/>
                        <a:pt x="0" y="35"/>
                      </a:cubicBezTo>
                      <a:lnTo>
                        <a:pt x="0" y="35"/>
                      </a:lnTo>
                      <a:cubicBezTo>
                        <a:pt x="0" y="132"/>
                        <a:pt x="29" y="396"/>
                        <a:pt x="180" y="396"/>
                      </a:cubicBezTo>
                      <a:cubicBezTo>
                        <a:pt x="186" y="396"/>
                        <a:pt x="195" y="396"/>
                        <a:pt x="208" y="389"/>
                      </a:cubicBezTo>
                      <a:cubicBezTo>
                        <a:pt x="435" y="354"/>
                        <a:pt x="457"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1735190" y="1313538"/>
                  <a:ext cx="99943" cy="84171"/>
                </a:xfrm>
                <a:custGeom>
                  <a:rect b="b" l="l" r="r" t="t"/>
                  <a:pathLst>
                    <a:path extrusionOk="0" h="507" w="602">
                      <a:moveTo>
                        <a:pt x="249" y="36"/>
                      </a:moveTo>
                      <a:cubicBezTo>
                        <a:pt x="400" y="1"/>
                        <a:pt x="546" y="70"/>
                        <a:pt x="575" y="195"/>
                      </a:cubicBezTo>
                      <a:cubicBezTo>
                        <a:pt x="601" y="313"/>
                        <a:pt x="498" y="437"/>
                        <a:pt x="352" y="472"/>
                      </a:cubicBezTo>
                      <a:cubicBezTo>
                        <a:pt x="201" y="507"/>
                        <a:pt x="55" y="437"/>
                        <a:pt x="27" y="319"/>
                      </a:cubicBezTo>
                      <a:cubicBezTo>
                        <a:pt x="0" y="202"/>
                        <a:pt x="97" y="70"/>
                        <a:pt x="249"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6"/>
              <p:cNvGrpSpPr/>
              <p:nvPr/>
            </p:nvGrpSpPr>
            <p:grpSpPr>
              <a:xfrm rot="1142422">
                <a:off x="10295632" y="4113463"/>
                <a:ext cx="368246" cy="316705"/>
                <a:chOff x="1481519" y="1107016"/>
                <a:chExt cx="606126" cy="521291"/>
              </a:xfrm>
            </p:grpSpPr>
            <p:sp>
              <p:nvSpPr>
                <p:cNvPr id="747" name="Google Shape;747;p36"/>
                <p:cNvSpPr/>
                <p:nvPr/>
              </p:nvSpPr>
              <p:spPr>
                <a:xfrm>
                  <a:off x="1782339" y="1157650"/>
                  <a:ext cx="305306" cy="209016"/>
                </a:xfrm>
                <a:custGeom>
                  <a:rect b="b" l="l" r="r" t="t"/>
                  <a:pathLst>
                    <a:path extrusionOk="0" h="1259" w="1839">
                      <a:moveTo>
                        <a:pt x="0" y="1258"/>
                      </a:moveTo>
                      <a:cubicBezTo>
                        <a:pt x="0" y="1258"/>
                        <a:pt x="1839" y="913"/>
                        <a:pt x="1527" y="374"/>
                      </a:cubicBezTo>
                      <a:cubicBezTo>
                        <a:pt x="1313" y="1"/>
                        <a:pt x="373" y="809"/>
                        <a:pt x="0" y="1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1805083" y="1274691"/>
                  <a:ext cx="115050" cy="78194"/>
                </a:xfrm>
                <a:custGeom>
                  <a:rect b="b" l="l" r="r" t="t"/>
                  <a:pathLst>
                    <a:path extrusionOk="0" h="471" w="693">
                      <a:moveTo>
                        <a:pt x="693" y="1"/>
                      </a:moveTo>
                      <a:cubicBezTo>
                        <a:pt x="305" y="84"/>
                        <a:pt x="1" y="470"/>
                        <a:pt x="1" y="470"/>
                      </a:cubicBezTo>
                      <a:lnTo>
                        <a:pt x="6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1805083" y="1297601"/>
                  <a:ext cx="127501" cy="56446"/>
                </a:xfrm>
                <a:custGeom>
                  <a:rect b="b" l="l" r="r" t="t"/>
                  <a:pathLst>
                    <a:path extrusionOk="0" h="340" w="768">
                      <a:moveTo>
                        <a:pt x="767" y="1"/>
                      </a:moveTo>
                      <a:lnTo>
                        <a:pt x="1" y="339"/>
                      </a:lnTo>
                      <a:cubicBezTo>
                        <a:pt x="1" y="339"/>
                        <a:pt x="485" y="291"/>
                        <a:pt x="767" y="1"/>
                      </a:cubicBezTo>
                      <a:close/>
                      <a:moveTo>
                        <a:pt x="767" y="1"/>
                      </a:moveTo>
                      <a:lnTo>
                        <a:pt x="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6"/>
                <p:cNvSpPr/>
                <p:nvPr/>
              </p:nvSpPr>
              <p:spPr>
                <a:xfrm>
                  <a:off x="1962466" y="1213929"/>
                  <a:ext cx="74708" cy="74708"/>
                </a:xfrm>
                <a:custGeom>
                  <a:rect b="b" l="l" r="r" t="t"/>
                  <a:pathLst>
                    <a:path extrusionOk="0" h="450" w="450">
                      <a:moveTo>
                        <a:pt x="262" y="0"/>
                      </a:moveTo>
                      <a:cubicBezTo>
                        <a:pt x="166" y="0"/>
                        <a:pt x="55" y="62"/>
                        <a:pt x="0" y="96"/>
                      </a:cubicBezTo>
                      <a:cubicBezTo>
                        <a:pt x="0" y="96"/>
                        <a:pt x="110" y="42"/>
                        <a:pt x="208" y="42"/>
                      </a:cubicBezTo>
                      <a:cubicBezTo>
                        <a:pt x="256" y="42"/>
                        <a:pt x="304" y="55"/>
                        <a:pt x="332" y="90"/>
                      </a:cubicBezTo>
                      <a:cubicBezTo>
                        <a:pt x="450" y="208"/>
                        <a:pt x="186" y="450"/>
                        <a:pt x="186" y="450"/>
                      </a:cubicBezTo>
                      <a:cubicBezTo>
                        <a:pt x="186" y="450"/>
                        <a:pt x="409" y="297"/>
                        <a:pt x="415" y="144"/>
                      </a:cubicBezTo>
                      <a:lnTo>
                        <a:pt x="415" y="144"/>
                      </a:lnTo>
                      <a:cubicBezTo>
                        <a:pt x="415" y="125"/>
                        <a:pt x="409" y="103"/>
                        <a:pt x="394" y="83"/>
                      </a:cubicBezTo>
                      <a:cubicBezTo>
                        <a:pt x="367" y="20"/>
                        <a:pt x="31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6"/>
                <p:cNvSpPr/>
                <p:nvPr/>
              </p:nvSpPr>
              <p:spPr>
                <a:xfrm>
                  <a:off x="1481519" y="1352718"/>
                  <a:ext cx="301986" cy="178137"/>
                </a:xfrm>
                <a:custGeom>
                  <a:rect b="b" l="l" r="r" t="t"/>
                  <a:pathLst>
                    <a:path extrusionOk="0" h="1073" w="1819">
                      <a:moveTo>
                        <a:pt x="1819" y="77"/>
                      </a:moveTo>
                      <a:cubicBezTo>
                        <a:pt x="1819" y="77"/>
                        <a:pt x="236" y="1072"/>
                        <a:pt x="96" y="470"/>
                      </a:cubicBezTo>
                      <a:cubicBezTo>
                        <a:pt x="0" y="49"/>
                        <a:pt x="1245" y="0"/>
                        <a:pt x="1819" y="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1619145" y="1368655"/>
                  <a:ext cx="137961" cy="23408"/>
                </a:xfrm>
                <a:custGeom>
                  <a:rect b="b" l="l" r="r" t="t"/>
                  <a:pathLst>
                    <a:path extrusionOk="0" h="141" w="831">
                      <a:moveTo>
                        <a:pt x="610" y="1"/>
                      </a:moveTo>
                      <a:cubicBezTo>
                        <a:pt x="436" y="1"/>
                        <a:pt x="195" y="29"/>
                        <a:pt x="1" y="140"/>
                      </a:cubicBezTo>
                      <a:lnTo>
                        <a:pt x="830" y="16"/>
                      </a:lnTo>
                      <a:cubicBezTo>
                        <a:pt x="830" y="16"/>
                        <a:pt x="741" y="1"/>
                        <a:pt x="6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1626118" y="1372308"/>
                  <a:ext cx="132150" cy="46153"/>
                </a:xfrm>
                <a:custGeom>
                  <a:rect b="b" l="l" r="r" t="t"/>
                  <a:pathLst>
                    <a:path extrusionOk="0" h="278" w="796">
                      <a:moveTo>
                        <a:pt x="795" y="0"/>
                      </a:moveTo>
                      <a:lnTo>
                        <a:pt x="0" y="277"/>
                      </a:lnTo>
                      <a:lnTo>
                        <a:pt x="0" y="277"/>
                      </a:lnTo>
                      <a:lnTo>
                        <a:pt x="28" y="277"/>
                      </a:lnTo>
                      <a:lnTo>
                        <a:pt x="48" y="277"/>
                      </a:lnTo>
                      <a:cubicBezTo>
                        <a:pt x="428" y="269"/>
                        <a:pt x="788" y="0"/>
                        <a:pt x="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1499946" y="1388245"/>
                  <a:ext cx="75870" cy="65743"/>
                </a:xfrm>
                <a:custGeom>
                  <a:rect b="b" l="l" r="r" t="t"/>
                  <a:pathLst>
                    <a:path extrusionOk="0" h="396" w="457">
                      <a:moveTo>
                        <a:pt x="352" y="0"/>
                      </a:moveTo>
                      <a:lnTo>
                        <a:pt x="352" y="0"/>
                      </a:lnTo>
                      <a:cubicBezTo>
                        <a:pt x="249" y="22"/>
                        <a:pt x="0" y="83"/>
                        <a:pt x="55" y="256"/>
                      </a:cubicBezTo>
                      <a:cubicBezTo>
                        <a:pt x="83" y="374"/>
                        <a:pt x="234" y="395"/>
                        <a:pt x="345" y="395"/>
                      </a:cubicBezTo>
                      <a:lnTo>
                        <a:pt x="359" y="395"/>
                      </a:lnTo>
                      <a:cubicBezTo>
                        <a:pt x="415" y="395"/>
                        <a:pt x="457" y="389"/>
                        <a:pt x="457" y="389"/>
                      </a:cubicBezTo>
                      <a:lnTo>
                        <a:pt x="457" y="389"/>
                      </a:lnTo>
                      <a:cubicBezTo>
                        <a:pt x="457" y="389"/>
                        <a:pt x="103" y="389"/>
                        <a:pt x="103" y="223"/>
                      </a:cubicBezTo>
                      <a:cubicBezTo>
                        <a:pt x="103" y="77"/>
                        <a:pt x="352"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1782339" y="1323001"/>
                  <a:ext cx="271937" cy="173322"/>
                </a:xfrm>
                <a:custGeom>
                  <a:rect b="b" l="l" r="r" t="t"/>
                  <a:pathLst>
                    <a:path extrusionOk="0" h="1044" w="1638">
                      <a:moveTo>
                        <a:pt x="0" y="262"/>
                      </a:moveTo>
                      <a:cubicBezTo>
                        <a:pt x="0" y="262"/>
                        <a:pt x="1485" y="1044"/>
                        <a:pt x="1568" y="435"/>
                      </a:cubicBezTo>
                      <a:cubicBezTo>
                        <a:pt x="1638" y="0"/>
                        <a:pt x="588" y="62"/>
                        <a:pt x="0" y="2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1806245" y="1357366"/>
                  <a:ext cx="127667" cy="15108"/>
                </a:xfrm>
                <a:custGeom>
                  <a:rect b="b" l="l" r="r" t="t"/>
                  <a:pathLst>
                    <a:path extrusionOk="0" h="91" w="769">
                      <a:moveTo>
                        <a:pt x="354" y="1"/>
                      </a:moveTo>
                      <a:cubicBezTo>
                        <a:pt x="153" y="1"/>
                        <a:pt x="0" y="49"/>
                        <a:pt x="0" y="49"/>
                      </a:cubicBezTo>
                      <a:lnTo>
                        <a:pt x="769" y="90"/>
                      </a:lnTo>
                      <a:cubicBezTo>
                        <a:pt x="636" y="21"/>
                        <a:pt x="485"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1805083" y="1365335"/>
                  <a:ext cx="124181" cy="34698"/>
                </a:xfrm>
                <a:custGeom>
                  <a:rect b="b" l="l" r="r" t="t"/>
                  <a:pathLst>
                    <a:path extrusionOk="0" h="209" w="748">
                      <a:moveTo>
                        <a:pt x="1" y="1"/>
                      </a:moveTo>
                      <a:lnTo>
                        <a:pt x="1" y="1"/>
                      </a:lnTo>
                      <a:cubicBezTo>
                        <a:pt x="1" y="1"/>
                        <a:pt x="305" y="208"/>
                        <a:pt x="630" y="208"/>
                      </a:cubicBezTo>
                      <a:lnTo>
                        <a:pt x="643" y="208"/>
                      </a:lnTo>
                      <a:cubicBezTo>
                        <a:pt x="678" y="208"/>
                        <a:pt x="713" y="208"/>
                        <a:pt x="748" y="202"/>
                      </a:cubicBezTo>
                      <a:lnTo>
                        <a:pt x="748"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1966782" y="1356204"/>
                  <a:ext cx="66905" cy="66573"/>
                </a:xfrm>
                <a:custGeom>
                  <a:rect b="b" l="l" r="r" t="t"/>
                  <a:pathLst>
                    <a:path extrusionOk="0" h="401" w="403">
                      <a:moveTo>
                        <a:pt x="77" y="1"/>
                      </a:moveTo>
                      <a:cubicBezTo>
                        <a:pt x="77" y="1"/>
                        <a:pt x="333" y="62"/>
                        <a:pt x="341" y="200"/>
                      </a:cubicBezTo>
                      <a:cubicBezTo>
                        <a:pt x="361" y="366"/>
                        <a:pt x="9" y="401"/>
                        <a:pt x="1" y="401"/>
                      </a:cubicBezTo>
                      <a:lnTo>
                        <a:pt x="1" y="401"/>
                      </a:lnTo>
                      <a:lnTo>
                        <a:pt x="36" y="401"/>
                      </a:lnTo>
                      <a:cubicBezTo>
                        <a:pt x="125" y="401"/>
                        <a:pt x="368" y="388"/>
                        <a:pt x="396" y="235"/>
                      </a:cubicBezTo>
                      <a:cubicBezTo>
                        <a:pt x="396" y="228"/>
                        <a:pt x="402" y="222"/>
                        <a:pt x="402" y="208"/>
                      </a:cubicBezTo>
                      <a:lnTo>
                        <a:pt x="402" y="200"/>
                      </a:lnTo>
                      <a:cubicBezTo>
                        <a:pt x="396" y="56"/>
                        <a:pt x="175" y="21"/>
                        <a:pt x="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1770718" y="1107016"/>
                  <a:ext cx="199885" cy="272269"/>
                </a:xfrm>
                <a:custGeom>
                  <a:rect b="b" l="l" r="r" t="t"/>
                  <a:pathLst>
                    <a:path extrusionOk="0" h="1640" w="1204">
                      <a:moveTo>
                        <a:pt x="29" y="1640"/>
                      </a:moveTo>
                      <a:cubicBezTo>
                        <a:pt x="29" y="1640"/>
                        <a:pt x="1203" y="443"/>
                        <a:pt x="643" y="181"/>
                      </a:cubicBezTo>
                      <a:cubicBezTo>
                        <a:pt x="243" y="0"/>
                        <a:pt x="0" y="1017"/>
                        <a:pt x="29" y="16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1789145" y="1235677"/>
                  <a:ext cx="35694" cy="95460"/>
                </a:xfrm>
                <a:custGeom>
                  <a:rect b="b" l="l" r="r" t="t"/>
                  <a:pathLst>
                    <a:path extrusionOk="0" h="575" w="215">
                      <a:moveTo>
                        <a:pt x="215" y="0"/>
                      </a:moveTo>
                      <a:lnTo>
                        <a:pt x="215" y="0"/>
                      </a:lnTo>
                      <a:cubicBezTo>
                        <a:pt x="103" y="118"/>
                        <a:pt x="34" y="271"/>
                        <a:pt x="1" y="402"/>
                      </a:cubicBezTo>
                      <a:lnTo>
                        <a:pt x="1" y="574"/>
                      </a:lnTo>
                      <a:lnTo>
                        <a:pt x="2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1790308" y="1248294"/>
                  <a:ext cx="57442" cy="101271"/>
                </a:xfrm>
                <a:custGeom>
                  <a:rect b="b" l="l" r="r" t="t"/>
                  <a:pathLst>
                    <a:path extrusionOk="0" h="610" w="346">
                      <a:moveTo>
                        <a:pt x="345" y="1"/>
                      </a:moveTo>
                      <a:lnTo>
                        <a:pt x="0" y="568"/>
                      </a:lnTo>
                      <a:lnTo>
                        <a:pt x="0" y="609"/>
                      </a:lnTo>
                      <a:cubicBezTo>
                        <a:pt x="96" y="512"/>
                        <a:pt x="311" y="278"/>
                        <a:pt x="345" y="1"/>
                      </a:cubicBezTo>
                      <a:close/>
                      <a:moveTo>
                        <a:pt x="345" y="1"/>
                      </a:moveTo>
                      <a:lnTo>
                        <a:pt x="3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1822183" y="1145033"/>
                  <a:ext cx="80685" cy="72384"/>
                </a:xfrm>
                <a:custGeom>
                  <a:rect b="b" l="l" r="r" t="t"/>
                  <a:pathLst>
                    <a:path extrusionOk="0" h="436" w="486">
                      <a:moveTo>
                        <a:pt x="250" y="0"/>
                      </a:moveTo>
                      <a:cubicBezTo>
                        <a:pt x="125" y="0"/>
                        <a:pt x="42" y="173"/>
                        <a:pt x="1" y="256"/>
                      </a:cubicBezTo>
                      <a:cubicBezTo>
                        <a:pt x="1" y="256"/>
                        <a:pt x="119" y="55"/>
                        <a:pt x="243" y="55"/>
                      </a:cubicBezTo>
                      <a:lnTo>
                        <a:pt x="271" y="55"/>
                      </a:lnTo>
                      <a:cubicBezTo>
                        <a:pt x="430" y="90"/>
                        <a:pt x="361" y="435"/>
                        <a:pt x="361" y="435"/>
                      </a:cubicBezTo>
                      <a:cubicBezTo>
                        <a:pt x="361" y="435"/>
                        <a:pt x="485" y="103"/>
                        <a:pt x="319" y="14"/>
                      </a:cubicBezTo>
                      <a:cubicBezTo>
                        <a:pt x="291" y="0"/>
                        <a:pt x="271" y="0"/>
                        <a:pt x="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1639897" y="1119633"/>
                  <a:ext cx="168674" cy="278079"/>
                </a:xfrm>
                <a:custGeom>
                  <a:rect b="b" l="l" r="r" t="t"/>
                  <a:pathLst>
                    <a:path extrusionOk="0" h="1675" w="1016">
                      <a:moveTo>
                        <a:pt x="891" y="1675"/>
                      </a:moveTo>
                      <a:cubicBezTo>
                        <a:pt x="891" y="1675"/>
                        <a:pt x="1016" y="1"/>
                        <a:pt x="415" y="167"/>
                      </a:cubicBezTo>
                      <a:cubicBezTo>
                        <a:pt x="0" y="284"/>
                        <a:pt x="476" y="1219"/>
                        <a:pt x="891" y="16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1732700" y="1256263"/>
                  <a:ext cx="42833" cy="115050"/>
                </a:xfrm>
                <a:custGeom>
                  <a:rect b="b" l="l" r="r" t="t"/>
                  <a:pathLst>
                    <a:path extrusionOk="0" h="693" w="258">
                      <a:moveTo>
                        <a:pt x="0" y="1"/>
                      </a:moveTo>
                      <a:lnTo>
                        <a:pt x="0" y="35"/>
                      </a:lnTo>
                      <a:lnTo>
                        <a:pt x="0" y="49"/>
                      </a:lnTo>
                      <a:cubicBezTo>
                        <a:pt x="0" y="188"/>
                        <a:pt x="42" y="326"/>
                        <a:pt x="98" y="437"/>
                      </a:cubicBezTo>
                      <a:cubicBezTo>
                        <a:pt x="133" y="464"/>
                        <a:pt x="160" y="492"/>
                        <a:pt x="195" y="520"/>
                      </a:cubicBezTo>
                      <a:lnTo>
                        <a:pt x="0" y="1"/>
                      </a:lnTo>
                      <a:close/>
                      <a:moveTo>
                        <a:pt x="229" y="678"/>
                      </a:moveTo>
                      <a:cubicBezTo>
                        <a:pt x="236" y="678"/>
                        <a:pt x="236" y="686"/>
                        <a:pt x="243" y="693"/>
                      </a:cubicBezTo>
                      <a:cubicBezTo>
                        <a:pt x="243" y="686"/>
                        <a:pt x="249" y="686"/>
                        <a:pt x="258" y="686"/>
                      </a:cubicBezTo>
                      <a:lnTo>
                        <a:pt x="249" y="67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1759097" y="1250453"/>
                  <a:ext cx="23408" cy="118370"/>
                </a:xfrm>
                <a:custGeom>
                  <a:rect b="b" l="l" r="r" t="t"/>
                  <a:pathLst>
                    <a:path extrusionOk="0" h="713" w="141">
                      <a:moveTo>
                        <a:pt x="112" y="713"/>
                      </a:moveTo>
                      <a:lnTo>
                        <a:pt x="112" y="713"/>
                      </a:lnTo>
                      <a:lnTo>
                        <a:pt x="112" y="713"/>
                      </a:lnTo>
                      <a:lnTo>
                        <a:pt x="112" y="713"/>
                      </a:lnTo>
                      <a:close/>
                      <a:moveTo>
                        <a:pt x="1" y="1"/>
                      </a:moveTo>
                      <a:lnTo>
                        <a:pt x="90" y="603"/>
                      </a:lnTo>
                      <a:cubicBezTo>
                        <a:pt x="105" y="616"/>
                        <a:pt x="119" y="630"/>
                        <a:pt x="132" y="638"/>
                      </a:cubicBezTo>
                      <a:cubicBezTo>
                        <a:pt x="140" y="485"/>
                        <a:pt x="132" y="20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1684556" y="1156488"/>
                  <a:ext cx="80518" cy="64415"/>
                </a:xfrm>
                <a:custGeom>
                  <a:rect b="b" l="l" r="r" t="t"/>
                  <a:pathLst>
                    <a:path extrusionOk="0" h="388" w="485">
                      <a:moveTo>
                        <a:pt x="207" y="1"/>
                      </a:moveTo>
                      <a:lnTo>
                        <a:pt x="181" y="1"/>
                      </a:lnTo>
                      <a:cubicBezTo>
                        <a:pt x="0" y="42"/>
                        <a:pt x="63" y="283"/>
                        <a:pt x="91" y="388"/>
                      </a:cubicBezTo>
                      <a:cubicBezTo>
                        <a:pt x="91" y="388"/>
                        <a:pt x="50" y="132"/>
                        <a:pt x="166" y="62"/>
                      </a:cubicBezTo>
                      <a:cubicBezTo>
                        <a:pt x="188" y="56"/>
                        <a:pt x="201" y="49"/>
                        <a:pt x="222" y="49"/>
                      </a:cubicBezTo>
                      <a:cubicBezTo>
                        <a:pt x="353" y="49"/>
                        <a:pt x="485" y="298"/>
                        <a:pt x="485" y="298"/>
                      </a:cubicBezTo>
                      <a:lnTo>
                        <a:pt x="485" y="298"/>
                      </a:lnTo>
                      <a:cubicBezTo>
                        <a:pt x="485" y="298"/>
                        <a:pt x="373" y="1"/>
                        <a:pt x="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1520532" y="1175912"/>
                  <a:ext cx="272103" cy="197561"/>
                </a:xfrm>
                <a:custGeom>
                  <a:rect b="b" l="l" r="r" t="t"/>
                  <a:pathLst>
                    <a:path extrusionOk="0" h="1190" w="1639">
                      <a:moveTo>
                        <a:pt x="1639" y="1155"/>
                      </a:moveTo>
                      <a:cubicBezTo>
                        <a:pt x="1639" y="1155"/>
                        <a:pt x="429" y="0"/>
                        <a:pt x="180" y="568"/>
                      </a:cubicBezTo>
                      <a:cubicBezTo>
                        <a:pt x="1" y="963"/>
                        <a:pt x="1023" y="1190"/>
                        <a:pt x="1639" y="1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1649028" y="1320511"/>
                  <a:ext cx="120695" cy="42833"/>
                </a:xfrm>
                <a:custGeom>
                  <a:rect b="b" l="l" r="r" t="t"/>
                  <a:pathLst>
                    <a:path extrusionOk="0" h="258" w="727">
                      <a:moveTo>
                        <a:pt x="0" y="0"/>
                      </a:moveTo>
                      <a:lnTo>
                        <a:pt x="0" y="0"/>
                      </a:lnTo>
                      <a:cubicBezTo>
                        <a:pt x="270" y="257"/>
                        <a:pt x="727" y="257"/>
                        <a:pt x="727" y="257"/>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1661645" y="1296439"/>
                  <a:ext cx="109240" cy="65577"/>
                </a:xfrm>
                <a:custGeom>
                  <a:rect b="b" l="l" r="r" t="t"/>
                  <a:pathLst>
                    <a:path extrusionOk="0" h="395" w="658">
                      <a:moveTo>
                        <a:pt x="0" y="1"/>
                      </a:moveTo>
                      <a:lnTo>
                        <a:pt x="657" y="394"/>
                      </a:lnTo>
                      <a:lnTo>
                        <a:pt x="657" y="394"/>
                      </a:lnTo>
                      <a:cubicBezTo>
                        <a:pt x="657" y="388"/>
                        <a:pt x="360" y="4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1557222" y="1256263"/>
                  <a:ext cx="73712" cy="67901"/>
                </a:xfrm>
                <a:custGeom>
                  <a:rect b="b" l="l" r="r" t="t"/>
                  <a:pathLst>
                    <a:path extrusionOk="0" h="409" w="444">
                      <a:moveTo>
                        <a:pt x="215" y="1"/>
                      </a:moveTo>
                      <a:cubicBezTo>
                        <a:pt x="132" y="1"/>
                        <a:pt x="55" y="22"/>
                        <a:pt x="20" y="90"/>
                      </a:cubicBezTo>
                      <a:cubicBezTo>
                        <a:pt x="7" y="118"/>
                        <a:pt x="0" y="138"/>
                        <a:pt x="0" y="160"/>
                      </a:cubicBezTo>
                      <a:lnTo>
                        <a:pt x="0" y="160"/>
                      </a:lnTo>
                      <a:cubicBezTo>
                        <a:pt x="7" y="284"/>
                        <a:pt x="180" y="367"/>
                        <a:pt x="263" y="409"/>
                      </a:cubicBezTo>
                      <a:cubicBezTo>
                        <a:pt x="263" y="409"/>
                        <a:pt x="35" y="278"/>
                        <a:pt x="62" y="138"/>
                      </a:cubicBezTo>
                      <a:cubicBezTo>
                        <a:pt x="77" y="49"/>
                        <a:pt x="195" y="29"/>
                        <a:pt x="291" y="29"/>
                      </a:cubicBezTo>
                      <a:cubicBezTo>
                        <a:pt x="374" y="29"/>
                        <a:pt x="443" y="42"/>
                        <a:pt x="443" y="42"/>
                      </a:cubicBezTo>
                      <a:lnTo>
                        <a:pt x="443" y="42"/>
                      </a:lnTo>
                      <a:cubicBezTo>
                        <a:pt x="443" y="42"/>
                        <a:pt x="326"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1555063" y="1365335"/>
                  <a:ext cx="228440" cy="262972"/>
                </a:xfrm>
                <a:custGeom>
                  <a:rect b="b" l="l" r="r" t="t"/>
                  <a:pathLst>
                    <a:path extrusionOk="0" h="1584" w="1376">
                      <a:moveTo>
                        <a:pt x="1376" y="1"/>
                      </a:moveTo>
                      <a:cubicBezTo>
                        <a:pt x="1376" y="1"/>
                        <a:pt x="822" y="1584"/>
                        <a:pt x="339" y="1197"/>
                      </a:cubicBezTo>
                      <a:cubicBezTo>
                        <a:pt x="0" y="920"/>
                        <a:pt x="808" y="256"/>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1676421" y="1381273"/>
                  <a:ext cx="88653" cy="92306"/>
                </a:xfrm>
                <a:custGeom>
                  <a:rect b="b" l="l" r="r" t="t"/>
                  <a:pathLst>
                    <a:path extrusionOk="0" h="556" w="534">
                      <a:moveTo>
                        <a:pt x="534" y="1"/>
                      </a:moveTo>
                      <a:lnTo>
                        <a:pt x="534" y="1"/>
                      </a:lnTo>
                      <a:cubicBezTo>
                        <a:pt x="534" y="1"/>
                        <a:pt x="125" y="208"/>
                        <a:pt x="1" y="555"/>
                      </a:cubicBezTo>
                      <a:lnTo>
                        <a:pt x="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1698335" y="1381273"/>
                  <a:ext cx="67901" cy="108243"/>
                </a:xfrm>
                <a:custGeom>
                  <a:rect b="b" l="l" r="r" t="t"/>
                  <a:pathLst>
                    <a:path extrusionOk="0" h="652" w="409">
                      <a:moveTo>
                        <a:pt x="408" y="1"/>
                      </a:moveTo>
                      <a:lnTo>
                        <a:pt x="408" y="1"/>
                      </a:lnTo>
                      <a:lnTo>
                        <a:pt x="0" y="651"/>
                      </a:lnTo>
                      <a:lnTo>
                        <a:pt x="0" y="651"/>
                      </a:lnTo>
                      <a:cubicBezTo>
                        <a:pt x="305" y="444"/>
                        <a:pt x="408"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1608686" y="1492669"/>
                  <a:ext cx="77364" cy="69063"/>
                </a:xfrm>
                <a:custGeom>
                  <a:rect b="b" l="l" r="r" t="t"/>
                  <a:pathLst>
                    <a:path extrusionOk="0" h="416" w="466">
                      <a:moveTo>
                        <a:pt x="140" y="0"/>
                      </a:moveTo>
                      <a:lnTo>
                        <a:pt x="140" y="0"/>
                      </a:lnTo>
                      <a:cubicBezTo>
                        <a:pt x="99" y="57"/>
                        <a:pt x="9" y="175"/>
                        <a:pt x="9" y="271"/>
                      </a:cubicBezTo>
                      <a:lnTo>
                        <a:pt x="9" y="277"/>
                      </a:lnTo>
                      <a:cubicBezTo>
                        <a:pt x="9" y="319"/>
                        <a:pt x="22" y="360"/>
                        <a:pt x="70" y="389"/>
                      </a:cubicBezTo>
                      <a:cubicBezTo>
                        <a:pt x="92" y="409"/>
                        <a:pt x="125" y="415"/>
                        <a:pt x="153" y="415"/>
                      </a:cubicBezTo>
                      <a:cubicBezTo>
                        <a:pt x="299" y="415"/>
                        <a:pt x="465" y="243"/>
                        <a:pt x="465" y="243"/>
                      </a:cubicBezTo>
                      <a:cubicBezTo>
                        <a:pt x="465" y="243"/>
                        <a:pt x="299" y="367"/>
                        <a:pt x="182" y="367"/>
                      </a:cubicBezTo>
                      <a:cubicBezTo>
                        <a:pt x="140" y="367"/>
                        <a:pt x="105" y="360"/>
                        <a:pt x="84" y="326"/>
                      </a:cubicBezTo>
                      <a:cubicBezTo>
                        <a:pt x="1" y="223"/>
                        <a:pt x="140" y="9"/>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1782339" y="1366497"/>
                  <a:ext cx="223792" cy="233255"/>
                </a:xfrm>
                <a:custGeom>
                  <a:rect b="b" l="l" r="r" t="t"/>
                  <a:pathLst>
                    <a:path extrusionOk="0" h="1405" w="1348">
                      <a:moveTo>
                        <a:pt x="0" y="0"/>
                      </a:moveTo>
                      <a:cubicBezTo>
                        <a:pt x="0" y="0"/>
                        <a:pt x="393" y="1404"/>
                        <a:pt x="996" y="983"/>
                      </a:cubicBezTo>
                      <a:cubicBezTo>
                        <a:pt x="1347" y="727"/>
                        <a:pt x="573" y="229"/>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1790308" y="1367659"/>
                  <a:ext cx="29883" cy="14942"/>
                </a:xfrm>
                <a:custGeom>
                  <a:rect b="b" l="l" r="r" t="t"/>
                  <a:pathLst>
                    <a:path extrusionOk="0" h="90" w="180">
                      <a:moveTo>
                        <a:pt x="0" y="0"/>
                      </a:moveTo>
                      <a:lnTo>
                        <a:pt x="20" y="22"/>
                      </a:lnTo>
                      <a:cubicBezTo>
                        <a:pt x="68" y="41"/>
                        <a:pt x="125" y="70"/>
                        <a:pt x="179" y="90"/>
                      </a:cubicBezTo>
                      <a:cubicBezTo>
                        <a:pt x="103" y="41"/>
                        <a:pt x="35" y="15"/>
                        <a:pt x="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1789145" y="1366497"/>
                  <a:ext cx="2324" cy="1328"/>
                </a:xfrm>
                <a:custGeom>
                  <a:rect b="b" l="l" r="r" t="t"/>
                  <a:pathLst>
                    <a:path extrusionOk="0" h="8" w="14">
                      <a:moveTo>
                        <a:pt x="1" y="0"/>
                      </a:moveTo>
                      <a:cubicBezTo>
                        <a:pt x="1" y="0"/>
                        <a:pt x="1" y="4"/>
                        <a:pt x="6" y="6"/>
                      </a:cubicBezTo>
                      <a:lnTo>
                        <a:pt x="6" y="6"/>
                      </a:lnTo>
                      <a:lnTo>
                        <a:pt x="1" y="0"/>
                      </a:lnTo>
                      <a:close/>
                      <a:moveTo>
                        <a:pt x="6" y="6"/>
                      </a:moveTo>
                      <a:lnTo>
                        <a:pt x="7" y="7"/>
                      </a:lnTo>
                      <a:lnTo>
                        <a:pt x="14" y="7"/>
                      </a:lnTo>
                      <a:cubicBezTo>
                        <a:pt x="11" y="7"/>
                        <a:pt x="8" y="7"/>
                        <a:pt x="6" y="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1793628" y="1371146"/>
                  <a:ext cx="92140" cy="78194"/>
                </a:xfrm>
                <a:custGeom>
                  <a:rect b="b" l="l" r="r" t="t"/>
                  <a:pathLst>
                    <a:path extrusionOk="0" h="471" w="555">
                      <a:moveTo>
                        <a:pt x="0" y="1"/>
                      </a:moveTo>
                      <a:lnTo>
                        <a:pt x="554" y="470"/>
                      </a:lnTo>
                      <a:cubicBezTo>
                        <a:pt x="463" y="291"/>
                        <a:pt x="297" y="152"/>
                        <a:pt x="159" y="69"/>
                      </a:cubicBezTo>
                      <a:cubicBezTo>
                        <a:pt x="105" y="49"/>
                        <a:pt x="48" y="2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1787817" y="1367659"/>
                  <a:ext cx="1494" cy="1162"/>
                </a:xfrm>
                <a:custGeom>
                  <a:rect b="b" l="l" r="r" t="t"/>
                  <a:pathLst>
                    <a:path extrusionOk="0" h="7" w="9">
                      <a:moveTo>
                        <a:pt x="0" y="0"/>
                      </a:moveTo>
                      <a:lnTo>
                        <a:pt x="0" y="0"/>
                      </a:lnTo>
                      <a:lnTo>
                        <a:pt x="0" y="7"/>
                      </a:lnTo>
                      <a:lnTo>
                        <a:pt x="9"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1786655" y="1366497"/>
                  <a:ext cx="1328" cy="1328"/>
                </a:xfrm>
                <a:custGeom>
                  <a:rect b="b" l="l" r="r" t="t"/>
                  <a:pathLst>
                    <a:path extrusionOk="0" h="8" w="8">
                      <a:moveTo>
                        <a:pt x="1" y="0"/>
                      </a:moveTo>
                      <a:lnTo>
                        <a:pt x="1" y="0"/>
                      </a:lnTo>
                      <a:lnTo>
                        <a:pt x="7" y="7"/>
                      </a:lnTo>
                      <a:lnTo>
                        <a:pt x="7"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1787817" y="1368655"/>
                  <a:ext cx="78360" cy="99112"/>
                </a:xfrm>
                <a:custGeom>
                  <a:rect b="b" l="l" r="r" t="t"/>
                  <a:pathLst>
                    <a:path extrusionOk="0" h="597" w="472">
                      <a:moveTo>
                        <a:pt x="0" y="1"/>
                      </a:moveTo>
                      <a:cubicBezTo>
                        <a:pt x="22" y="64"/>
                        <a:pt x="175" y="437"/>
                        <a:pt x="472" y="596"/>
                      </a:cubicBezTo>
                      <a:lnTo>
                        <a:pt x="472" y="596"/>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1860200" y="1454983"/>
                  <a:ext cx="85001" cy="73712"/>
                </a:xfrm>
                <a:custGeom>
                  <a:rect b="b" l="l" r="r" t="t"/>
                  <a:pathLst>
                    <a:path extrusionOk="0" h="444" w="512">
                      <a:moveTo>
                        <a:pt x="361" y="0"/>
                      </a:moveTo>
                      <a:lnTo>
                        <a:pt x="361" y="0"/>
                      </a:lnTo>
                      <a:cubicBezTo>
                        <a:pt x="361" y="0"/>
                        <a:pt x="512" y="214"/>
                        <a:pt x="429" y="325"/>
                      </a:cubicBezTo>
                      <a:cubicBezTo>
                        <a:pt x="402" y="367"/>
                        <a:pt x="352" y="380"/>
                        <a:pt x="304" y="380"/>
                      </a:cubicBezTo>
                      <a:cubicBezTo>
                        <a:pt x="173" y="380"/>
                        <a:pt x="1" y="290"/>
                        <a:pt x="1" y="290"/>
                      </a:cubicBezTo>
                      <a:cubicBezTo>
                        <a:pt x="1" y="290"/>
                        <a:pt x="160" y="443"/>
                        <a:pt x="326" y="443"/>
                      </a:cubicBezTo>
                      <a:lnTo>
                        <a:pt x="326" y="443"/>
                      </a:lnTo>
                      <a:cubicBezTo>
                        <a:pt x="367" y="443"/>
                        <a:pt x="416" y="428"/>
                        <a:pt x="450" y="408"/>
                      </a:cubicBezTo>
                      <a:cubicBezTo>
                        <a:pt x="499" y="380"/>
                        <a:pt x="512" y="339"/>
                        <a:pt x="512" y="297"/>
                      </a:cubicBezTo>
                      <a:lnTo>
                        <a:pt x="512" y="290"/>
                      </a:lnTo>
                      <a:cubicBezTo>
                        <a:pt x="512" y="186"/>
                        <a:pt x="409" y="61"/>
                        <a:pt x="3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1701821" y="1365335"/>
                  <a:ext cx="193078" cy="241223"/>
                </a:xfrm>
                <a:custGeom>
                  <a:rect b="b" l="l" r="r" t="t"/>
                  <a:pathLst>
                    <a:path extrusionOk="0" h="1453" w="1163">
                      <a:moveTo>
                        <a:pt x="492" y="1"/>
                      </a:moveTo>
                      <a:cubicBezTo>
                        <a:pt x="492" y="1"/>
                        <a:pt x="1162" y="1300"/>
                        <a:pt x="429" y="1398"/>
                      </a:cubicBezTo>
                      <a:cubicBezTo>
                        <a:pt x="1" y="1453"/>
                        <a:pt x="228" y="560"/>
                        <a:pt x="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1767065" y="1369984"/>
                  <a:ext cx="11787" cy="33370"/>
                </a:xfrm>
                <a:custGeom>
                  <a:rect b="b" l="l" r="r" t="t"/>
                  <a:pathLst>
                    <a:path extrusionOk="0" h="201" w="71">
                      <a:moveTo>
                        <a:pt x="71" y="1"/>
                      </a:moveTo>
                      <a:cubicBezTo>
                        <a:pt x="71" y="1"/>
                        <a:pt x="36" y="84"/>
                        <a:pt x="1" y="200"/>
                      </a:cubicBezTo>
                      <a:cubicBezTo>
                        <a:pt x="22" y="145"/>
                        <a:pt x="42" y="91"/>
                        <a:pt x="71" y="42"/>
                      </a:cubicBezTo>
                      <a:lnTo>
                        <a:pt x="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1759097" y="1376956"/>
                  <a:ext cx="19756" cy="120529"/>
                </a:xfrm>
                <a:custGeom>
                  <a:rect b="b" l="l" r="r" t="t"/>
                  <a:pathLst>
                    <a:path extrusionOk="0" h="726" w="119">
                      <a:moveTo>
                        <a:pt x="119" y="0"/>
                      </a:moveTo>
                      <a:cubicBezTo>
                        <a:pt x="90" y="49"/>
                        <a:pt x="70" y="103"/>
                        <a:pt x="49" y="158"/>
                      </a:cubicBezTo>
                      <a:cubicBezTo>
                        <a:pt x="22" y="256"/>
                        <a:pt x="1" y="365"/>
                        <a:pt x="1" y="490"/>
                      </a:cubicBezTo>
                      <a:lnTo>
                        <a:pt x="1" y="498"/>
                      </a:lnTo>
                      <a:cubicBezTo>
                        <a:pt x="1" y="573"/>
                        <a:pt x="7" y="649"/>
                        <a:pt x="29" y="726"/>
                      </a:cubicBezTo>
                      <a:lnTo>
                        <a:pt x="1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a:off x="1779849" y="1369984"/>
                  <a:ext cx="1162" cy="2490"/>
                </a:xfrm>
                <a:custGeom>
                  <a:rect b="b" l="l" r="r" t="t"/>
                  <a:pathLst>
                    <a:path extrusionOk="0" h="15" w="7">
                      <a:moveTo>
                        <a:pt x="0" y="1"/>
                      </a:moveTo>
                      <a:lnTo>
                        <a:pt x="0" y="14"/>
                      </a:lnTo>
                      <a:cubicBezTo>
                        <a:pt x="0" y="8"/>
                        <a:pt x="7" y="8"/>
                        <a:pt x="7" y="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a:off x="1779849" y="1371146"/>
                  <a:ext cx="17432" cy="125177"/>
                </a:xfrm>
                <a:custGeom>
                  <a:rect b="b" l="l" r="r" t="t"/>
                  <a:pathLst>
                    <a:path extrusionOk="0" h="754" w="105">
                      <a:moveTo>
                        <a:pt x="7" y="1"/>
                      </a:moveTo>
                      <a:cubicBezTo>
                        <a:pt x="7" y="1"/>
                        <a:pt x="0" y="1"/>
                        <a:pt x="0" y="7"/>
                      </a:cubicBezTo>
                      <a:lnTo>
                        <a:pt x="63" y="754"/>
                      </a:lnTo>
                      <a:cubicBezTo>
                        <a:pt x="98" y="671"/>
                        <a:pt x="105" y="581"/>
                        <a:pt x="105" y="498"/>
                      </a:cubicBezTo>
                      <a:lnTo>
                        <a:pt x="105" y="492"/>
                      </a:lnTo>
                      <a:cubicBezTo>
                        <a:pt x="105" y="256"/>
                        <a:pt x="28" y="49"/>
                        <a:pt x="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1743159" y="1519065"/>
                  <a:ext cx="75870" cy="65743"/>
                </a:xfrm>
                <a:custGeom>
                  <a:rect b="b" l="l" r="r" t="t"/>
                  <a:pathLst>
                    <a:path extrusionOk="0" h="396" w="457">
                      <a:moveTo>
                        <a:pt x="457" y="1"/>
                      </a:moveTo>
                      <a:lnTo>
                        <a:pt x="457" y="1"/>
                      </a:lnTo>
                      <a:cubicBezTo>
                        <a:pt x="457" y="1"/>
                        <a:pt x="346" y="319"/>
                        <a:pt x="195" y="319"/>
                      </a:cubicBezTo>
                      <a:lnTo>
                        <a:pt x="166" y="319"/>
                      </a:lnTo>
                      <a:cubicBezTo>
                        <a:pt x="35" y="291"/>
                        <a:pt x="0" y="42"/>
                        <a:pt x="0" y="35"/>
                      </a:cubicBezTo>
                      <a:lnTo>
                        <a:pt x="0" y="35"/>
                      </a:lnTo>
                      <a:cubicBezTo>
                        <a:pt x="0" y="132"/>
                        <a:pt x="29" y="396"/>
                        <a:pt x="180" y="396"/>
                      </a:cubicBezTo>
                      <a:cubicBezTo>
                        <a:pt x="186" y="396"/>
                        <a:pt x="195" y="396"/>
                        <a:pt x="208" y="389"/>
                      </a:cubicBezTo>
                      <a:cubicBezTo>
                        <a:pt x="435" y="354"/>
                        <a:pt x="457"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1735190" y="1313538"/>
                  <a:ext cx="99943" cy="84171"/>
                </a:xfrm>
                <a:custGeom>
                  <a:rect b="b" l="l" r="r" t="t"/>
                  <a:pathLst>
                    <a:path extrusionOk="0" h="507" w="602">
                      <a:moveTo>
                        <a:pt x="249" y="36"/>
                      </a:moveTo>
                      <a:cubicBezTo>
                        <a:pt x="400" y="1"/>
                        <a:pt x="546" y="70"/>
                        <a:pt x="575" y="195"/>
                      </a:cubicBezTo>
                      <a:cubicBezTo>
                        <a:pt x="601" y="313"/>
                        <a:pt x="498" y="437"/>
                        <a:pt x="352" y="472"/>
                      </a:cubicBezTo>
                      <a:cubicBezTo>
                        <a:pt x="201" y="507"/>
                        <a:pt x="55" y="437"/>
                        <a:pt x="27" y="319"/>
                      </a:cubicBezTo>
                      <a:cubicBezTo>
                        <a:pt x="0" y="202"/>
                        <a:pt x="97" y="70"/>
                        <a:pt x="249"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36"/>
              <p:cNvGrpSpPr/>
              <p:nvPr/>
            </p:nvGrpSpPr>
            <p:grpSpPr>
              <a:xfrm rot="1142422">
                <a:off x="13535552" y="2935385"/>
                <a:ext cx="368246" cy="316705"/>
                <a:chOff x="1481519" y="1107016"/>
                <a:chExt cx="606126" cy="521291"/>
              </a:xfrm>
            </p:grpSpPr>
            <p:sp>
              <p:nvSpPr>
                <p:cNvPr id="791" name="Google Shape;791;p36"/>
                <p:cNvSpPr/>
                <p:nvPr/>
              </p:nvSpPr>
              <p:spPr>
                <a:xfrm>
                  <a:off x="1782339" y="1157650"/>
                  <a:ext cx="305306" cy="209016"/>
                </a:xfrm>
                <a:custGeom>
                  <a:rect b="b" l="l" r="r" t="t"/>
                  <a:pathLst>
                    <a:path extrusionOk="0" h="1259" w="1839">
                      <a:moveTo>
                        <a:pt x="0" y="1258"/>
                      </a:moveTo>
                      <a:cubicBezTo>
                        <a:pt x="0" y="1258"/>
                        <a:pt x="1839" y="913"/>
                        <a:pt x="1527" y="374"/>
                      </a:cubicBezTo>
                      <a:cubicBezTo>
                        <a:pt x="1313" y="1"/>
                        <a:pt x="373" y="809"/>
                        <a:pt x="0" y="12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1805083" y="1274691"/>
                  <a:ext cx="115050" cy="78194"/>
                </a:xfrm>
                <a:custGeom>
                  <a:rect b="b" l="l" r="r" t="t"/>
                  <a:pathLst>
                    <a:path extrusionOk="0" h="471" w="693">
                      <a:moveTo>
                        <a:pt x="693" y="1"/>
                      </a:moveTo>
                      <a:cubicBezTo>
                        <a:pt x="305" y="84"/>
                        <a:pt x="1" y="470"/>
                        <a:pt x="1" y="470"/>
                      </a:cubicBezTo>
                      <a:lnTo>
                        <a:pt x="6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1805083" y="1297601"/>
                  <a:ext cx="127501" cy="56446"/>
                </a:xfrm>
                <a:custGeom>
                  <a:rect b="b" l="l" r="r" t="t"/>
                  <a:pathLst>
                    <a:path extrusionOk="0" h="340" w="768">
                      <a:moveTo>
                        <a:pt x="767" y="1"/>
                      </a:moveTo>
                      <a:lnTo>
                        <a:pt x="1" y="339"/>
                      </a:lnTo>
                      <a:cubicBezTo>
                        <a:pt x="1" y="339"/>
                        <a:pt x="485" y="291"/>
                        <a:pt x="767" y="1"/>
                      </a:cubicBezTo>
                      <a:close/>
                      <a:moveTo>
                        <a:pt x="767" y="1"/>
                      </a:moveTo>
                      <a:lnTo>
                        <a:pt x="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1962466" y="1213929"/>
                  <a:ext cx="74708" cy="74708"/>
                </a:xfrm>
                <a:custGeom>
                  <a:rect b="b" l="l" r="r" t="t"/>
                  <a:pathLst>
                    <a:path extrusionOk="0" h="450" w="450">
                      <a:moveTo>
                        <a:pt x="262" y="0"/>
                      </a:moveTo>
                      <a:cubicBezTo>
                        <a:pt x="166" y="0"/>
                        <a:pt x="55" y="62"/>
                        <a:pt x="0" y="96"/>
                      </a:cubicBezTo>
                      <a:cubicBezTo>
                        <a:pt x="0" y="96"/>
                        <a:pt x="110" y="42"/>
                        <a:pt x="208" y="42"/>
                      </a:cubicBezTo>
                      <a:cubicBezTo>
                        <a:pt x="256" y="42"/>
                        <a:pt x="304" y="55"/>
                        <a:pt x="332" y="90"/>
                      </a:cubicBezTo>
                      <a:cubicBezTo>
                        <a:pt x="450" y="208"/>
                        <a:pt x="186" y="450"/>
                        <a:pt x="186" y="450"/>
                      </a:cubicBezTo>
                      <a:cubicBezTo>
                        <a:pt x="186" y="450"/>
                        <a:pt x="409" y="297"/>
                        <a:pt x="415" y="144"/>
                      </a:cubicBezTo>
                      <a:lnTo>
                        <a:pt x="415" y="144"/>
                      </a:lnTo>
                      <a:cubicBezTo>
                        <a:pt x="415" y="125"/>
                        <a:pt x="409" y="103"/>
                        <a:pt x="394" y="83"/>
                      </a:cubicBezTo>
                      <a:cubicBezTo>
                        <a:pt x="367" y="20"/>
                        <a:pt x="31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1481519" y="1352718"/>
                  <a:ext cx="301986" cy="178137"/>
                </a:xfrm>
                <a:custGeom>
                  <a:rect b="b" l="l" r="r" t="t"/>
                  <a:pathLst>
                    <a:path extrusionOk="0" h="1073" w="1819">
                      <a:moveTo>
                        <a:pt x="1819" y="77"/>
                      </a:moveTo>
                      <a:cubicBezTo>
                        <a:pt x="1819" y="77"/>
                        <a:pt x="236" y="1072"/>
                        <a:pt x="96" y="470"/>
                      </a:cubicBezTo>
                      <a:cubicBezTo>
                        <a:pt x="0" y="49"/>
                        <a:pt x="1245" y="0"/>
                        <a:pt x="1819" y="7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1619145" y="1368655"/>
                  <a:ext cx="137961" cy="23408"/>
                </a:xfrm>
                <a:custGeom>
                  <a:rect b="b" l="l" r="r" t="t"/>
                  <a:pathLst>
                    <a:path extrusionOk="0" h="141" w="831">
                      <a:moveTo>
                        <a:pt x="610" y="1"/>
                      </a:moveTo>
                      <a:cubicBezTo>
                        <a:pt x="436" y="1"/>
                        <a:pt x="195" y="29"/>
                        <a:pt x="1" y="140"/>
                      </a:cubicBezTo>
                      <a:lnTo>
                        <a:pt x="830" y="16"/>
                      </a:lnTo>
                      <a:cubicBezTo>
                        <a:pt x="830" y="16"/>
                        <a:pt x="741" y="1"/>
                        <a:pt x="6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1626118" y="1372308"/>
                  <a:ext cx="132150" cy="46153"/>
                </a:xfrm>
                <a:custGeom>
                  <a:rect b="b" l="l" r="r" t="t"/>
                  <a:pathLst>
                    <a:path extrusionOk="0" h="278" w="796">
                      <a:moveTo>
                        <a:pt x="795" y="0"/>
                      </a:moveTo>
                      <a:lnTo>
                        <a:pt x="0" y="277"/>
                      </a:lnTo>
                      <a:lnTo>
                        <a:pt x="0" y="277"/>
                      </a:lnTo>
                      <a:lnTo>
                        <a:pt x="28" y="277"/>
                      </a:lnTo>
                      <a:lnTo>
                        <a:pt x="48" y="277"/>
                      </a:lnTo>
                      <a:cubicBezTo>
                        <a:pt x="428" y="269"/>
                        <a:pt x="788" y="0"/>
                        <a:pt x="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1499946" y="1388245"/>
                  <a:ext cx="75870" cy="65743"/>
                </a:xfrm>
                <a:custGeom>
                  <a:rect b="b" l="l" r="r" t="t"/>
                  <a:pathLst>
                    <a:path extrusionOk="0" h="396" w="457">
                      <a:moveTo>
                        <a:pt x="352" y="0"/>
                      </a:moveTo>
                      <a:lnTo>
                        <a:pt x="352" y="0"/>
                      </a:lnTo>
                      <a:cubicBezTo>
                        <a:pt x="249" y="22"/>
                        <a:pt x="0" y="83"/>
                        <a:pt x="55" y="256"/>
                      </a:cubicBezTo>
                      <a:cubicBezTo>
                        <a:pt x="83" y="374"/>
                        <a:pt x="234" y="395"/>
                        <a:pt x="345" y="395"/>
                      </a:cubicBezTo>
                      <a:lnTo>
                        <a:pt x="359" y="395"/>
                      </a:lnTo>
                      <a:cubicBezTo>
                        <a:pt x="415" y="395"/>
                        <a:pt x="457" y="389"/>
                        <a:pt x="457" y="389"/>
                      </a:cubicBezTo>
                      <a:lnTo>
                        <a:pt x="457" y="389"/>
                      </a:lnTo>
                      <a:cubicBezTo>
                        <a:pt x="457" y="389"/>
                        <a:pt x="103" y="389"/>
                        <a:pt x="103" y="223"/>
                      </a:cubicBezTo>
                      <a:cubicBezTo>
                        <a:pt x="103" y="77"/>
                        <a:pt x="352"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1782339" y="1323001"/>
                  <a:ext cx="271937" cy="173322"/>
                </a:xfrm>
                <a:custGeom>
                  <a:rect b="b" l="l" r="r" t="t"/>
                  <a:pathLst>
                    <a:path extrusionOk="0" h="1044" w="1638">
                      <a:moveTo>
                        <a:pt x="0" y="262"/>
                      </a:moveTo>
                      <a:cubicBezTo>
                        <a:pt x="0" y="262"/>
                        <a:pt x="1485" y="1044"/>
                        <a:pt x="1568" y="435"/>
                      </a:cubicBezTo>
                      <a:cubicBezTo>
                        <a:pt x="1638" y="0"/>
                        <a:pt x="588" y="62"/>
                        <a:pt x="0" y="2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1806245" y="1357366"/>
                  <a:ext cx="127667" cy="15108"/>
                </a:xfrm>
                <a:custGeom>
                  <a:rect b="b" l="l" r="r" t="t"/>
                  <a:pathLst>
                    <a:path extrusionOk="0" h="91" w="769">
                      <a:moveTo>
                        <a:pt x="354" y="1"/>
                      </a:moveTo>
                      <a:cubicBezTo>
                        <a:pt x="153" y="1"/>
                        <a:pt x="0" y="49"/>
                        <a:pt x="0" y="49"/>
                      </a:cubicBezTo>
                      <a:lnTo>
                        <a:pt x="769" y="90"/>
                      </a:lnTo>
                      <a:cubicBezTo>
                        <a:pt x="636" y="21"/>
                        <a:pt x="485" y="1"/>
                        <a:pt x="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1805083" y="1365335"/>
                  <a:ext cx="124181" cy="34698"/>
                </a:xfrm>
                <a:custGeom>
                  <a:rect b="b" l="l" r="r" t="t"/>
                  <a:pathLst>
                    <a:path extrusionOk="0" h="209" w="748">
                      <a:moveTo>
                        <a:pt x="1" y="1"/>
                      </a:moveTo>
                      <a:lnTo>
                        <a:pt x="1" y="1"/>
                      </a:lnTo>
                      <a:cubicBezTo>
                        <a:pt x="1" y="1"/>
                        <a:pt x="305" y="208"/>
                        <a:pt x="630" y="208"/>
                      </a:cubicBezTo>
                      <a:lnTo>
                        <a:pt x="643" y="208"/>
                      </a:lnTo>
                      <a:cubicBezTo>
                        <a:pt x="678" y="208"/>
                        <a:pt x="713" y="208"/>
                        <a:pt x="748" y="202"/>
                      </a:cubicBezTo>
                      <a:lnTo>
                        <a:pt x="748"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1966782" y="1356204"/>
                  <a:ext cx="66905" cy="66573"/>
                </a:xfrm>
                <a:custGeom>
                  <a:rect b="b" l="l" r="r" t="t"/>
                  <a:pathLst>
                    <a:path extrusionOk="0" h="401" w="403">
                      <a:moveTo>
                        <a:pt x="77" y="1"/>
                      </a:moveTo>
                      <a:cubicBezTo>
                        <a:pt x="77" y="1"/>
                        <a:pt x="333" y="62"/>
                        <a:pt x="341" y="200"/>
                      </a:cubicBezTo>
                      <a:cubicBezTo>
                        <a:pt x="361" y="366"/>
                        <a:pt x="9" y="401"/>
                        <a:pt x="1" y="401"/>
                      </a:cubicBezTo>
                      <a:lnTo>
                        <a:pt x="1" y="401"/>
                      </a:lnTo>
                      <a:lnTo>
                        <a:pt x="36" y="401"/>
                      </a:lnTo>
                      <a:cubicBezTo>
                        <a:pt x="125" y="401"/>
                        <a:pt x="368" y="388"/>
                        <a:pt x="396" y="235"/>
                      </a:cubicBezTo>
                      <a:cubicBezTo>
                        <a:pt x="396" y="228"/>
                        <a:pt x="402" y="222"/>
                        <a:pt x="402" y="208"/>
                      </a:cubicBezTo>
                      <a:lnTo>
                        <a:pt x="402" y="200"/>
                      </a:lnTo>
                      <a:cubicBezTo>
                        <a:pt x="396" y="56"/>
                        <a:pt x="175" y="21"/>
                        <a:pt x="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1770718" y="1107016"/>
                  <a:ext cx="199885" cy="272269"/>
                </a:xfrm>
                <a:custGeom>
                  <a:rect b="b" l="l" r="r" t="t"/>
                  <a:pathLst>
                    <a:path extrusionOk="0" h="1640" w="1204">
                      <a:moveTo>
                        <a:pt x="29" y="1640"/>
                      </a:moveTo>
                      <a:cubicBezTo>
                        <a:pt x="29" y="1640"/>
                        <a:pt x="1203" y="443"/>
                        <a:pt x="643" y="181"/>
                      </a:cubicBezTo>
                      <a:cubicBezTo>
                        <a:pt x="243" y="0"/>
                        <a:pt x="0" y="1017"/>
                        <a:pt x="29" y="164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1789145" y="1235677"/>
                  <a:ext cx="35694" cy="95460"/>
                </a:xfrm>
                <a:custGeom>
                  <a:rect b="b" l="l" r="r" t="t"/>
                  <a:pathLst>
                    <a:path extrusionOk="0" h="575" w="215">
                      <a:moveTo>
                        <a:pt x="215" y="0"/>
                      </a:moveTo>
                      <a:lnTo>
                        <a:pt x="215" y="0"/>
                      </a:lnTo>
                      <a:cubicBezTo>
                        <a:pt x="103" y="118"/>
                        <a:pt x="34" y="271"/>
                        <a:pt x="1" y="402"/>
                      </a:cubicBezTo>
                      <a:lnTo>
                        <a:pt x="1" y="574"/>
                      </a:lnTo>
                      <a:lnTo>
                        <a:pt x="2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1790308" y="1248294"/>
                  <a:ext cx="57442" cy="101271"/>
                </a:xfrm>
                <a:custGeom>
                  <a:rect b="b" l="l" r="r" t="t"/>
                  <a:pathLst>
                    <a:path extrusionOk="0" h="610" w="346">
                      <a:moveTo>
                        <a:pt x="345" y="1"/>
                      </a:moveTo>
                      <a:lnTo>
                        <a:pt x="0" y="568"/>
                      </a:lnTo>
                      <a:lnTo>
                        <a:pt x="0" y="609"/>
                      </a:lnTo>
                      <a:cubicBezTo>
                        <a:pt x="96" y="512"/>
                        <a:pt x="311" y="278"/>
                        <a:pt x="345" y="1"/>
                      </a:cubicBezTo>
                      <a:close/>
                      <a:moveTo>
                        <a:pt x="345" y="1"/>
                      </a:moveTo>
                      <a:lnTo>
                        <a:pt x="3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1822183" y="1145033"/>
                  <a:ext cx="80685" cy="72384"/>
                </a:xfrm>
                <a:custGeom>
                  <a:rect b="b" l="l" r="r" t="t"/>
                  <a:pathLst>
                    <a:path extrusionOk="0" h="436" w="486">
                      <a:moveTo>
                        <a:pt x="250" y="0"/>
                      </a:moveTo>
                      <a:cubicBezTo>
                        <a:pt x="125" y="0"/>
                        <a:pt x="42" y="173"/>
                        <a:pt x="1" y="256"/>
                      </a:cubicBezTo>
                      <a:cubicBezTo>
                        <a:pt x="1" y="256"/>
                        <a:pt x="119" y="55"/>
                        <a:pt x="243" y="55"/>
                      </a:cubicBezTo>
                      <a:lnTo>
                        <a:pt x="271" y="55"/>
                      </a:lnTo>
                      <a:cubicBezTo>
                        <a:pt x="430" y="90"/>
                        <a:pt x="361" y="435"/>
                        <a:pt x="361" y="435"/>
                      </a:cubicBezTo>
                      <a:cubicBezTo>
                        <a:pt x="361" y="435"/>
                        <a:pt x="485" y="103"/>
                        <a:pt x="319" y="14"/>
                      </a:cubicBezTo>
                      <a:cubicBezTo>
                        <a:pt x="291" y="0"/>
                        <a:pt x="271" y="0"/>
                        <a:pt x="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1639897" y="1119633"/>
                  <a:ext cx="168674" cy="278079"/>
                </a:xfrm>
                <a:custGeom>
                  <a:rect b="b" l="l" r="r" t="t"/>
                  <a:pathLst>
                    <a:path extrusionOk="0" h="1675" w="1016">
                      <a:moveTo>
                        <a:pt x="891" y="1675"/>
                      </a:moveTo>
                      <a:cubicBezTo>
                        <a:pt x="891" y="1675"/>
                        <a:pt x="1016" y="1"/>
                        <a:pt x="415" y="167"/>
                      </a:cubicBezTo>
                      <a:cubicBezTo>
                        <a:pt x="0" y="284"/>
                        <a:pt x="476" y="1219"/>
                        <a:pt x="891" y="167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1732700" y="1256263"/>
                  <a:ext cx="42833" cy="115050"/>
                </a:xfrm>
                <a:custGeom>
                  <a:rect b="b" l="l" r="r" t="t"/>
                  <a:pathLst>
                    <a:path extrusionOk="0" h="693" w="258">
                      <a:moveTo>
                        <a:pt x="0" y="1"/>
                      </a:moveTo>
                      <a:lnTo>
                        <a:pt x="0" y="35"/>
                      </a:lnTo>
                      <a:lnTo>
                        <a:pt x="0" y="49"/>
                      </a:lnTo>
                      <a:cubicBezTo>
                        <a:pt x="0" y="188"/>
                        <a:pt x="42" y="326"/>
                        <a:pt x="98" y="437"/>
                      </a:cubicBezTo>
                      <a:cubicBezTo>
                        <a:pt x="133" y="464"/>
                        <a:pt x="160" y="492"/>
                        <a:pt x="195" y="520"/>
                      </a:cubicBezTo>
                      <a:lnTo>
                        <a:pt x="0" y="1"/>
                      </a:lnTo>
                      <a:close/>
                      <a:moveTo>
                        <a:pt x="229" y="678"/>
                      </a:moveTo>
                      <a:cubicBezTo>
                        <a:pt x="236" y="678"/>
                        <a:pt x="236" y="686"/>
                        <a:pt x="243" y="693"/>
                      </a:cubicBezTo>
                      <a:cubicBezTo>
                        <a:pt x="243" y="686"/>
                        <a:pt x="249" y="686"/>
                        <a:pt x="258" y="686"/>
                      </a:cubicBezTo>
                      <a:lnTo>
                        <a:pt x="249" y="67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1759097" y="1250453"/>
                  <a:ext cx="23408" cy="118370"/>
                </a:xfrm>
                <a:custGeom>
                  <a:rect b="b" l="l" r="r" t="t"/>
                  <a:pathLst>
                    <a:path extrusionOk="0" h="713" w="141">
                      <a:moveTo>
                        <a:pt x="112" y="713"/>
                      </a:moveTo>
                      <a:lnTo>
                        <a:pt x="112" y="713"/>
                      </a:lnTo>
                      <a:lnTo>
                        <a:pt x="112" y="713"/>
                      </a:lnTo>
                      <a:lnTo>
                        <a:pt x="112" y="713"/>
                      </a:lnTo>
                      <a:close/>
                      <a:moveTo>
                        <a:pt x="1" y="1"/>
                      </a:moveTo>
                      <a:lnTo>
                        <a:pt x="90" y="603"/>
                      </a:lnTo>
                      <a:cubicBezTo>
                        <a:pt x="105" y="616"/>
                        <a:pt x="119" y="630"/>
                        <a:pt x="132" y="638"/>
                      </a:cubicBezTo>
                      <a:cubicBezTo>
                        <a:pt x="140" y="485"/>
                        <a:pt x="132" y="20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1684556" y="1156488"/>
                  <a:ext cx="80518" cy="64415"/>
                </a:xfrm>
                <a:custGeom>
                  <a:rect b="b" l="l" r="r" t="t"/>
                  <a:pathLst>
                    <a:path extrusionOk="0" h="388" w="485">
                      <a:moveTo>
                        <a:pt x="207" y="1"/>
                      </a:moveTo>
                      <a:lnTo>
                        <a:pt x="181" y="1"/>
                      </a:lnTo>
                      <a:cubicBezTo>
                        <a:pt x="0" y="42"/>
                        <a:pt x="63" y="283"/>
                        <a:pt x="91" y="388"/>
                      </a:cubicBezTo>
                      <a:cubicBezTo>
                        <a:pt x="91" y="388"/>
                        <a:pt x="50" y="132"/>
                        <a:pt x="166" y="62"/>
                      </a:cubicBezTo>
                      <a:cubicBezTo>
                        <a:pt x="188" y="56"/>
                        <a:pt x="201" y="49"/>
                        <a:pt x="222" y="49"/>
                      </a:cubicBezTo>
                      <a:cubicBezTo>
                        <a:pt x="353" y="49"/>
                        <a:pt x="485" y="298"/>
                        <a:pt x="485" y="298"/>
                      </a:cubicBezTo>
                      <a:lnTo>
                        <a:pt x="485" y="298"/>
                      </a:lnTo>
                      <a:cubicBezTo>
                        <a:pt x="485" y="298"/>
                        <a:pt x="373" y="1"/>
                        <a:pt x="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1520532" y="1175912"/>
                  <a:ext cx="272103" cy="197561"/>
                </a:xfrm>
                <a:custGeom>
                  <a:rect b="b" l="l" r="r" t="t"/>
                  <a:pathLst>
                    <a:path extrusionOk="0" h="1190" w="1639">
                      <a:moveTo>
                        <a:pt x="1639" y="1155"/>
                      </a:moveTo>
                      <a:cubicBezTo>
                        <a:pt x="1639" y="1155"/>
                        <a:pt x="429" y="0"/>
                        <a:pt x="180" y="568"/>
                      </a:cubicBezTo>
                      <a:cubicBezTo>
                        <a:pt x="1" y="963"/>
                        <a:pt x="1023" y="1190"/>
                        <a:pt x="1639" y="1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1649028" y="1320511"/>
                  <a:ext cx="120695" cy="42833"/>
                </a:xfrm>
                <a:custGeom>
                  <a:rect b="b" l="l" r="r" t="t"/>
                  <a:pathLst>
                    <a:path extrusionOk="0" h="258" w="727">
                      <a:moveTo>
                        <a:pt x="0" y="0"/>
                      </a:moveTo>
                      <a:lnTo>
                        <a:pt x="0" y="0"/>
                      </a:lnTo>
                      <a:cubicBezTo>
                        <a:pt x="270" y="257"/>
                        <a:pt x="727" y="257"/>
                        <a:pt x="727" y="257"/>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1661645" y="1296439"/>
                  <a:ext cx="109240" cy="65577"/>
                </a:xfrm>
                <a:custGeom>
                  <a:rect b="b" l="l" r="r" t="t"/>
                  <a:pathLst>
                    <a:path extrusionOk="0" h="395" w="658">
                      <a:moveTo>
                        <a:pt x="0" y="1"/>
                      </a:moveTo>
                      <a:lnTo>
                        <a:pt x="657" y="394"/>
                      </a:lnTo>
                      <a:lnTo>
                        <a:pt x="657" y="394"/>
                      </a:lnTo>
                      <a:cubicBezTo>
                        <a:pt x="657" y="388"/>
                        <a:pt x="360" y="4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1557222" y="1256263"/>
                  <a:ext cx="73712" cy="67901"/>
                </a:xfrm>
                <a:custGeom>
                  <a:rect b="b" l="l" r="r" t="t"/>
                  <a:pathLst>
                    <a:path extrusionOk="0" h="409" w="444">
                      <a:moveTo>
                        <a:pt x="215" y="1"/>
                      </a:moveTo>
                      <a:cubicBezTo>
                        <a:pt x="132" y="1"/>
                        <a:pt x="55" y="22"/>
                        <a:pt x="20" y="90"/>
                      </a:cubicBezTo>
                      <a:cubicBezTo>
                        <a:pt x="7" y="118"/>
                        <a:pt x="0" y="138"/>
                        <a:pt x="0" y="160"/>
                      </a:cubicBezTo>
                      <a:lnTo>
                        <a:pt x="0" y="160"/>
                      </a:lnTo>
                      <a:cubicBezTo>
                        <a:pt x="7" y="284"/>
                        <a:pt x="180" y="367"/>
                        <a:pt x="263" y="409"/>
                      </a:cubicBezTo>
                      <a:cubicBezTo>
                        <a:pt x="263" y="409"/>
                        <a:pt x="35" y="278"/>
                        <a:pt x="62" y="138"/>
                      </a:cubicBezTo>
                      <a:cubicBezTo>
                        <a:pt x="77" y="49"/>
                        <a:pt x="195" y="29"/>
                        <a:pt x="291" y="29"/>
                      </a:cubicBezTo>
                      <a:cubicBezTo>
                        <a:pt x="374" y="29"/>
                        <a:pt x="443" y="42"/>
                        <a:pt x="443" y="42"/>
                      </a:cubicBezTo>
                      <a:lnTo>
                        <a:pt x="443" y="42"/>
                      </a:lnTo>
                      <a:cubicBezTo>
                        <a:pt x="443" y="42"/>
                        <a:pt x="326"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1555063" y="1365335"/>
                  <a:ext cx="228440" cy="262972"/>
                </a:xfrm>
                <a:custGeom>
                  <a:rect b="b" l="l" r="r" t="t"/>
                  <a:pathLst>
                    <a:path extrusionOk="0" h="1584" w="1376">
                      <a:moveTo>
                        <a:pt x="1376" y="1"/>
                      </a:moveTo>
                      <a:cubicBezTo>
                        <a:pt x="1376" y="1"/>
                        <a:pt x="822" y="1584"/>
                        <a:pt x="339" y="1197"/>
                      </a:cubicBezTo>
                      <a:cubicBezTo>
                        <a:pt x="0" y="920"/>
                        <a:pt x="808" y="256"/>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1676421" y="1381273"/>
                  <a:ext cx="88653" cy="92306"/>
                </a:xfrm>
                <a:custGeom>
                  <a:rect b="b" l="l" r="r" t="t"/>
                  <a:pathLst>
                    <a:path extrusionOk="0" h="556" w="534">
                      <a:moveTo>
                        <a:pt x="534" y="1"/>
                      </a:moveTo>
                      <a:lnTo>
                        <a:pt x="534" y="1"/>
                      </a:lnTo>
                      <a:cubicBezTo>
                        <a:pt x="534" y="1"/>
                        <a:pt x="125" y="208"/>
                        <a:pt x="1" y="555"/>
                      </a:cubicBezTo>
                      <a:lnTo>
                        <a:pt x="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1698335" y="1381273"/>
                  <a:ext cx="67901" cy="108243"/>
                </a:xfrm>
                <a:custGeom>
                  <a:rect b="b" l="l" r="r" t="t"/>
                  <a:pathLst>
                    <a:path extrusionOk="0" h="652" w="409">
                      <a:moveTo>
                        <a:pt x="408" y="1"/>
                      </a:moveTo>
                      <a:lnTo>
                        <a:pt x="408" y="1"/>
                      </a:lnTo>
                      <a:lnTo>
                        <a:pt x="0" y="651"/>
                      </a:lnTo>
                      <a:lnTo>
                        <a:pt x="0" y="651"/>
                      </a:lnTo>
                      <a:cubicBezTo>
                        <a:pt x="305" y="444"/>
                        <a:pt x="408" y="1"/>
                        <a:pt x="4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1608686" y="1492669"/>
                  <a:ext cx="77364" cy="69063"/>
                </a:xfrm>
                <a:custGeom>
                  <a:rect b="b" l="l" r="r" t="t"/>
                  <a:pathLst>
                    <a:path extrusionOk="0" h="416" w="466">
                      <a:moveTo>
                        <a:pt x="140" y="0"/>
                      </a:moveTo>
                      <a:lnTo>
                        <a:pt x="140" y="0"/>
                      </a:lnTo>
                      <a:cubicBezTo>
                        <a:pt x="99" y="57"/>
                        <a:pt x="9" y="175"/>
                        <a:pt x="9" y="271"/>
                      </a:cubicBezTo>
                      <a:lnTo>
                        <a:pt x="9" y="277"/>
                      </a:lnTo>
                      <a:cubicBezTo>
                        <a:pt x="9" y="319"/>
                        <a:pt x="22" y="360"/>
                        <a:pt x="70" y="389"/>
                      </a:cubicBezTo>
                      <a:cubicBezTo>
                        <a:pt x="92" y="409"/>
                        <a:pt x="125" y="415"/>
                        <a:pt x="153" y="415"/>
                      </a:cubicBezTo>
                      <a:cubicBezTo>
                        <a:pt x="299" y="415"/>
                        <a:pt x="465" y="243"/>
                        <a:pt x="465" y="243"/>
                      </a:cubicBezTo>
                      <a:cubicBezTo>
                        <a:pt x="465" y="243"/>
                        <a:pt x="299" y="367"/>
                        <a:pt x="182" y="367"/>
                      </a:cubicBezTo>
                      <a:cubicBezTo>
                        <a:pt x="140" y="367"/>
                        <a:pt x="105" y="360"/>
                        <a:pt x="84" y="326"/>
                      </a:cubicBezTo>
                      <a:cubicBezTo>
                        <a:pt x="1" y="223"/>
                        <a:pt x="140" y="9"/>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1782339" y="1366497"/>
                  <a:ext cx="223792" cy="233255"/>
                </a:xfrm>
                <a:custGeom>
                  <a:rect b="b" l="l" r="r" t="t"/>
                  <a:pathLst>
                    <a:path extrusionOk="0" h="1405" w="1348">
                      <a:moveTo>
                        <a:pt x="0" y="0"/>
                      </a:moveTo>
                      <a:cubicBezTo>
                        <a:pt x="0" y="0"/>
                        <a:pt x="393" y="1404"/>
                        <a:pt x="996" y="983"/>
                      </a:cubicBezTo>
                      <a:cubicBezTo>
                        <a:pt x="1347" y="727"/>
                        <a:pt x="573" y="229"/>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1790308" y="1367659"/>
                  <a:ext cx="29883" cy="14942"/>
                </a:xfrm>
                <a:custGeom>
                  <a:rect b="b" l="l" r="r" t="t"/>
                  <a:pathLst>
                    <a:path extrusionOk="0" h="90" w="180">
                      <a:moveTo>
                        <a:pt x="0" y="0"/>
                      </a:moveTo>
                      <a:lnTo>
                        <a:pt x="20" y="22"/>
                      </a:lnTo>
                      <a:cubicBezTo>
                        <a:pt x="68" y="41"/>
                        <a:pt x="125" y="70"/>
                        <a:pt x="179" y="90"/>
                      </a:cubicBezTo>
                      <a:cubicBezTo>
                        <a:pt x="103" y="41"/>
                        <a:pt x="35" y="15"/>
                        <a:pt x="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1789145" y="1366497"/>
                  <a:ext cx="2324" cy="1328"/>
                </a:xfrm>
                <a:custGeom>
                  <a:rect b="b" l="l" r="r" t="t"/>
                  <a:pathLst>
                    <a:path extrusionOk="0" h="8" w="14">
                      <a:moveTo>
                        <a:pt x="1" y="0"/>
                      </a:moveTo>
                      <a:cubicBezTo>
                        <a:pt x="1" y="0"/>
                        <a:pt x="1" y="4"/>
                        <a:pt x="6" y="6"/>
                      </a:cubicBezTo>
                      <a:lnTo>
                        <a:pt x="6" y="6"/>
                      </a:lnTo>
                      <a:lnTo>
                        <a:pt x="1" y="0"/>
                      </a:lnTo>
                      <a:close/>
                      <a:moveTo>
                        <a:pt x="6" y="6"/>
                      </a:moveTo>
                      <a:lnTo>
                        <a:pt x="7" y="7"/>
                      </a:lnTo>
                      <a:lnTo>
                        <a:pt x="14" y="7"/>
                      </a:lnTo>
                      <a:cubicBezTo>
                        <a:pt x="11" y="7"/>
                        <a:pt x="8" y="7"/>
                        <a:pt x="6" y="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1793628" y="1371146"/>
                  <a:ext cx="92140" cy="78194"/>
                </a:xfrm>
                <a:custGeom>
                  <a:rect b="b" l="l" r="r" t="t"/>
                  <a:pathLst>
                    <a:path extrusionOk="0" h="471" w="555">
                      <a:moveTo>
                        <a:pt x="0" y="1"/>
                      </a:moveTo>
                      <a:lnTo>
                        <a:pt x="554" y="470"/>
                      </a:lnTo>
                      <a:cubicBezTo>
                        <a:pt x="463" y="291"/>
                        <a:pt x="297" y="152"/>
                        <a:pt x="159" y="69"/>
                      </a:cubicBezTo>
                      <a:cubicBezTo>
                        <a:pt x="105" y="49"/>
                        <a:pt x="48" y="2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1787817" y="1367659"/>
                  <a:ext cx="1494" cy="1162"/>
                </a:xfrm>
                <a:custGeom>
                  <a:rect b="b" l="l" r="r" t="t"/>
                  <a:pathLst>
                    <a:path extrusionOk="0" h="7" w="9">
                      <a:moveTo>
                        <a:pt x="0" y="0"/>
                      </a:moveTo>
                      <a:lnTo>
                        <a:pt x="0" y="0"/>
                      </a:lnTo>
                      <a:lnTo>
                        <a:pt x="0" y="7"/>
                      </a:lnTo>
                      <a:lnTo>
                        <a:pt x="9"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1786655" y="1366497"/>
                  <a:ext cx="1328" cy="1328"/>
                </a:xfrm>
                <a:custGeom>
                  <a:rect b="b" l="l" r="r" t="t"/>
                  <a:pathLst>
                    <a:path extrusionOk="0" h="8" w="8">
                      <a:moveTo>
                        <a:pt x="1" y="0"/>
                      </a:moveTo>
                      <a:lnTo>
                        <a:pt x="1" y="0"/>
                      </a:lnTo>
                      <a:lnTo>
                        <a:pt x="7" y="7"/>
                      </a:lnTo>
                      <a:lnTo>
                        <a:pt x="7" y="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1787817" y="1368655"/>
                  <a:ext cx="78360" cy="99112"/>
                </a:xfrm>
                <a:custGeom>
                  <a:rect b="b" l="l" r="r" t="t"/>
                  <a:pathLst>
                    <a:path extrusionOk="0" h="597" w="472">
                      <a:moveTo>
                        <a:pt x="0" y="1"/>
                      </a:moveTo>
                      <a:cubicBezTo>
                        <a:pt x="22" y="64"/>
                        <a:pt x="175" y="437"/>
                        <a:pt x="472" y="596"/>
                      </a:cubicBezTo>
                      <a:lnTo>
                        <a:pt x="472" y="596"/>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1860200" y="1454983"/>
                  <a:ext cx="85001" cy="73712"/>
                </a:xfrm>
                <a:custGeom>
                  <a:rect b="b" l="l" r="r" t="t"/>
                  <a:pathLst>
                    <a:path extrusionOk="0" h="444" w="512">
                      <a:moveTo>
                        <a:pt x="361" y="0"/>
                      </a:moveTo>
                      <a:lnTo>
                        <a:pt x="361" y="0"/>
                      </a:lnTo>
                      <a:cubicBezTo>
                        <a:pt x="361" y="0"/>
                        <a:pt x="512" y="214"/>
                        <a:pt x="429" y="325"/>
                      </a:cubicBezTo>
                      <a:cubicBezTo>
                        <a:pt x="402" y="367"/>
                        <a:pt x="352" y="380"/>
                        <a:pt x="304" y="380"/>
                      </a:cubicBezTo>
                      <a:cubicBezTo>
                        <a:pt x="173" y="380"/>
                        <a:pt x="1" y="290"/>
                        <a:pt x="1" y="290"/>
                      </a:cubicBezTo>
                      <a:cubicBezTo>
                        <a:pt x="1" y="290"/>
                        <a:pt x="160" y="443"/>
                        <a:pt x="326" y="443"/>
                      </a:cubicBezTo>
                      <a:lnTo>
                        <a:pt x="326" y="443"/>
                      </a:lnTo>
                      <a:cubicBezTo>
                        <a:pt x="367" y="443"/>
                        <a:pt x="416" y="428"/>
                        <a:pt x="450" y="408"/>
                      </a:cubicBezTo>
                      <a:cubicBezTo>
                        <a:pt x="499" y="380"/>
                        <a:pt x="512" y="339"/>
                        <a:pt x="512" y="297"/>
                      </a:cubicBezTo>
                      <a:lnTo>
                        <a:pt x="512" y="290"/>
                      </a:lnTo>
                      <a:cubicBezTo>
                        <a:pt x="512" y="186"/>
                        <a:pt x="409" y="61"/>
                        <a:pt x="3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1701821" y="1365335"/>
                  <a:ext cx="193078" cy="241223"/>
                </a:xfrm>
                <a:custGeom>
                  <a:rect b="b" l="l" r="r" t="t"/>
                  <a:pathLst>
                    <a:path extrusionOk="0" h="1453" w="1163">
                      <a:moveTo>
                        <a:pt x="492" y="1"/>
                      </a:moveTo>
                      <a:cubicBezTo>
                        <a:pt x="492" y="1"/>
                        <a:pt x="1162" y="1300"/>
                        <a:pt x="429" y="1398"/>
                      </a:cubicBezTo>
                      <a:cubicBezTo>
                        <a:pt x="1" y="1453"/>
                        <a:pt x="228" y="560"/>
                        <a:pt x="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1767065" y="1369984"/>
                  <a:ext cx="11787" cy="33370"/>
                </a:xfrm>
                <a:custGeom>
                  <a:rect b="b" l="l" r="r" t="t"/>
                  <a:pathLst>
                    <a:path extrusionOk="0" h="201" w="71">
                      <a:moveTo>
                        <a:pt x="71" y="1"/>
                      </a:moveTo>
                      <a:cubicBezTo>
                        <a:pt x="71" y="1"/>
                        <a:pt x="36" y="84"/>
                        <a:pt x="1" y="200"/>
                      </a:cubicBezTo>
                      <a:cubicBezTo>
                        <a:pt x="22" y="145"/>
                        <a:pt x="42" y="91"/>
                        <a:pt x="71" y="42"/>
                      </a:cubicBezTo>
                      <a:lnTo>
                        <a:pt x="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1759097" y="1376956"/>
                  <a:ext cx="19756" cy="120529"/>
                </a:xfrm>
                <a:custGeom>
                  <a:rect b="b" l="l" r="r" t="t"/>
                  <a:pathLst>
                    <a:path extrusionOk="0" h="726" w="119">
                      <a:moveTo>
                        <a:pt x="119" y="0"/>
                      </a:moveTo>
                      <a:cubicBezTo>
                        <a:pt x="90" y="49"/>
                        <a:pt x="70" y="103"/>
                        <a:pt x="49" y="158"/>
                      </a:cubicBezTo>
                      <a:cubicBezTo>
                        <a:pt x="22" y="256"/>
                        <a:pt x="1" y="365"/>
                        <a:pt x="1" y="490"/>
                      </a:cubicBezTo>
                      <a:lnTo>
                        <a:pt x="1" y="498"/>
                      </a:lnTo>
                      <a:cubicBezTo>
                        <a:pt x="1" y="573"/>
                        <a:pt x="7" y="649"/>
                        <a:pt x="29" y="726"/>
                      </a:cubicBezTo>
                      <a:lnTo>
                        <a:pt x="1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1779849" y="1369984"/>
                  <a:ext cx="1162" cy="2490"/>
                </a:xfrm>
                <a:custGeom>
                  <a:rect b="b" l="l" r="r" t="t"/>
                  <a:pathLst>
                    <a:path extrusionOk="0" h="15" w="7">
                      <a:moveTo>
                        <a:pt x="0" y="1"/>
                      </a:moveTo>
                      <a:lnTo>
                        <a:pt x="0" y="14"/>
                      </a:lnTo>
                      <a:cubicBezTo>
                        <a:pt x="0" y="8"/>
                        <a:pt x="7" y="8"/>
                        <a:pt x="7" y="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1779849" y="1371146"/>
                  <a:ext cx="17432" cy="125177"/>
                </a:xfrm>
                <a:custGeom>
                  <a:rect b="b" l="l" r="r" t="t"/>
                  <a:pathLst>
                    <a:path extrusionOk="0" h="754" w="105">
                      <a:moveTo>
                        <a:pt x="7" y="1"/>
                      </a:moveTo>
                      <a:cubicBezTo>
                        <a:pt x="7" y="1"/>
                        <a:pt x="0" y="1"/>
                        <a:pt x="0" y="7"/>
                      </a:cubicBezTo>
                      <a:lnTo>
                        <a:pt x="63" y="754"/>
                      </a:lnTo>
                      <a:cubicBezTo>
                        <a:pt x="98" y="671"/>
                        <a:pt x="105" y="581"/>
                        <a:pt x="105" y="498"/>
                      </a:cubicBezTo>
                      <a:lnTo>
                        <a:pt x="105" y="492"/>
                      </a:lnTo>
                      <a:cubicBezTo>
                        <a:pt x="105" y="256"/>
                        <a:pt x="28" y="49"/>
                        <a:pt x="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1743159" y="1519065"/>
                  <a:ext cx="75870" cy="65743"/>
                </a:xfrm>
                <a:custGeom>
                  <a:rect b="b" l="l" r="r" t="t"/>
                  <a:pathLst>
                    <a:path extrusionOk="0" h="396" w="457">
                      <a:moveTo>
                        <a:pt x="457" y="1"/>
                      </a:moveTo>
                      <a:lnTo>
                        <a:pt x="457" y="1"/>
                      </a:lnTo>
                      <a:cubicBezTo>
                        <a:pt x="457" y="1"/>
                        <a:pt x="346" y="319"/>
                        <a:pt x="195" y="319"/>
                      </a:cubicBezTo>
                      <a:lnTo>
                        <a:pt x="166" y="319"/>
                      </a:lnTo>
                      <a:cubicBezTo>
                        <a:pt x="35" y="291"/>
                        <a:pt x="0" y="42"/>
                        <a:pt x="0" y="35"/>
                      </a:cubicBezTo>
                      <a:lnTo>
                        <a:pt x="0" y="35"/>
                      </a:lnTo>
                      <a:cubicBezTo>
                        <a:pt x="0" y="132"/>
                        <a:pt x="29" y="396"/>
                        <a:pt x="180" y="396"/>
                      </a:cubicBezTo>
                      <a:cubicBezTo>
                        <a:pt x="186" y="396"/>
                        <a:pt x="195" y="396"/>
                        <a:pt x="208" y="389"/>
                      </a:cubicBezTo>
                      <a:cubicBezTo>
                        <a:pt x="435" y="354"/>
                        <a:pt x="457"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1735190" y="1313538"/>
                  <a:ext cx="99943" cy="84171"/>
                </a:xfrm>
                <a:custGeom>
                  <a:rect b="b" l="l" r="r" t="t"/>
                  <a:pathLst>
                    <a:path extrusionOk="0" h="507" w="602">
                      <a:moveTo>
                        <a:pt x="249" y="36"/>
                      </a:moveTo>
                      <a:cubicBezTo>
                        <a:pt x="400" y="1"/>
                        <a:pt x="546" y="70"/>
                        <a:pt x="575" y="195"/>
                      </a:cubicBezTo>
                      <a:cubicBezTo>
                        <a:pt x="601" y="313"/>
                        <a:pt x="498" y="437"/>
                        <a:pt x="352" y="472"/>
                      </a:cubicBezTo>
                      <a:cubicBezTo>
                        <a:pt x="201" y="507"/>
                        <a:pt x="55" y="437"/>
                        <a:pt x="27" y="319"/>
                      </a:cubicBezTo>
                      <a:cubicBezTo>
                        <a:pt x="0" y="202"/>
                        <a:pt x="97" y="70"/>
                        <a:pt x="249"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34" name="Google Shape;834;p36"/>
          <p:cNvSpPr/>
          <p:nvPr/>
        </p:nvSpPr>
        <p:spPr>
          <a:xfrm rot="-7076160">
            <a:off x="540647" y="-1425346"/>
            <a:ext cx="1516174" cy="2338100"/>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1233325" y="418200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45"/>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four columns</a:t>
            </a:r>
            <a:endParaRPr/>
          </a:p>
        </p:txBody>
      </p:sp>
      <p:sp>
        <p:nvSpPr>
          <p:cNvPr id="1401" name="Google Shape;1401;p45"/>
          <p:cNvSpPr txBox="1"/>
          <p:nvPr>
            <p:ph idx="1" type="subTitle"/>
          </p:nvPr>
        </p:nvSpPr>
        <p:spPr>
          <a:xfrm>
            <a:off x="2016055" y="2177982"/>
            <a:ext cx="2317200" cy="5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t>
            </a:r>
            <a:endParaRPr/>
          </a:p>
        </p:txBody>
      </p:sp>
      <p:sp>
        <p:nvSpPr>
          <p:cNvPr id="1402" name="Google Shape;1402;p45"/>
          <p:cNvSpPr txBox="1"/>
          <p:nvPr>
            <p:ph idx="2" type="subTitle"/>
          </p:nvPr>
        </p:nvSpPr>
        <p:spPr>
          <a:xfrm>
            <a:off x="5427246" y="2177982"/>
            <a:ext cx="2317200" cy="5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Saturn</a:t>
            </a:r>
            <a:r>
              <a:rPr lang="en">
                <a:solidFill>
                  <a:schemeClr val="dk1"/>
                </a:solidFill>
              </a:rPr>
              <a:t> is composed of hydrogen and helium</a:t>
            </a:r>
            <a:endParaRPr>
              <a:solidFill>
                <a:schemeClr val="dk1"/>
              </a:solidFill>
            </a:endParaRPr>
          </a:p>
        </p:txBody>
      </p:sp>
      <p:sp>
        <p:nvSpPr>
          <p:cNvPr id="1403" name="Google Shape;1403;p45"/>
          <p:cNvSpPr txBox="1"/>
          <p:nvPr>
            <p:ph idx="3" type="subTitle"/>
          </p:nvPr>
        </p:nvSpPr>
        <p:spPr>
          <a:xfrm>
            <a:off x="2015955" y="3729395"/>
            <a:ext cx="2317200" cy="5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a:t>
            </a:r>
            <a:r>
              <a:rPr lang="en">
                <a:solidFill>
                  <a:schemeClr val="dk1"/>
                </a:solidFill>
              </a:rPr>
              <a:t>s the biggest </a:t>
            </a:r>
            <a:r>
              <a:rPr lang="en"/>
              <a:t>planet </a:t>
            </a:r>
            <a:r>
              <a:rPr lang="en">
                <a:solidFill>
                  <a:schemeClr val="dk1"/>
                </a:solidFill>
              </a:rPr>
              <a:t>in the Solar System</a:t>
            </a:r>
            <a:endParaRPr>
              <a:solidFill>
                <a:schemeClr val="dk1"/>
              </a:solidFill>
            </a:endParaRPr>
          </a:p>
        </p:txBody>
      </p:sp>
      <p:sp>
        <p:nvSpPr>
          <p:cNvPr id="1404" name="Google Shape;1404;p45"/>
          <p:cNvSpPr txBox="1"/>
          <p:nvPr>
            <p:ph idx="4" type="subTitle"/>
          </p:nvPr>
        </p:nvSpPr>
        <p:spPr>
          <a:xfrm>
            <a:off x="5427106" y="3729395"/>
            <a:ext cx="2317200" cy="55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a:t>
            </a:r>
            <a:endParaRPr>
              <a:solidFill>
                <a:schemeClr val="dk1"/>
              </a:solidFill>
            </a:endParaRPr>
          </a:p>
        </p:txBody>
      </p:sp>
      <p:sp>
        <p:nvSpPr>
          <p:cNvPr id="1405" name="Google Shape;1405;p45"/>
          <p:cNvSpPr txBox="1"/>
          <p:nvPr>
            <p:ph idx="5" type="subTitle"/>
          </p:nvPr>
        </p:nvSpPr>
        <p:spPr>
          <a:xfrm>
            <a:off x="2015900" y="1748125"/>
            <a:ext cx="23172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06" name="Google Shape;1406;p45"/>
          <p:cNvSpPr txBox="1"/>
          <p:nvPr>
            <p:ph idx="6" type="subTitle"/>
          </p:nvPr>
        </p:nvSpPr>
        <p:spPr>
          <a:xfrm>
            <a:off x="5427020" y="1748125"/>
            <a:ext cx="23172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407" name="Google Shape;1407;p45"/>
          <p:cNvSpPr txBox="1"/>
          <p:nvPr>
            <p:ph idx="7" type="subTitle"/>
          </p:nvPr>
        </p:nvSpPr>
        <p:spPr>
          <a:xfrm>
            <a:off x="2015900" y="3296503"/>
            <a:ext cx="23172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408" name="Google Shape;1408;p45"/>
          <p:cNvSpPr txBox="1"/>
          <p:nvPr>
            <p:ph idx="8" type="subTitle"/>
          </p:nvPr>
        </p:nvSpPr>
        <p:spPr>
          <a:xfrm>
            <a:off x="5427020" y="3296503"/>
            <a:ext cx="23172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09" name="Google Shape;1409;p45"/>
          <p:cNvSpPr/>
          <p:nvPr/>
        </p:nvSpPr>
        <p:spPr>
          <a:xfrm>
            <a:off x="1257050" y="188895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1257050" y="344310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4668025" y="188895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4668025" y="344310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 name="Google Shape;1413;p45"/>
          <p:cNvGrpSpPr/>
          <p:nvPr/>
        </p:nvGrpSpPr>
        <p:grpSpPr>
          <a:xfrm>
            <a:off x="1428005" y="2140898"/>
            <a:ext cx="340890" cy="178912"/>
            <a:chOff x="2084325" y="363300"/>
            <a:chExt cx="484150" cy="254100"/>
          </a:xfrm>
        </p:grpSpPr>
        <p:sp>
          <p:nvSpPr>
            <p:cNvPr id="1414" name="Google Shape;1414;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5" name="Google Shape;1415;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16" name="Google Shape;1416;p45"/>
          <p:cNvGrpSpPr/>
          <p:nvPr/>
        </p:nvGrpSpPr>
        <p:grpSpPr>
          <a:xfrm>
            <a:off x="4836266" y="3614698"/>
            <a:ext cx="346347" cy="339623"/>
            <a:chOff x="1490050" y="3805975"/>
            <a:chExt cx="491900" cy="482350"/>
          </a:xfrm>
        </p:grpSpPr>
        <p:sp>
          <p:nvSpPr>
            <p:cNvPr id="1417" name="Google Shape;1417;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8" name="Google Shape;1418;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9" name="Google Shape;1419;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0" name="Google Shape;1420;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21" name="Google Shape;1421;p45"/>
          <p:cNvGrpSpPr/>
          <p:nvPr/>
        </p:nvGrpSpPr>
        <p:grpSpPr>
          <a:xfrm>
            <a:off x="4861665" y="2060949"/>
            <a:ext cx="295528" cy="338795"/>
            <a:chOff x="3895050" y="3806775"/>
            <a:chExt cx="419725" cy="481175"/>
          </a:xfrm>
        </p:grpSpPr>
        <p:sp>
          <p:nvSpPr>
            <p:cNvPr id="1422" name="Google Shape;1422;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3" name="Google Shape;1423;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24" name="Google Shape;1424;p45"/>
          <p:cNvSpPr/>
          <p:nvPr/>
        </p:nvSpPr>
        <p:spPr>
          <a:xfrm>
            <a:off x="1441073" y="3598607"/>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 name="Shape 1428"/>
        <p:cNvGrpSpPr/>
        <p:nvPr/>
      </p:nvGrpSpPr>
      <p:grpSpPr>
        <a:xfrm>
          <a:off x="0" y="0"/>
          <a:ext cx="0" cy="0"/>
          <a:chOff x="0" y="0"/>
          <a:chExt cx="0" cy="0"/>
        </a:xfrm>
      </p:grpSpPr>
      <p:sp>
        <p:nvSpPr>
          <p:cNvPr id="1429" name="Google Shape;1429;p4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infographic can also be useful</a:t>
            </a:r>
            <a:endParaRPr>
              <a:solidFill>
                <a:schemeClr val="dk1"/>
              </a:solidFill>
            </a:endParaRPr>
          </a:p>
        </p:txBody>
      </p:sp>
      <p:sp>
        <p:nvSpPr>
          <p:cNvPr id="1430" name="Google Shape;1430;p46"/>
          <p:cNvSpPr txBox="1"/>
          <p:nvPr/>
        </p:nvSpPr>
        <p:spPr>
          <a:xfrm>
            <a:off x="1388200" y="1457075"/>
            <a:ext cx="1832700" cy="530400"/>
          </a:xfrm>
          <a:prstGeom prst="rect">
            <a:avLst/>
          </a:prstGeom>
          <a:solidFill>
            <a:schemeClr val="dk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1</a:t>
            </a:r>
            <a:endParaRPr b="1" sz="2400">
              <a:solidFill>
                <a:schemeClr val="dk1"/>
              </a:solidFill>
              <a:latin typeface="Montserrat"/>
              <a:ea typeface="Montserrat"/>
              <a:cs typeface="Montserrat"/>
              <a:sym typeface="Montserrat"/>
            </a:endParaRPr>
          </a:p>
        </p:txBody>
      </p:sp>
      <p:sp>
        <p:nvSpPr>
          <p:cNvPr id="1431" name="Google Shape;1431;p46"/>
          <p:cNvSpPr txBox="1"/>
          <p:nvPr/>
        </p:nvSpPr>
        <p:spPr>
          <a:xfrm>
            <a:off x="1388200" y="2272067"/>
            <a:ext cx="1832700" cy="530400"/>
          </a:xfrm>
          <a:prstGeom prst="rect">
            <a:avLst/>
          </a:prstGeom>
          <a:solidFill>
            <a:schemeClr val="dk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2</a:t>
            </a:r>
            <a:endParaRPr b="1" sz="2400">
              <a:solidFill>
                <a:schemeClr val="dk1"/>
              </a:solidFill>
              <a:latin typeface="Montserrat"/>
              <a:ea typeface="Montserrat"/>
              <a:cs typeface="Montserrat"/>
              <a:sym typeface="Montserrat"/>
            </a:endParaRPr>
          </a:p>
        </p:txBody>
      </p:sp>
      <p:sp>
        <p:nvSpPr>
          <p:cNvPr id="1432" name="Google Shape;1432;p46"/>
          <p:cNvSpPr txBox="1"/>
          <p:nvPr/>
        </p:nvSpPr>
        <p:spPr>
          <a:xfrm>
            <a:off x="1388200" y="3087058"/>
            <a:ext cx="1832700" cy="530400"/>
          </a:xfrm>
          <a:prstGeom prst="rect">
            <a:avLst/>
          </a:prstGeom>
          <a:solidFill>
            <a:schemeClr val="dk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3</a:t>
            </a:r>
            <a:endParaRPr b="1" sz="2400">
              <a:solidFill>
                <a:schemeClr val="dk1"/>
              </a:solidFill>
              <a:latin typeface="Montserrat"/>
              <a:ea typeface="Montserrat"/>
              <a:cs typeface="Montserrat"/>
              <a:sym typeface="Montserrat"/>
            </a:endParaRPr>
          </a:p>
        </p:txBody>
      </p:sp>
      <p:sp>
        <p:nvSpPr>
          <p:cNvPr id="1433" name="Google Shape;1433;p46"/>
          <p:cNvSpPr txBox="1"/>
          <p:nvPr/>
        </p:nvSpPr>
        <p:spPr>
          <a:xfrm>
            <a:off x="1388200" y="3902050"/>
            <a:ext cx="1832700" cy="530400"/>
          </a:xfrm>
          <a:prstGeom prst="rect">
            <a:avLst/>
          </a:prstGeom>
          <a:solidFill>
            <a:schemeClr val="dk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4</a:t>
            </a:r>
            <a:endParaRPr b="1" sz="2400">
              <a:solidFill>
                <a:schemeClr val="dk1"/>
              </a:solidFill>
              <a:latin typeface="Montserrat"/>
              <a:ea typeface="Montserrat"/>
              <a:cs typeface="Montserrat"/>
              <a:sym typeface="Montserrat"/>
            </a:endParaRPr>
          </a:p>
        </p:txBody>
      </p:sp>
      <p:sp>
        <p:nvSpPr>
          <p:cNvPr id="1434" name="Google Shape;1434;p46"/>
          <p:cNvSpPr txBox="1"/>
          <p:nvPr/>
        </p:nvSpPr>
        <p:spPr>
          <a:xfrm>
            <a:off x="4169302" y="1969119"/>
            <a:ext cx="3586500" cy="530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sp>
        <p:nvSpPr>
          <p:cNvPr id="1435" name="Google Shape;1435;p46"/>
          <p:cNvSpPr txBox="1"/>
          <p:nvPr/>
        </p:nvSpPr>
        <p:spPr>
          <a:xfrm>
            <a:off x="4169302" y="2463849"/>
            <a:ext cx="3586500" cy="36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p:txBody>
      </p:sp>
      <p:sp>
        <p:nvSpPr>
          <p:cNvPr id="1436" name="Google Shape;1436;p46"/>
          <p:cNvSpPr txBox="1"/>
          <p:nvPr/>
        </p:nvSpPr>
        <p:spPr>
          <a:xfrm>
            <a:off x="4169302" y="3748606"/>
            <a:ext cx="3586500" cy="530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Saturn</a:t>
            </a:r>
            <a:endParaRPr b="1" sz="2400">
              <a:solidFill>
                <a:schemeClr val="dk1"/>
              </a:solidFill>
              <a:latin typeface="Montserrat"/>
              <a:ea typeface="Montserrat"/>
              <a:cs typeface="Montserrat"/>
              <a:sym typeface="Montserrat"/>
            </a:endParaRPr>
          </a:p>
        </p:txBody>
      </p:sp>
      <p:sp>
        <p:nvSpPr>
          <p:cNvPr id="1437" name="Google Shape;1437;p46"/>
          <p:cNvSpPr txBox="1"/>
          <p:nvPr/>
        </p:nvSpPr>
        <p:spPr>
          <a:xfrm>
            <a:off x="4169302" y="4244149"/>
            <a:ext cx="3586500" cy="36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Barlow"/>
                <a:ea typeface="Barlow"/>
                <a:cs typeface="Barlow"/>
                <a:sym typeface="Barlow"/>
              </a:rPr>
              <a:t>Saturn is a gas giant and has several rings</a:t>
            </a:r>
            <a:endParaRPr>
              <a:solidFill>
                <a:schemeClr val="dk1"/>
              </a:solidFill>
              <a:latin typeface="Barlow"/>
              <a:ea typeface="Barlow"/>
              <a:cs typeface="Barlow"/>
              <a:sym typeface="Barlow"/>
            </a:endParaRPr>
          </a:p>
        </p:txBody>
      </p:sp>
      <p:sp>
        <p:nvSpPr>
          <p:cNvPr id="1438" name="Google Shape;1438;p46"/>
          <p:cNvSpPr txBox="1"/>
          <p:nvPr/>
        </p:nvSpPr>
        <p:spPr>
          <a:xfrm>
            <a:off x="4169300" y="1079375"/>
            <a:ext cx="3586500" cy="530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Mercury</a:t>
            </a:r>
            <a:endParaRPr b="1" sz="2400">
              <a:solidFill>
                <a:schemeClr val="dk1"/>
              </a:solidFill>
              <a:latin typeface="Montserrat"/>
              <a:ea typeface="Montserrat"/>
              <a:cs typeface="Montserrat"/>
              <a:sym typeface="Montserrat"/>
            </a:endParaRPr>
          </a:p>
        </p:txBody>
      </p:sp>
      <p:sp>
        <p:nvSpPr>
          <p:cNvPr id="1439" name="Google Shape;1439;p46"/>
          <p:cNvSpPr txBox="1"/>
          <p:nvPr/>
        </p:nvSpPr>
        <p:spPr>
          <a:xfrm>
            <a:off x="4169302" y="1573699"/>
            <a:ext cx="3586500" cy="36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Barlow"/>
                <a:ea typeface="Barlow"/>
                <a:cs typeface="Barlow"/>
                <a:sym typeface="Barlow"/>
              </a:rPr>
              <a:t>Mercury is the smallest planet of them all</a:t>
            </a:r>
            <a:endParaRPr>
              <a:solidFill>
                <a:schemeClr val="dk1"/>
              </a:solidFill>
              <a:latin typeface="Barlow"/>
              <a:ea typeface="Barlow"/>
              <a:cs typeface="Barlow"/>
              <a:sym typeface="Barlow"/>
            </a:endParaRPr>
          </a:p>
        </p:txBody>
      </p:sp>
      <p:sp>
        <p:nvSpPr>
          <p:cNvPr id="1440" name="Google Shape;1440;p46"/>
          <p:cNvSpPr txBox="1"/>
          <p:nvPr/>
        </p:nvSpPr>
        <p:spPr>
          <a:xfrm>
            <a:off x="4169300" y="2858863"/>
            <a:ext cx="3586500" cy="530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Neptune</a:t>
            </a:r>
            <a:endParaRPr b="1" sz="2400">
              <a:solidFill>
                <a:schemeClr val="dk1"/>
              </a:solidFill>
              <a:latin typeface="Montserrat"/>
              <a:ea typeface="Montserrat"/>
              <a:cs typeface="Montserrat"/>
              <a:sym typeface="Montserrat"/>
            </a:endParaRPr>
          </a:p>
        </p:txBody>
      </p:sp>
      <p:sp>
        <p:nvSpPr>
          <p:cNvPr id="1441" name="Google Shape;1441;p46"/>
          <p:cNvSpPr txBox="1"/>
          <p:nvPr/>
        </p:nvSpPr>
        <p:spPr>
          <a:xfrm>
            <a:off x="4169302" y="3353999"/>
            <a:ext cx="3586500" cy="36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Barlow"/>
                <a:ea typeface="Barlow"/>
                <a:cs typeface="Barlow"/>
                <a:sym typeface="Barlow"/>
              </a:rPr>
              <a:t>Neptune is the farthest planet from the Sun </a:t>
            </a:r>
            <a:endParaRPr>
              <a:solidFill>
                <a:schemeClr val="dk1"/>
              </a:solidFill>
              <a:latin typeface="Barlow"/>
              <a:ea typeface="Barlow"/>
              <a:cs typeface="Barlow"/>
              <a:sym typeface="Barlow"/>
            </a:endParaRPr>
          </a:p>
        </p:txBody>
      </p:sp>
      <p:cxnSp>
        <p:nvCxnSpPr>
          <p:cNvPr id="1442" name="Google Shape;1442;p46"/>
          <p:cNvCxnSpPr>
            <a:stCxn id="1430" idx="2"/>
            <a:endCxn id="1431" idx="0"/>
          </p:cNvCxnSpPr>
          <p:nvPr/>
        </p:nvCxnSpPr>
        <p:spPr>
          <a:xfrm>
            <a:off x="2304550" y="1987475"/>
            <a:ext cx="0" cy="284700"/>
          </a:xfrm>
          <a:prstGeom prst="straightConnector1">
            <a:avLst/>
          </a:prstGeom>
          <a:noFill/>
          <a:ln cap="flat" cmpd="sng" w="9525">
            <a:solidFill>
              <a:schemeClr val="lt2"/>
            </a:solidFill>
            <a:prstDash val="solid"/>
            <a:round/>
            <a:headEnd len="med" w="med" type="none"/>
            <a:tailEnd len="med" w="med" type="none"/>
          </a:ln>
        </p:spPr>
      </p:cxnSp>
      <p:cxnSp>
        <p:nvCxnSpPr>
          <p:cNvPr id="1443" name="Google Shape;1443;p46"/>
          <p:cNvCxnSpPr>
            <a:stCxn id="1431" idx="2"/>
            <a:endCxn id="1432" idx="0"/>
          </p:cNvCxnSpPr>
          <p:nvPr/>
        </p:nvCxnSpPr>
        <p:spPr>
          <a:xfrm>
            <a:off x="2304550" y="2802467"/>
            <a:ext cx="0" cy="284700"/>
          </a:xfrm>
          <a:prstGeom prst="straightConnector1">
            <a:avLst/>
          </a:prstGeom>
          <a:noFill/>
          <a:ln cap="flat" cmpd="sng" w="9525">
            <a:solidFill>
              <a:schemeClr val="lt2"/>
            </a:solidFill>
            <a:prstDash val="solid"/>
            <a:round/>
            <a:headEnd len="med" w="med" type="none"/>
            <a:tailEnd len="med" w="med" type="none"/>
          </a:ln>
        </p:spPr>
      </p:cxnSp>
      <p:cxnSp>
        <p:nvCxnSpPr>
          <p:cNvPr id="1444" name="Google Shape;1444;p46"/>
          <p:cNvCxnSpPr>
            <a:stCxn id="1432" idx="2"/>
            <a:endCxn id="1433" idx="0"/>
          </p:cNvCxnSpPr>
          <p:nvPr/>
        </p:nvCxnSpPr>
        <p:spPr>
          <a:xfrm>
            <a:off x="2304550" y="3617458"/>
            <a:ext cx="0" cy="284700"/>
          </a:xfrm>
          <a:prstGeom prst="straightConnector1">
            <a:avLst/>
          </a:prstGeom>
          <a:noFill/>
          <a:ln cap="flat" cmpd="sng" w="9525">
            <a:solidFill>
              <a:schemeClr val="lt2"/>
            </a:solidFill>
            <a:prstDash val="solid"/>
            <a:round/>
            <a:headEnd len="med" w="med" type="none"/>
            <a:tailEnd len="med" w="med" type="none"/>
          </a:ln>
        </p:spPr>
      </p:cxnSp>
      <p:cxnSp>
        <p:nvCxnSpPr>
          <p:cNvPr id="1445" name="Google Shape;1445;p46"/>
          <p:cNvCxnSpPr>
            <a:stCxn id="1430" idx="3"/>
            <a:endCxn id="1438" idx="1"/>
          </p:cNvCxnSpPr>
          <p:nvPr/>
        </p:nvCxnSpPr>
        <p:spPr>
          <a:xfrm flipH="1" rot="10800000">
            <a:off x="3220900" y="1344575"/>
            <a:ext cx="948300" cy="377700"/>
          </a:xfrm>
          <a:prstGeom prst="bentConnector3">
            <a:avLst>
              <a:gd fmla="val 50005" name="adj1"/>
            </a:avLst>
          </a:prstGeom>
          <a:noFill/>
          <a:ln cap="flat" cmpd="sng" w="9525">
            <a:solidFill>
              <a:schemeClr val="lt2"/>
            </a:solidFill>
            <a:prstDash val="solid"/>
            <a:round/>
            <a:headEnd len="med" w="med" type="none"/>
            <a:tailEnd len="med" w="med" type="none"/>
          </a:ln>
        </p:spPr>
      </p:cxnSp>
      <p:cxnSp>
        <p:nvCxnSpPr>
          <p:cNvPr id="1446" name="Google Shape;1446;p46"/>
          <p:cNvCxnSpPr>
            <a:stCxn id="1431" idx="3"/>
            <a:endCxn id="1434" idx="1"/>
          </p:cNvCxnSpPr>
          <p:nvPr/>
        </p:nvCxnSpPr>
        <p:spPr>
          <a:xfrm flipH="1" rot="10800000">
            <a:off x="3220900" y="2234267"/>
            <a:ext cx="948300" cy="303000"/>
          </a:xfrm>
          <a:prstGeom prst="bentConnector3">
            <a:avLst>
              <a:gd fmla="val 50005" name="adj1"/>
            </a:avLst>
          </a:prstGeom>
          <a:noFill/>
          <a:ln cap="flat" cmpd="sng" w="9525">
            <a:solidFill>
              <a:schemeClr val="lt2"/>
            </a:solidFill>
            <a:prstDash val="solid"/>
            <a:round/>
            <a:headEnd len="med" w="med" type="none"/>
            <a:tailEnd len="med" w="med" type="none"/>
          </a:ln>
        </p:spPr>
      </p:cxnSp>
      <p:cxnSp>
        <p:nvCxnSpPr>
          <p:cNvPr id="1447" name="Google Shape;1447;p46"/>
          <p:cNvCxnSpPr>
            <a:stCxn id="1432" idx="3"/>
            <a:endCxn id="1440" idx="1"/>
          </p:cNvCxnSpPr>
          <p:nvPr/>
        </p:nvCxnSpPr>
        <p:spPr>
          <a:xfrm flipH="1" rot="10800000">
            <a:off x="3220900" y="3123958"/>
            <a:ext cx="948300" cy="228300"/>
          </a:xfrm>
          <a:prstGeom prst="bentConnector3">
            <a:avLst>
              <a:gd fmla="val 50005" name="adj1"/>
            </a:avLst>
          </a:prstGeom>
          <a:noFill/>
          <a:ln cap="flat" cmpd="sng" w="9525">
            <a:solidFill>
              <a:schemeClr val="lt2"/>
            </a:solidFill>
            <a:prstDash val="solid"/>
            <a:round/>
            <a:headEnd len="med" w="med" type="none"/>
            <a:tailEnd len="med" w="med" type="none"/>
          </a:ln>
        </p:spPr>
      </p:cxnSp>
      <p:cxnSp>
        <p:nvCxnSpPr>
          <p:cNvPr id="1448" name="Google Shape;1448;p46"/>
          <p:cNvCxnSpPr>
            <a:stCxn id="1433" idx="3"/>
            <a:endCxn id="1436" idx="1"/>
          </p:cNvCxnSpPr>
          <p:nvPr/>
        </p:nvCxnSpPr>
        <p:spPr>
          <a:xfrm flipH="1" rot="10800000">
            <a:off x="3220900" y="4013950"/>
            <a:ext cx="948300" cy="153300"/>
          </a:xfrm>
          <a:prstGeom prst="bentConnector3">
            <a:avLst>
              <a:gd fmla="val 50005"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2" name="Shape 1452"/>
        <p:cNvGrpSpPr/>
        <p:nvPr/>
      </p:nvGrpSpPr>
      <p:grpSpPr>
        <a:xfrm>
          <a:off x="0" y="0"/>
          <a:ext cx="0" cy="0"/>
          <a:chOff x="0" y="0"/>
          <a:chExt cx="0" cy="0"/>
        </a:xfrm>
      </p:grpSpPr>
      <p:sp>
        <p:nvSpPr>
          <p:cNvPr id="1453" name="Google Shape;1453;p4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Reviewing concepts is a good idea</a:t>
            </a:r>
            <a:endParaRPr/>
          </a:p>
        </p:txBody>
      </p:sp>
      <p:sp>
        <p:nvSpPr>
          <p:cNvPr id="1454" name="Google Shape;1454;p47"/>
          <p:cNvSpPr txBox="1"/>
          <p:nvPr>
            <p:ph idx="1" type="subTitle"/>
          </p:nvPr>
        </p:nvSpPr>
        <p:spPr>
          <a:xfrm>
            <a:off x="1031900" y="206737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455" name="Google Shape;1455;p47"/>
          <p:cNvSpPr txBox="1"/>
          <p:nvPr>
            <p:ph idx="2" type="subTitle"/>
          </p:nvPr>
        </p:nvSpPr>
        <p:spPr>
          <a:xfrm>
            <a:off x="3506695" y="206737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but it’s terribly hot</a:t>
            </a:r>
            <a:endParaRPr/>
          </a:p>
        </p:txBody>
      </p:sp>
      <p:sp>
        <p:nvSpPr>
          <p:cNvPr id="1456" name="Google Shape;1456;p47"/>
          <p:cNvSpPr txBox="1"/>
          <p:nvPr>
            <p:ph idx="3" type="subTitle"/>
          </p:nvPr>
        </p:nvSpPr>
        <p:spPr>
          <a:xfrm>
            <a:off x="5981490" y="206737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457" name="Google Shape;1457;p47"/>
          <p:cNvSpPr txBox="1"/>
          <p:nvPr>
            <p:ph idx="4" type="subTitle"/>
          </p:nvPr>
        </p:nvSpPr>
        <p:spPr>
          <a:xfrm>
            <a:off x="1031900" y="352442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1458" name="Google Shape;1458;p47"/>
          <p:cNvSpPr txBox="1"/>
          <p:nvPr>
            <p:ph idx="5" type="subTitle"/>
          </p:nvPr>
        </p:nvSpPr>
        <p:spPr>
          <a:xfrm>
            <a:off x="3506695" y="352442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with several rings</a:t>
            </a:r>
            <a:endParaRPr/>
          </a:p>
        </p:txBody>
      </p:sp>
      <p:sp>
        <p:nvSpPr>
          <p:cNvPr id="1459" name="Google Shape;1459;p47"/>
          <p:cNvSpPr txBox="1"/>
          <p:nvPr>
            <p:ph idx="6" type="subTitle"/>
          </p:nvPr>
        </p:nvSpPr>
        <p:spPr>
          <a:xfrm>
            <a:off x="5981490" y="3524425"/>
            <a:ext cx="2130600" cy="56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a:t>
            </a:r>
            <a:r>
              <a:rPr lang="en"/>
              <a:t> the farthest planet from the Sun</a:t>
            </a:r>
            <a:endParaRPr/>
          </a:p>
        </p:txBody>
      </p:sp>
      <p:sp>
        <p:nvSpPr>
          <p:cNvPr id="1460" name="Google Shape;1460;p47"/>
          <p:cNvSpPr txBox="1"/>
          <p:nvPr>
            <p:ph idx="7" type="subTitle"/>
          </p:nvPr>
        </p:nvSpPr>
        <p:spPr>
          <a:xfrm>
            <a:off x="1031900" y="1624575"/>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461" name="Google Shape;1461;p47"/>
          <p:cNvSpPr txBox="1"/>
          <p:nvPr>
            <p:ph idx="8" type="subTitle"/>
          </p:nvPr>
        </p:nvSpPr>
        <p:spPr>
          <a:xfrm>
            <a:off x="3506700" y="1624575"/>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62" name="Google Shape;1462;p47"/>
          <p:cNvSpPr txBox="1"/>
          <p:nvPr>
            <p:ph idx="9" type="subTitle"/>
          </p:nvPr>
        </p:nvSpPr>
        <p:spPr>
          <a:xfrm>
            <a:off x="5981513" y="1624575"/>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63" name="Google Shape;1463;p47"/>
          <p:cNvSpPr txBox="1"/>
          <p:nvPr>
            <p:ph idx="13" type="subTitle"/>
          </p:nvPr>
        </p:nvSpPr>
        <p:spPr>
          <a:xfrm>
            <a:off x="1031900" y="3076972"/>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64" name="Google Shape;1464;p47"/>
          <p:cNvSpPr txBox="1"/>
          <p:nvPr>
            <p:ph idx="14" type="subTitle"/>
          </p:nvPr>
        </p:nvSpPr>
        <p:spPr>
          <a:xfrm>
            <a:off x="3506700" y="3076972"/>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465" name="Google Shape;1465;p47"/>
          <p:cNvSpPr txBox="1"/>
          <p:nvPr>
            <p:ph idx="15" type="subTitle"/>
          </p:nvPr>
        </p:nvSpPr>
        <p:spPr>
          <a:xfrm>
            <a:off x="5981513" y="3076972"/>
            <a:ext cx="21306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48"/>
          <p:cNvSpPr txBox="1"/>
          <p:nvPr>
            <p:ph type="title"/>
          </p:nvPr>
        </p:nvSpPr>
        <p:spPr>
          <a:xfrm>
            <a:off x="4152950" y="1616200"/>
            <a:ext cx="4271100" cy="193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471" name="Google Shape;1471;p48"/>
          <p:cNvGrpSpPr/>
          <p:nvPr/>
        </p:nvGrpSpPr>
        <p:grpSpPr>
          <a:xfrm>
            <a:off x="713092" y="975327"/>
            <a:ext cx="3382801" cy="3317721"/>
            <a:chOff x="713092" y="975327"/>
            <a:chExt cx="3382801" cy="3317721"/>
          </a:xfrm>
        </p:grpSpPr>
        <p:grpSp>
          <p:nvGrpSpPr>
            <p:cNvPr id="1472" name="Google Shape;1472;p48"/>
            <p:cNvGrpSpPr/>
            <p:nvPr/>
          </p:nvGrpSpPr>
          <p:grpSpPr>
            <a:xfrm rot="10800000">
              <a:off x="713092" y="975327"/>
              <a:ext cx="3382801" cy="3317721"/>
              <a:chOff x="5342466" y="1853534"/>
              <a:chExt cx="619016" cy="607119"/>
            </a:xfrm>
          </p:grpSpPr>
          <p:sp>
            <p:nvSpPr>
              <p:cNvPr id="1473" name="Google Shape;1473;p48"/>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48"/>
            <p:cNvGrpSpPr/>
            <p:nvPr/>
          </p:nvGrpSpPr>
          <p:grpSpPr>
            <a:xfrm>
              <a:off x="1179849" y="1206969"/>
              <a:ext cx="2360487" cy="3033938"/>
              <a:chOff x="6077061" y="220128"/>
              <a:chExt cx="2547197" cy="3273916"/>
            </a:xfrm>
          </p:grpSpPr>
          <p:sp>
            <p:nvSpPr>
              <p:cNvPr id="1476" name="Google Shape;1476;p48"/>
              <p:cNvSpPr/>
              <p:nvPr/>
            </p:nvSpPr>
            <p:spPr>
              <a:xfrm>
                <a:off x="7001725" y="629937"/>
                <a:ext cx="889228" cy="2201934"/>
              </a:xfrm>
              <a:custGeom>
                <a:rect b="b" l="l" r="r" t="t"/>
                <a:pathLst>
                  <a:path extrusionOk="0" h="8699" w="3513">
                    <a:moveTo>
                      <a:pt x="3513" y="0"/>
                    </a:moveTo>
                    <a:cubicBezTo>
                      <a:pt x="3399" y="195"/>
                      <a:pt x="3292" y="362"/>
                      <a:pt x="3178" y="583"/>
                    </a:cubicBezTo>
                    <a:cubicBezTo>
                      <a:pt x="3038" y="837"/>
                      <a:pt x="2897" y="1084"/>
                      <a:pt x="2790" y="1339"/>
                    </a:cubicBezTo>
                    <a:cubicBezTo>
                      <a:pt x="2288" y="2396"/>
                      <a:pt x="1981" y="3453"/>
                      <a:pt x="1787" y="4517"/>
                    </a:cubicBezTo>
                    <a:cubicBezTo>
                      <a:pt x="1673" y="5099"/>
                      <a:pt x="1593" y="5687"/>
                      <a:pt x="1532" y="6270"/>
                    </a:cubicBezTo>
                    <a:cubicBezTo>
                      <a:pt x="1506" y="5574"/>
                      <a:pt x="1392" y="4764"/>
                      <a:pt x="1118" y="4042"/>
                    </a:cubicBezTo>
                    <a:cubicBezTo>
                      <a:pt x="977" y="3734"/>
                      <a:pt x="837" y="3426"/>
                      <a:pt x="643" y="3179"/>
                    </a:cubicBezTo>
                    <a:cubicBezTo>
                      <a:pt x="502" y="3011"/>
                      <a:pt x="362" y="2844"/>
                      <a:pt x="168" y="2730"/>
                    </a:cubicBezTo>
                    <a:cubicBezTo>
                      <a:pt x="141" y="2703"/>
                      <a:pt x="114" y="2677"/>
                      <a:pt x="87" y="2677"/>
                    </a:cubicBezTo>
                    <a:cubicBezTo>
                      <a:pt x="54" y="2643"/>
                      <a:pt x="27" y="2677"/>
                      <a:pt x="0" y="2677"/>
                    </a:cubicBezTo>
                    <a:lnTo>
                      <a:pt x="0" y="2677"/>
                    </a:lnTo>
                    <a:lnTo>
                      <a:pt x="0" y="2677"/>
                    </a:lnTo>
                    <a:cubicBezTo>
                      <a:pt x="0" y="2703"/>
                      <a:pt x="0" y="2730"/>
                      <a:pt x="27" y="2757"/>
                    </a:cubicBezTo>
                    <a:cubicBezTo>
                      <a:pt x="54" y="2784"/>
                      <a:pt x="87" y="2784"/>
                      <a:pt x="114" y="2811"/>
                    </a:cubicBezTo>
                    <a:cubicBezTo>
                      <a:pt x="281" y="2951"/>
                      <a:pt x="388" y="3092"/>
                      <a:pt x="529" y="3286"/>
                    </a:cubicBezTo>
                    <a:cubicBezTo>
                      <a:pt x="696" y="3513"/>
                      <a:pt x="837" y="3787"/>
                      <a:pt x="950" y="4095"/>
                    </a:cubicBezTo>
                    <a:cubicBezTo>
                      <a:pt x="1258" y="4931"/>
                      <a:pt x="1365" y="5935"/>
                      <a:pt x="1392" y="6658"/>
                    </a:cubicBezTo>
                    <a:lnTo>
                      <a:pt x="1425" y="8056"/>
                    </a:lnTo>
                    <a:lnTo>
                      <a:pt x="1452" y="8611"/>
                    </a:lnTo>
                    <a:cubicBezTo>
                      <a:pt x="1425" y="8277"/>
                      <a:pt x="1258" y="8558"/>
                      <a:pt x="1452" y="8665"/>
                    </a:cubicBezTo>
                    <a:lnTo>
                      <a:pt x="1452" y="8698"/>
                    </a:lnTo>
                    <a:lnTo>
                      <a:pt x="1452" y="8698"/>
                    </a:lnTo>
                    <a:lnTo>
                      <a:pt x="1452" y="8698"/>
                    </a:lnTo>
                    <a:lnTo>
                      <a:pt x="1452" y="8698"/>
                    </a:lnTo>
                    <a:lnTo>
                      <a:pt x="1452" y="8665"/>
                    </a:lnTo>
                    <a:lnTo>
                      <a:pt x="1452" y="8665"/>
                    </a:lnTo>
                    <a:lnTo>
                      <a:pt x="1452" y="8665"/>
                    </a:lnTo>
                    <a:lnTo>
                      <a:pt x="1452" y="8698"/>
                    </a:lnTo>
                    <a:lnTo>
                      <a:pt x="1506" y="8698"/>
                    </a:lnTo>
                    <a:lnTo>
                      <a:pt x="1593" y="8698"/>
                    </a:lnTo>
                    <a:lnTo>
                      <a:pt x="1593" y="8698"/>
                    </a:lnTo>
                    <a:lnTo>
                      <a:pt x="1593" y="8665"/>
                    </a:lnTo>
                    <a:cubicBezTo>
                      <a:pt x="1787" y="8558"/>
                      <a:pt x="1593" y="8223"/>
                      <a:pt x="1593" y="8665"/>
                    </a:cubicBezTo>
                    <a:lnTo>
                      <a:pt x="1593" y="8531"/>
                    </a:lnTo>
                    <a:lnTo>
                      <a:pt x="1593" y="8277"/>
                    </a:lnTo>
                    <a:cubicBezTo>
                      <a:pt x="1593" y="7775"/>
                      <a:pt x="1619" y="7273"/>
                      <a:pt x="1673" y="6798"/>
                    </a:cubicBezTo>
                    <a:cubicBezTo>
                      <a:pt x="1726" y="6022"/>
                      <a:pt x="1813" y="5293"/>
                      <a:pt x="1954" y="4570"/>
                    </a:cubicBezTo>
                    <a:cubicBezTo>
                      <a:pt x="2148" y="3513"/>
                      <a:pt x="2482" y="2476"/>
                      <a:pt x="2957" y="1392"/>
                    </a:cubicBezTo>
                    <a:cubicBezTo>
                      <a:pt x="3065" y="1138"/>
                      <a:pt x="3205" y="890"/>
                      <a:pt x="3319" y="636"/>
                    </a:cubicBezTo>
                    <a:moveTo>
                      <a:pt x="1593" y="8665"/>
                    </a:moveTo>
                    <a:lnTo>
                      <a:pt x="1593" y="8665"/>
                    </a:lnTo>
                    <a:lnTo>
                      <a:pt x="1593" y="869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7411534" y="1539413"/>
                <a:ext cx="670781" cy="691284"/>
              </a:xfrm>
              <a:custGeom>
                <a:rect b="b" l="l" r="r" t="t"/>
                <a:pathLst>
                  <a:path extrusionOk="0" h="2731" w="2650">
                    <a:moveTo>
                      <a:pt x="0" y="2730"/>
                    </a:moveTo>
                    <a:cubicBezTo>
                      <a:pt x="194" y="1840"/>
                      <a:pt x="609" y="977"/>
                      <a:pt x="1365" y="422"/>
                    </a:cubicBezTo>
                    <a:cubicBezTo>
                      <a:pt x="1613" y="221"/>
                      <a:pt x="1947" y="0"/>
                      <a:pt x="2282" y="27"/>
                    </a:cubicBezTo>
                    <a:cubicBezTo>
                      <a:pt x="2422" y="27"/>
                      <a:pt x="2650" y="87"/>
                      <a:pt x="2616" y="281"/>
                    </a:cubicBezTo>
                    <a:cubicBezTo>
                      <a:pt x="2536" y="616"/>
                      <a:pt x="2008" y="863"/>
                      <a:pt x="1727" y="1031"/>
                    </a:cubicBezTo>
                    <a:cubicBezTo>
                      <a:pt x="1057" y="1452"/>
                      <a:pt x="415" y="1787"/>
                      <a:pt x="107" y="25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7424949" y="1595354"/>
                <a:ext cx="599906" cy="572569"/>
              </a:xfrm>
              <a:custGeom>
                <a:rect b="b" l="l" r="r" t="t"/>
                <a:pathLst>
                  <a:path extrusionOk="0" h="2262" w="2370">
                    <a:moveTo>
                      <a:pt x="1" y="2262"/>
                    </a:moveTo>
                    <a:cubicBezTo>
                      <a:pt x="1" y="2262"/>
                      <a:pt x="28" y="2262"/>
                      <a:pt x="28" y="2235"/>
                    </a:cubicBezTo>
                    <a:lnTo>
                      <a:pt x="28" y="2235"/>
                    </a:lnTo>
                    <a:cubicBezTo>
                      <a:pt x="88" y="2094"/>
                      <a:pt x="141" y="1981"/>
                      <a:pt x="222" y="1873"/>
                    </a:cubicBezTo>
                    <a:cubicBezTo>
                      <a:pt x="282" y="1733"/>
                      <a:pt x="362" y="1592"/>
                      <a:pt x="449" y="1479"/>
                    </a:cubicBezTo>
                    <a:cubicBezTo>
                      <a:pt x="503" y="1398"/>
                      <a:pt x="556" y="1338"/>
                      <a:pt x="643" y="1258"/>
                    </a:cubicBezTo>
                    <a:cubicBezTo>
                      <a:pt x="723" y="1144"/>
                      <a:pt x="837" y="1064"/>
                      <a:pt x="951" y="977"/>
                    </a:cubicBezTo>
                    <a:cubicBezTo>
                      <a:pt x="1145" y="783"/>
                      <a:pt x="1366" y="589"/>
                      <a:pt x="1620" y="422"/>
                    </a:cubicBezTo>
                    <a:cubicBezTo>
                      <a:pt x="1700" y="368"/>
                      <a:pt x="1787" y="308"/>
                      <a:pt x="1894" y="254"/>
                    </a:cubicBezTo>
                    <a:cubicBezTo>
                      <a:pt x="2035" y="167"/>
                      <a:pt x="2202" y="87"/>
                      <a:pt x="2369" y="0"/>
                    </a:cubicBezTo>
                    <a:lnTo>
                      <a:pt x="2369" y="0"/>
                    </a:lnTo>
                    <a:lnTo>
                      <a:pt x="2369" y="0"/>
                    </a:lnTo>
                    <a:cubicBezTo>
                      <a:pt x="2202" y="87"/>
                      <a:pt x="2035" y="141"/>
                      <a:pt x="1894" y="228"/>
                    </a:cubicBezTo>
                    <a:cubicBezTo>
                      <a:pt x="1787" y="308"/>
                      <a:pt x="1700" y="368"/>
                      <a:pt x="1593" y="422"/>
                    </a:cubicBezTo>
                    <a:cubicBezTo>
                      <a:pt x="1366" y="589"/>
                      <a:pt x="1145" y="756"/>
                      <a:pt x="924" y="950"/>
                    </a:cubicBezTo>
                    <a:cubicBezTo>
                      <a:pt x="837" y="1064"/>
                      <a:pt x="723" y="1144"/>
                      <a:pt x="643" y="1258"/>
                    </a:cubicBezTo>
                    <a:cubicBezTo>
                      <a:pt x="556" y="1338"/>
                      <a:pt x="503" y="1398"/>
                      <a:pt x="449" y="1479"/>
                    </a:cubicBezTo>
                    <a:cubicBezTo>
                      <a:pt x="362" y="1592"/>
                      <a:pt x="282" y="1733"/>
                      <a:pt x="195" y="1873"/>
                    </a:cubicBezTo>
                    <a:cubicBezTo>
                      <a:pt x="141" y="1981"/>
                      <a:pt x="88" y="2094"/>
                      <a:pt x="28" y="2235"/>
                    </a:cubicBezTo>
                    <a:lnTo>
                      <a:pt x="28" y="2235"/>
                    </a:lnTo>
                    <a:lnTo>
                      <a:pt x="1" y="2262"/>
                    </a:lnTo>
                    <a:lnTo>
                      <a:pt x="1" y="2262"/>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6408907" y="763840"/>
                <a:ext cx="938587" cy="974025"/>
              </a:xfrm>
              <a:custGeom>
                <a:rect b="b" l="l" r="r" t="t"/>
                <a:pathLst>
                  <a:path extrusionOk="0" h="3848" w="3708">
                    <a:moveTo>
                      <a:pt x="362" y="1418"/>
                    </a:moveTo>
                    <a:cubicBezTo>
                      <a:pt x="195" y="1479"/>
                      <a:pt x="1" y="1646"/>
                      <a:pt x="141" y="1840"/>
                    </a:cubicBezTo>
                    <a:cubicBezTo>
                      <a:pt x="335" y="2088"/>
                      <a:pt x="951" y="2088"/>
                      <a:pt x="951" y="2088"/>
                    </a:cubicBezTo>
                    <a:cubicBezTo>
                      <a:pt x="951" y="2088"/>
                      <a:pt x="864" y="2114"/>
                      <a:pt x="837" y="2148"/>
                    </a:cubicBezTo>
                    <a:cubicBezTo>
                      <a:pt x="757" y="2201"/>
                      <a:pt x="670" y="2255"/>
                      <a:pt x="589" y="2315"/>
                    </a:cubicBezTo>
                    <a:cubicBezTo>
                      <a:pt x="449" y="2422"/>
                      <a:pt x="54" y="2844"/>
                      <a:pt x="362" y="3011"/>
                    </a:cubicBezTo>
                    <a:cubicBezTo>
                      <a:pt x="616" y="3178"/>
                      <a:pt x="864" y="2951"/>
                      <a:pt x="1031" y="2817"/>
                    </a:cubicBezTo>
                    <a:cubicBezTo>
                      <a:pt x="1091" y="2757"/>
                      <a:pt x="1145" y="2730"/>
                      <a:pt x="1198" y="2676"/>
                    </a:cubicBezTo>
                    <a:cubicBezTo>
                      <a:pt x="1198" y="2650"/>
                      <a:pt x="1258" y="2589"/>
                      <a:pt x="1258" y="2589"/>
                    </a:cubicBezTo>
                    <a:cubicBezTo>
                      <a:pt x="1258" y="2589"/>
                      <a:pt x="1198" y="2924"/>
                      <a:pt x="1198" y="3064"/>
                    </a:cubicBezTo>
                    <a:cubicBezTo>
                      <a:pt x="1198" y="3285"/>
                      <a:pt x="1285" y="3847"/>
                      <a:pt x="1646" y="3593"/>
                    </a:cubicBezTo>
                    <a:cubicBezTo>
                      <a:pt x="1787" y="3452"/>
                      <a:pt x="1840" y="3178"/>
                      <a:pt x="1894" y="2984"/>
                    </a:cubicBezTo>
                    <a:cubicBezTo>
                      <a:pt x="1894" y="2924"/>
                      <a:pt x="1927" y="2870"/>
                      <a:pt x="1927" y="2783"/>
                    </a:cubicBezTo>
                    <a:lnTo>
                      <a:pt x="1927" y="2676"/>
                    </a:lnTo>
                    <a:cubicBezTo>
                      <a:pt x="1927" y="2676"/>
                      <a:pt x="2202" y="3566"/>
                      <a:pt x="2563" y="3232"/>
                    </a:cubicBezTo>
                    <a:cubicBezTo>
                      <a:pt x="2817" y="3011"/>
                      <a:pt x="2650" y="2536"/>
                      <a:pt x="2563" y="2255"/>
                    </a:cubicBezTo>
                    <a:cubicBezTo>
                      <a:pt x="2563" y="2228"/>
                      <a:pt x="2623" y="2282"/>
                      <a:pt x="2650" y="2315"/>
                    </a:cubicBezTo>
                    <a:cubicBezTo>
                      <a:pt x="2704" y="2369"/>
                      <a:pt x="2791" y="2422"/>
                      <a:pt x="2871" y="2449"/>
                    </a:cubicBezTo>
                    <a:cubicBezTo>
                      <a:pt x="3011" y="2536"/>
                      <a:pt x="3399" y="2676"/>
                      <a:pt x="3433" y="2395"/>
                    </a:cubicBezTo>
                    <a:cubicBezTo>
                      <a:pt x="3460" y="2174"/>
                      <a:pt x="3266" y="2007"/>
                      <a:pt x="3125" y="1893"/>
                    </a:cubicBezTo>
                    <a:cubicBezTo>
                      <a:pt x="3065" y="1867"/>
                      <a:pt x="3011" y="1813"/>
                      <a:pt x="2958" y="1813"/>
                    </a:cubicBezTo>
                    <a:cubicBezTo>
                      <a:pt x="2931" y="1780"/>
                      <a:pt x="2844" y="1753"/>
                      <a:pt x="2871" y="1753"/>
                    </a:cubicBezTo>
                    <a:cubicBezTo>
                      <a:pt x="3152" y="1699"/>
                      <a:pt x="3707" y="1586"/>
                      <a:pt x="3567" y="1144"/>
                    </a:cubicBezTo>
                    <a:cubicBezTo>
                      <a:pt x="3513" y="890"/>
                      <a:pt x="3205" y="917"/>
                      <a:pt x="3011" y="977"/>
                    </a:cubicBezTo>
                    <a:cubicBezTo>
                      <a:pt x="2958" y="1004"/>
                      <a:pt x="2704" y="1144"/>
                      <a:pt x="2704" y="1144"/>
                    </a:cubicBezTo>
                    <a:cubicBezTo>
                      <a:pt x="2704" y="1144"/>
                      <a:pt x="3038" y="194"/>
                      <a:pt x="2623" y="194"/>
                    </a:cubicBezTo>
                    <a:cubicBezTo>
                      <a:pt x="2342" y="167"/>
                      <a:pt x="2228" y="529"/>
                      <a:pt x="2175" y="749"/>
                    </a:cubicBezTo>
                    <a:cubicBezTo>
                      <a:pt x="2148" y="863"/>
                      <a:pt x="2121" y="943"/>
                      <a:pt x="2121" y="1057"/>
                    </a:cubicBezTo>
                    <a:lnTo>
                      <a:pt x="2121" y="1084"/>
                    </a:lnTo>
                    <a:cubicBezTo>
                      <a:pt x="2034" y="917"/>
                      <a:pt x="2034" y="0"/>
                      <a:pt x="1593" y="141"/>
                    </a:cubicBezTo>
                    <a:cubicBezTo>
                      <a:pt x="1339" y="221"/>
                      <a:pt x="1392" y="669"/>
                      <a:pt x="1452" y="863"/>
                    </a:cubicBezTo>
                    <a:cubicBezTo>
                      <a:pt x="1452" y="943"/>
                      <a:pt x="1506" y="1057"/>
                      <a:pt x="1533" y="1111"/>
                    </a:cubicBezTo>
                    <a:cubicBezTo>
                      <a:pt x="1533" y="1171"/>
                      <a:pt x="1312" y="776"/>
                      <a:pt x="1118" y="642"/>
                    </a:cubicBezTo>
                    <a:cubicBezTo>
                      <a:pt x="864" y="415"/>
                      <a:pt x="476" y="582"/>
                      <a:pt x="589" y="943"/>
                    </a:cubicBezTo>
                    <a:cubicBezTo>
                      <a:pt x="670" y="1224"/>
                      <a:pt x="924" y="1445"/>
                      <a:pt x="1118" y="1559"/>
                    </a:cubicBezTo>
                    <a:cubicBezTo>
                      <a:pt x="1118" y="1559"/>
                      <a:pt x="670" y="1338"/>
                      <a:pt x="362" y="14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6718732" y="1095686"/>
                <a:ext cx="325519" cy="274641"/>
              </a:xfrm>
              <a:custGeom>
                <a:rect b="b" l="l" r="r" t="t"/>
                <a:pathLst>
                  <a:path extrusionOk="0" h="1085" w="1286">
                    <a:moveTo>
                      <a:pt x="422" y="194"/>
                    </a:moveTo>
                    <a:cubicBezTo>
                      <a:pt x="703" y="0"/>
                      <a:pt x="1038" y="0"/>
                      <a:pt x="1172" y="194"/>
                    </a:cubicBezTo>
                    <a:cubicBezTo>
                      <a:pt x="1286" y="415"/>
                      <a:pt x="1172" y="723"/>
                      <a:pt x="897" y="917"/>
                    </a:cubicBezTo>
                    <a:cubicBezTo>
                      <a:pt x="616" y="1084"/>
                      <a:pt x="282" y="1084"/>
                      <a:pt x="141" y="890"/>
                    </a:cubicBezTo>
                    <a:cubicBezTo>
                      <a:pt x="1" y="696"/>
                      <a:pt x="141" y="388"/>
                      <a:pt x="422" y="19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6818716" y="1158208"/>
                <a:ext cx="27338" cy="29109"/>
              </a:xfrm>
              <a:custGeom>
                <a:rect b="b" l="l" r="r" t="t"/>
                <a:pathLst>
                  <a:path extrusionOk="0" h="115" w="108">
                    <a:moveTo>
                      <a:pt x="1" y="54"/>
                    </a:moveTo>
                    <a:cubicBezTo>
                      <a:pt x="1" y="88"/>
                      <a:pt x="1" y="28"/>
                      <a:pt x="1" y="54"/>
                    </a:cubicBezTo>
                    <a:lnTo>
                      <a:pt x="1" y="115"/>
                    </a:lnTo>
                    <a:lnTo>
                      <a:pt x="54" y="115"/>
                    </a:lnTo>
                    <a:lnTo>
                      <a:pt x="54" y="115"/>
                    </a:lnTo>
                    <a:lnTo>
                      <a:pt x="81" y="115"/>
                    </a:lnTo>
                    <a:lnTo>
                      <a:pt x="108" y="115"/>
                    </a:lnTo>
                    <a:lnTo>
                      <a:pt x="108" y="54"/>
                    </a:lnTo>
                    <a:lnTo>
                      <a:pt x="108" y="28"/>
                    </a:lnTo>
                    <a:cubicBezTo>
                      <a:pt x="108" y="1"/>
                      <a:pt x="81" y="1"/>
                      <a:pt x="54" y="28"/>
                    </a:cubicBezTo>
                    <a:cubicBezTo>
                      <a:pt x="27" y="1"/>
                      <a:pt x="54" y="1"/>
                      <a:pt x="27" y="1"/>
                    </a:cubicBezTo>
                    <a:cubicBezTo>
                      <a:pt x="1" y="1"/>
                      <a:pt x="1" y="28"/>
                      <a:pt x="1"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6789860" y="1200733"/>
                <a:ext cx="35944" cy="35691"/>
              </a:xfrm>
              <a:custGeom>
                <a:rect b="b" l="l" r="r" t="t"/>
                <a:pathLst>
                  <a:path extrusionOk="0" h="141" w="142">
                    <a:moveTo>
                      <a:pt x="1" y="54"/>
                    </a:moveTo>
                    <a:cubicBezTo>
                      <a:pt x="1" y="54"/>
                      <a:pt x="28" y="54"/>
                      <a:pt x="28" y="87"/>
                    </a:cubicBezTo>
                    <a:lnTo>
                      <a:pt x="28" y="114"/>
                    </a:lnTo>
                    <a:lnTo>
                      <a:pt x="54" y="114"/>
                    </a:lnTo>
                    <a:cubicBezTo>
                      <a:pt x="88" y="114"/>
                      <a:pt x="88" y="141"/>
                      <a:pt x="88" y="141"/>
                    </a:cubicBezTo>
                    <a:lnTo>
                      <a:pt x="88" y="141"/>
                    </a:lnTo>
                    <a:cubicBezTo>
                      <a:pt x="115" y="141"/>
                      <a:pt x="115" y="114"/>
                      <a:pt x="141" y="87"/>
                    </a:cubicBezTo>
                    <a:lnTo>
                      <a:pt x="141" y="27"/>
                    </a:lnTo>
                    <a:cubicBezTo>
                      <a:pt x="115" y="0"/>
                      <a:pt x="88" y="0"/>
                      <a:pt x="88" y="0"/>
                    </a:cubicBezTo>
                    <a:cubicBezTo>
                      <a:pt x="54" y="27"/>
                      <a:pt x="28" y="27"/>
                      <a:pt x="1"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6838966" y="1187064"/>
                <a:ext cx="35944" cy="42525"/>
              </a:xfrm>
              <a:custGeom>
                <a:rect b="b" l="l" r="r" t="t"/>
                <a:pathLst>
                  <a:path extrusionOk="0" h="168" w="142">
                    <a:moveTo>
                      <a:pt x="61" y="108"/>
                    </a:moveTo>
                    <a:cubicBezTo>
                      <a:pt x="141" y="168"/>
                      <a:pt x="61" y="168"/>
                      <a:pt x="115" y="141"/>
                    </a:cubicBezTo>
                    <a:cubicBezTo>
                      <a:pt x="141" y="141"/>
                      <a:pt x="141" y="141"/>
                      <a:pt x="141" y="108"/>
                    </a:cubicBezTo>
                    <a:lnTo>
                      <a:pt x="141" y="81"/>
                    </a:lnTo>
                    <a:lnTo>
                      <a:pt x="141" y="27"/>
                    </a:lnTo>
                    <a:cubicBezTo>
                      <a:pt x="115" y="1"/>
                      <a:pt x="88" y="1"/>
                      <a:pt x="88" y="27"/>
                    </a:cubicBezTo>
                    <a:cubicBezTo>
                      <a:pt x="61" y="1"/>
                      <a:pt x="88" y="1"/>
                      <a:pt x="61" y="1"/>
                    </a:cubicBezTo>
                    <a:cubicBezTo>
                      <a:pt x="28" y="1"/>
                      <a:pt x="1" y="27"/>
                      <a:pt x="1" y="54"/>
                    </a:cubicBezTo>
                    <a:cubicBezTo>
                      <a:pt x="1" y="108"/>
                      <a:pt x="1" y="27"/>
                      <a:pt x="28" y="108"/>
                    </a:cubicBezTo>
                    <a:lnTo>
                      <a:pt x="28" y="141"/>
                    </a:lnTo>
                    <a:cubicBezTo>
                      <a:pt x="28" y="141"/>
                      <a:pt x="61" y="141"/>
                      <a:pt x="61" y="1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6803529" y="1243005"/>
                <a:ext cx="42525" cy="35691"/>
              </a:xfrm>
              <a:custGeom>
                <a:rect b="b" l="l" r="r" t="t"/>
                <a:pathLst>
                  <a:path extrusionOk="0" h="141" w="168">
                    <a:moveTo>
                      <a:pt x="61" y="114"/>
                    </a:moveTo>
                    <a:cubicBezTo>
                      <a:pt x="114" y="141"/>
                      <a:pt x="61" y="141"/>
                      <a:pt x="87" y="141"/>
                    </a:cubicBezTo>
                    <a:cubicBezTo>
                      <a:pt x="114" y="141"/>
                      <a:pt x="114" y="141"/>
                      <a:pt x="141" y="114"/>
                    </a:cubicBezTo>
                    <a:cubicBezTo>
                      <a:pt x="168" y="114"/>
                      <a:pt x="141" y="87"/>
                      <a:pt x="141" y="54"/>
                    </a:cubicBezTo>
                    <a:cubicBezTo>
                      <a:pt x="168" y="27"/>
                      <a:pt x="168" y="27"/>
                      <a:pt x="141" y="0"/>
                    </a:cubicBezTo>
                    <a:lnTo>
                      <a:pt x="114" y="0"/>
                    </a:lnTo>
                    <a:cubicBezTo>
                      <a:pt x="87" y="27"/>
                      <a:pt x="61" y="0"/>
                      <a:pt x="34" y="27"/>
                    </a:cubicBezTo>
                    <a:lnTo>
                      <a:pt x="34" y="54"/>
                    </a:lnTo>
                    <a:cubicBezTo>
                      <a:pt x="34" y="114"/>
                      <a:pt x="0" y="54"/>
                      <a:pt x="34" y="87"/>
                    </a:cubicBezTo>
                    <a:lnTo>
                      <a:pt x="34" y="114"/>
                    </a:lnTo>
                    <a:cubicBezTo>
                      <a:pt x="61" y="141"/>
                      <a:pt x="61" y="141"/>
                      <a:pt x="61"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6747588" y="1249839"/>
                <a:ext cx="42525" cy="28856"/>
              </a:xfrm>
              <a:custGeom>
                <a:rect b="b" l="l" r="r" t="t"/>
                <a:pathLst>
                  <a:path extrusionOk="0" h="114" w="168">
                    <a:moveTo>
                      <a:pt x="27" y="60"/>
                    </a:moveTo>
                    <a:cubicBezTo>
                      <a:pt x="27" y="114"/>
                      <a:pt x="1" y="27"/>
                      <a:pt x="54" y="87"/>
                    </a:cubicBezTo>
                    <a:lnTo>
                      <a:pt x="54" y="114"/>
                    </a:lnTo>
                    <a:lnTo>
                      <a:pt x="88" y="114"/>
                    </a:lnTo>
                    <a:lnTo>
                      <a:pt x="114" y="114"/>
                    </a:lnTo>
                    <a:lnTo>
                      <a:pt x="141" y="114"/>
                    </a:lnTo>
                    <a:lnTo>
                      <a:pt x="141" y="87"/>
                    </a:lnTo>
                    <a:cubicBezTo>
                      <a:pt x="168" y="60"/>
                      <a:pt x="168" y="27"/>
                      <a:pt x="141" y="27"/>
                    </a:cubicBezTo>
                    <a:cubicBezTo>
                      <a:pt x="141" y="0"/>
                      <a:pt x="114" y="0"/>
                      <a:pt x="88" y="27"/>
                    </a:cubicBezTo>
                    <a:cubicBezTo>
                      <a:pt x="88" y="27"/>
                      <a:pt x="27" y="27"/>
                      <a:pt x="27" y="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6789860" y="1298945"/>
                <a:ext cx="42778" cy="42525"/>
              </a:xfrm>
              <a:custGeom>
                <a:rect b="b" l="l" r="r" t="t"/>
                <a:pathLst>
                  <a:path extrusionOk="0" h="168" w="169">
                    <a:moveTo>
                      <a:pt x="88" y="141"/>
                    </a:moveTo>
                    <a:cubicBezTo>
                      <a:pt x="115" y="168"/>
                      <a:pt x="54" y="168"/>
                      <a:pt x="115" y="168"/>
                    </a:cubicBezTo>
                    <a:cubicBezTo>
                      <a:pt x="141" y="168"/>
                      <a:pt x="141" y="114"/>
                      <a:pt x="168" y="114"/>
                    </a:cubicBezTo>
                    <a:cubicBezTo>
                      <a:pt x="168" y="87"/>
                      <a:pt x="168" y="34"/>
                      <a:pt x="141" y="34"/>
                    </a:cubicBezTo>
                    <a:cubicBezTo>
                      <a:pt x="115" y="0"/>
                      <a:pt x="88" y="0"/>
                      <a:pt x="54" y="34"/>
                    </a:cubicBezTo>
                    <a:cubicBezTo>
                      <a:pt x="54" y="60"/>
                      <a:pt x="28" y="60"/>
                      <a:pt x="28" y="87"/>
                    </a:cubicBezTo>
                    <a:cubicBezTo>
                      <a:pt x="1" y="114"/>
                      <a:pt x="28" y="87"/>
                      <a:pt x="54" y="114"/>
                    </a:cubicBezTo>
                    <a:cubicBezTo>
                      <a:pt x="28" y="114"/>
                      <a:pt x="28" y="141"/>
                      <a:pt x="28"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6845800" y="1314133"/>
                <a:ext cx="51131" cy="42525"/>
              </a:xfrm>
              <a:custGeom>
                <a:rect b="b" l="l" r="r" t="t"/>
                <a:pathLst>
                  <a:path extrusionOk="0" h="168" w="202">
                    <a:moveTo>
                      <a:pt x="34" y="27"/>
                    </a:moveTo>
                    <a:lnTo>
                      <a:pt x="34" y="81"/>
                    </a:lnTo>
                    <a:lnTo>
                      <a:pt x="1" y="81"/>
                    </a:lnTo>
                    <a:cubicBezTo>
                      <a:pt x="1" y="108"/>
                      <a:pt x="34" y="108"/>
                      <a:pt x="34" y="108"/>
                    </a:cubicBezTo>
                    <a:lnTo>
                      <a:pt x="34" y="141"/>
                    </a:lnTo>
                    <a:lnTo>
                      <a:pt x="34" y="168"/>
                    </a:lnTo>
                    <a:lnTo>
                      <a:pt x="88" y="168"/>
                    </a:lnTo>
                    <a:cubicBezTo>
                      <a:pt x="114" y="168"/>
                      <a:pt x="141" y="168"/>
                      <a:pt x="141" y="141"/>
                    </a:cubicBezTo>
                    <a:lnTo>
                      <a:pt x="168" y="108"/>
                    </a:lnTo>
                    <a:cubicBezTo>
                      <a:pt x="168" y="108"/>
                      <a:pt x="201" y="81"/>
                      <a:pt x="168" y="54"/>
                    </a:cubicBezTo>
                    <a:cubicBezTo>
                      <a:pt x="168" y="27"/>
                      <a:pt x="141" y="27"/>
                      <a:pt x="141" y="27"/>
                    </a:cubicBezTo>
                    <a:lnTo>
                      <a:pt x="114" y="27"/>
                    </a:lnTo>
                    <a:cubicBezTo>
                      <a:pt x="88" y="0"/>
                      <a:pt x="88" y="0"/>
                      <a:pt x="61"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6845800" y="1271861"/>
                <a:ext cx="42525" cy="35691"/>
              </a:xfrm>
              <a:custGeom>
                <a:rect b="b" l="l" r="r" t="t"/>
                <a:pathLst>
                  <a:path extrusionOk="0" h="141" w="168">
                    <a:moveTo>
                      <a:pt x="34" y="27"/>
                    </a:moveTo>
                    <a:lnTo>
                      <a:pt x="34" y="27"/>
                    </a:lnTo>
                    <a:cubicBezTo>
                      <a:pt x="1" y="54"/>
                      <a:pt x="1" y="81"/>
                      <a:pt x="1" y="107"/>
                    </a:cubicBezTo>
                    <a:cubicBezTo>
                      <a:pt x="34" y="107"/>
                      <a:pt x="61" y="141"/>
                      <a:pt x="88" y="141"/>
                    </a:cubicBezTo>
                    <a:lnTo>
                      <a:pt x="88" y="141"/>
                    </a:lnTo>
                    <a:lnTo>
                      <a:pt x="88" y="141"/>
                    </a:lnTo>
                    <a:lnTo>
                      <a:pt x="114" y="141"/>
                    </a:lnTo>
                    <a:cubicBezTo>
                      <a:pt x="141" y="107"/>
                      <a:pt x="141" y="107"/>
                      <a:pt x="141" y="81"/>
                    </a:cubicBezTo>
                    <a:cubicBezTo>
                      <a:pt x="168" y="81"/>
                      <a:pt x="168" y="54"/>
                      <a:pt x="168" y="27"/>
                    </a:cubicBezTo>
                    <a:cubicBezTo>
                      <a:pt x="141" y="0"/>
                      <a:pt x="114" y="0"/>
                      <a:pt x="114" y="27"/>
                    </a:cubicBezTo>
                    <a:cubicBezTo>
                      <a:pt x="88" y="27"/>
                      <a:pt x="88" y="0"/>
                      <a:pt x="61" y="0"/>
                    </a:cubicBezTo>
                    <a:cubicBezTo>
                      <a:pt x="61" y="0"/>
                      <a:pt x="34" y="0"/>
                      <a:pt x="34"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6874657" y="1187064"/>
                <a:ext cx="56194" cy="56194"/>
              </a:xfrm>
              <a:custGeom>
                <a:rect b="b" l="l" r="r" t="t"/>
                <a:pathLst>
                  <a:path extrusionOk="0" h="222" w="222">
                    <a:moveTo>
                      <a:pt x="54" y="81"/>
                    </a:moveTo>
                    <a:cubicBezTo>
                      <a:pt x="0" y="168"/>
                      <a:pt x="27" y="1"/>
                      <a:pt x="87" y="141"/>
                    </a:cubicBezTo>
                    <a:cubicBezTo>
                      <a:pt x="54" y="141"/>
                      <a:pt x="54" y="141"/>
                      <a:pt x="54" y="168"/>
                    </a:cubicBezTo>
                    <a:lnTo>
                      <a:pt x="87" y="168"/>
                    </a:lnTo>
                    <a:cubicBezTo>
                      <a:pt x="114" y="195"/>
                      <a:pt x="114" y="195"/>
                      <a:pt x="114" y="221"/>
                    </a:cubicBezTo>
                    <a:lnTo>
                      <a:pt x="114" y="221"/>
                    </a:lnTo>
                    <a:lnTo>
                      <a:pt x="141" y="221"/>
                    </a:lnTo>
                    <a:cubicBezTo>
                      <a:pt x="168" y="221"/>
                      <a:pt x="168" y="195"/>
                      <a:pt x="168" y="195"/>
                    </a:cubicBezTo>
                    <a:cubicBezTo>
                      <a:pt x="194" y="168"/>
                      <a:pt x="194" y="168"/>
                      <a:pt x="194" y="141"/>
                    </a:cubicBezTo>
                    <a:cubicBezTo>
                      <a:pt x="221" y="108"/>
                      <a:pt x="221" y="81"/>
                      <a:pt x="194" y="54"/>
                    </a:cubicBezTo>
                    <a:cubicBezTo>
                      <a:pt x="194" y="27"/>
                      <a:pt x="141" y="27"/>
                      <a:pt x="141" y="54"/>
                    </a:cubicBezTo>
                    <a:lnTo>
                      <a:pt x="87" y="54"/>
                    </a:lnTo>
                    <a:lnTo>
                      <a:pt x="54" y="5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6860988" y="1129605"/>
                <a:ext cx="49359" cy="42525"/>
              </a:xfrm>
              <a:custGeom>
                <a:rect b="b" l="l" r="r" t="t"/>
                <a:pathLst>
                  <a:path extrusionOk="0" h="168" w="195">
                    <a:moveTo>
                      <a:pt x="28" y="60"/>
                    </a:moveTo>
                    <a:cubicBezTo>
                      <a:pt x="1" y="114"/>
                      <a:pt x="28" y="0"/>
                      <a:pt x="54" y="87"/>
                    </a:cubicBezTo>
                    <a:lnTo>
                      <a:pt x="54" y="114"/>
                    </a:lnTo>
                    <a:cubicBezTo>
                      <a:pt x="54" y="114"/>
                      <a:pt x="81" y="141"/>
                      <a:pt x="81" y="114"/>
                    </a:cubicBezTo>
                    <a:cubicBezTo>
                      <a:pt x="141" y="167"/>
                      <a:pt x="28" y="167"/>
                      <a:pt x="81" y="167"/>
                    </a:cubicBezTo>
                    <a:lnTo>
                      <a:pt x="108" y="167"/>
                    </a:lnTo>
                    <a:cubicBezTo>
                      <a:pt x="141" y="167"/>
                      <a:pt x="141" y="114"/>
                      <a:pt x="168" y="114"/>
                    </a:cubicBezTo>
                    <a:cubicBezTo>
                      <a:pt x="168" y="87"/>
                      <a:pt x="195" y="60"/>
                      <a:pt x="168" y="60"/>
                    </a:cubicBezTo>
                    <a:cubicBezTo>
                      <a:pt x="168" y="34"/>
                      <a:pt x="141" y="34"/>
                      <a:pt x="108" y="34"/>
                    </a:cubicBezTo>
                    <a:cubicBezTo>
                      <a:pt x="81" y="34"/>
                      <a:pt x="54" y="34"/>
                      <a:pt x="54" y="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6945785" y="1115936"/>
                <a:ext cx="42525" cy="42525"/>
              </a:xfrm>
              <a:custGeom>
                <a:rect b="b" l="l" r="r" t="t"/>
                <a:pathLst>
                  <a:path extrusionOk="0" h="168" w="168">
                    <a:moveTo>
                      <a:pt x="54" y="141"/>
                    </a:moveTo>
                    <a:lnTo>
                      <a:pt x="54" y="168"/>
                    </a:lnTo>
                    <a:lnTo>
                      <a:pt x="54" y="168"/>
                    </a:lnTo>
                    <a:cubicBezTo>
                      <a:pt x="81" y="168"/>
                      <a:pt x="81" y="168"/>
                      <a:pt x="107" y="141"/>
                    </a:cubicBezTo>
                    <a:cubicBezTo>
                      <a:pt x="141" y="141"/>
                      <a:pt x="141" y="141"/>
                      <a:pt x="141" y="114"/>
                    </a:cubicBezTo>
                    <a:cubicBezTo>
                      <a:pt x="168" y="114"/>
                      <a:pt x="168" y="88"/>
                      <a:pt x="168" y="88"/>
                    </a:cubicBezTo>
                    <a:cubicBezTo>
                      <a:pt x="168" y="54"/>
                      <a:pt x="168" y="27"/>
                      <a:pt x="141" y="27"/>
                    </a:cubicBezTo>
                    <a:cubicBezTo>
                      <a:pt x="107" y="27"/>
                      <a:pt x="107" y="27"/>
                      <a:pt x="107" y="1"/>
                    </a:cubicBezTo>
                    <a:lnTo>
                      <a:pt x="54" y="1"/>
                    </a:lnTo>
                    <a:cubicBezTo>
                      <a:pt x="0" y="27"/>
                      <a:pt x="54" y="1"/>
                      <a:pt x="54" y="54"/>
                    </a:cubicBezTo>
                    <a:cubicBezTo>
                      <a:pt x="27" y="54"/>
                      <a:pt x="27" y="88"/>
                      <a:pt x="27" y="88"/>
                    </a:cubicBezTo>
                    <a:cubicBezTo>
                      <a:pt x="27" y="88"/>
                      <a:pt x="27" y="114"/>
                      <a:pt x="54"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6938950" y="1158208"/>
                <a:ext cx="42525" cy="35944"/>
              </a:xfrm>
              <a:custGeom>
                <a:rect b="b" l="l" r="r" t="t"/>
                <a:pathLst>
                  <a:path extrusionOk="0" h="142" w="168">
                    <a:moveTo>
                      <a:pt x="54" y="115"/>
                    </a:moveTo>
                    <a:cubicBezTo>
                      <a:pt x="81" y="141"/>
                      <a:pt x="27" y="141"/>
                      <a:pt x="81" y="141"/>
                    </a:cubicBezTo>
                    <a:cubicBezTo>
                      <a:pt x="81" y="141"/>
                      <a:pt x="108" y="141"/>
                      <a:pt x="108" y="115"/>
                    </a:cubicBezTo>
                    <a:cubicBezTo>
                      <a:pt x="134" y="115"/>
                      <a:pt x="108" y="115"/>
                      <a:pt x="134" y="88"/>
                    </a:cubicBezTo>
                    <a:cubicBezTo>
                      <a:pt x="134" y="88"/>
                      <a:pt x="168" y="54"/>
                      <a:pt x="134" y="28"/>
                    </a:cubicBezTo>
                    <a:cubicBezTo>
                      <a:pt x="134" y="1"/>
                      <a:pt x="108" y="1"/>
                      <a:pt x="108" y="1"/>
                    </a:cubicBezTo>
                    <a:lnTo>
                      <a:pt x="54" y="1"/>
                    </a:lnTo>
                    <a:cubicBezTo>
                      <a:pt x="27" y="1"/>
                      <a:pt x="27" y="1"/>
                      <a:pt x="27" y="28"/>
                    </a:cubicBezTo>
                    <a:cubicBezTo>
                      <a:pt x="1" y="54"/>
                      <a:pt x="27" y="28"/>
                      <a:pt x="27" y="54"/>
                    </a:cubicBezTo>
                    <a:cubicBezTo>
                      <a:pt x="27" y="88"/>
                      <a:pt x="1" y="88"/>
                      <a:pt x="27" y="88"/>
                    </a:cubicBezTo>
                    <a:cubicBezTo>
                      <a:pt x="27" y="115"/>
                      <a:pt x="27" y="115"/>
                      <a:pt x="54" y="1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6923763" y="1236170"/>
                <a:ext cx="35691" cy="42525"/>
              </a:xfrm>
              <a:custGeom>
                <a:rect b="b" l="l" r="r" t="t"/>
                <a:pathLst>
                  <a:path extrusionOk="0" h="168" w="141">
                    <a:moveTo>
                      <a:pt x="0" y="114"/>
                    </a:moveTo>
                    <a:lnTo>
                      <a:pt x="27" y="114"/>
                    </a:lnTo>
                    <a:cubicBezTo>
                      <a:pt x="0" y="141"/>
                      <a:pt x="0" y="141"/>
                      <a:pt x="27" y="141"/>
                    </a:cubicBezTo>
                    <a:cubicBezTo>
                      <a:pt x="27" y="168"/>
                      <a:pt x="27" y="168"/>
                      <a:pt x="61" y="141"/>
                    </a:cubicBezTo>
                    <a:lnTo>
                      <a:pt x="61" y="168"/>
                    </a:lnTo>
                    <a:lnTo>
                      <a:pt x="87" y="168"/>
                    </a:lnTo>
                    <a:lnTo>
                      <a:pt x="87" y="141"/>
                    </a:lnTo>
                    <a:cubicBezTo>
                      <a:pt x="114" y="141"/>
                      <a:pt x="114" y="141"/>
                      <a:pt x="141" y="114"/>
                    </a:cubicBezTo>
                    <a:lnTo>
                      <a:pt x="141" y="81"/>
                    </a:lnTo>
                    <a:lnTo>
                      <a:pt x="141" y="27"/>
                    </a:lnTo>
                    <a:cubicBezTo>
                      <a:pt x="114" y="1"/>
                      <a:pt x="87" y="1"/>
                      <a:pt x="87" y="27"/>
                    </a:cubicBezTo>
                    <a:cubicBezTo>
                      <a:pt x="61" y="27"/>
                      <a:pt x="27" y="27"/>
                      <a:pt x="27" y="54"/>
                    </a:cubicBezTo>
                    <a:cubicBezTo>
                      <a:pt x="0" y="54"/>
                      <a:pt x="0" y="81"/>
                      <a:pt x="0"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6966035" y="1229336"/>
                <a:ext cx="35944" cy="49359"/>
              </a:xfrm>
              <a:custGeom>
                <a:rect b="b" l="l" r="r" t="t"/>
                <a:pathLst>
                  <a:path extrusionOk="0" h="195" w="142">
                    <a:moveTo>
                      <a:pt x="1" y="108"/>
                    </a:moveTo>
                    <a:cubicBezTo>
                      <a:pt x="1" y="108"/>
                      <a:pt x="27" y="108"/>
                      <a:pt x="27" y="141"/>
                    </a:cubicBezTo>
                    <a:lnTo>
                      <a:pt x="27" y="168"/>
                    </a:lnTo>
                    <a:lnTo>
                      <a:pt x="61" y="168"/>
                    </a:lnTo>
                    <a:cubicBezTo>
                      <a:pt x="114" y="195"/>
                      <a:pt x="27" y="168"/>
                      <a:pt x="88" y="168"/>
                    </a:cubicBezTo>
                    <a:lnTo>
                      <a:pt x="88" y="168"/>
                    </a:lnTo>
                    <a:lnTo>
                      <a:pt x="114" y="168"/>
                    </a:lnTo>
                    <a:cubicBezTo>
                      <a:pt x="141" y="141"/>
                      <a:pt x="141" y="141"/>
                      <a:pt x="141" y="108"/>
                    </a:cubicBezTo>
                    <a:lnTo>
                      <a:pt x="141" y="54"/>
                    </a:lnTo>
                    <a:cubicBezTo>
                      <a:pt x="141" y="54"/>
                      <a:pt x="141" y="28"/>
                      <a:pt x="114" y="1"/>
                    </a:cubicBezTo>
                    <a:cubicBezTo>
                      <a:pt x="114" y="1"/>
                      <a:pt x="88" y="1"/>
                      <a:pt x="88" y="28"/>
                    </a:cubicBezTo>
                    <a:lnTo>
                      <a:pt x="27" y="28"/>
                    </a:lnTo>
                    <a:cubicBezTo>
                      <a:pt x="27" y="54"/>
                      <a:pt x="27" y="54"/>
                      <a:pt x="1" y="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6981222" y="1171877"/>
                <a:ext cx="34172" cy="35691"/>
              </a:xfrm>
              <a:custGeom>
                <a:rect b="b" l="l" r="r" t="t"/>
                <a:pathLst>
                  <a:path extrusionOk="0" h="141" w="135">
                    <a:moveTo>
                      <a:pt x="81" y="114"/>
                    </a:moveTo>
                    <a:cubicBezTo>
                      <a:pt x="135" y="114"/>
                      <a:pt x="81" y="141"/>
                      <a:pt x="108" y="114"/>
                    </a:cubicBezTo>
                    <a:cubicBezTo>
                      <a:pt x="135" y="87"/>
                      <a:pt x="135" y="87"/>
                      <a:pt x="108" y="61"/>
                    </a:cubicBezTo>
                    <a:cubicBezTo>
                      <a:pt x="135" y="34"/>
                      <a:pt x="108" y="0"/>
                      <a:pt x="81" y="0"/>
                    </a:cubicBezTo>
                    <a:cubicBezTo>
                      <a:pt x="81" y="0"/>
                      <a:pt x="54" y="0"/>
                      <a:pt x="28" y="34"/>
                    </a:cubicBezTo>
                    <a:lnTo>
                      <a:pt x="1" y="61"/>
                    </a:lnTo>
                    <a:cubicBezTo>
                      <a:pt x="1" y="114"/>
                      <a:pt x="1" y="61"/>
                      <a:pt x="54" y="87"/>
                    </a:cubicBezTo>
                    <a:cubicBezTo>
                      <a:pt x="28" y="87"/>
                      <a:pt x="54" y="114"/>
                      <a:pt x="54"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6910094" y="1292111"/>
                <a:ext cx="35944" cy="35691"/>
              </a:xfrm>
              <a:custGeom>
                <a:rect b="b" l="l" r="r" t="t"/>
                <a:pathLst>
                  <a:path extrusionOk="0" h="141" w="142">
                    <a:moveTo>
                      <a:pt x="28" y="114"/>
                    </a:moveTo>
                    <a:cubicBezTo>
                      <a:pt x="54" y="114"/>
                      <a:pt x="54" y="141"/>
                      <a:pt x="81" y="114"/>
                    </a:cubicBezTo>
                    <a:cubicBezTo>
                      <a:pt x="115" y="114"/>
                      <a:pt x="115" y="87"/>
                      <a:pt x="141" y="61"/>
                    </a:cubicBezTo>
                    <a:lnTo>
                      <a:pt x="141" y="1"/>
                    </a:lnTo>
                    <a:lnTo>
                      <a:pt x="81" y="1"/>
                    </a:lnTo>
                    <a:cubicBezTo>
                      <a:pt x="54" y="27"/>
                      <a:pt x="28" y="27"/>
                      <a:pt x="28" y="61"/>
                    </a:cubicBezTo>
                    <a:cubicBezTo>
                      <a:pt x="1" y="61"/>
                      <a:pt x="28" y="61"/>
                      <a:pt x="28" y="87"/>
                    </a:cubicBezTo>
                    <a:cubicBezTo>
                      <a:pt x="1" y="87"/>
                      <a:pt x="1" y="114"/>
                      <a:pt x="1"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7438618" y="220128"/>
                <a:ext cx="1002881" cy="909731"/>
              </a:xfrm>
              <a:custGeom>
                <a:rect b="b" l="l" r="r" t="t"/>
                <a:pathLst>
                  <a:path extrusionOk="0" h="3594" w="3962">
                    <a:moveTo>
                      <a:pt x="1372" y="449"/>
                    </a:moveTo>
                    <a:cubicBezTo>
                      <a:pt x="1231" y="308"/>
                      <a:pt x="977" y="248"/>
                      <a:pt x="924" y="502"/>
                    </a:cubicBezTo>
                    <a:cubicBezTo>
                      <a:pt x="837" y="810"/>
                      <a:pt x="1205" y="1285"/>
                      <a:pt x="1205" y="1285"/>
                    </a:cubicBezTo>
                    <a:cubicBezTo>
                      <a:pt x="1205" y="1285"/>
                      <a:pt x="1118" y="1251"/>
                      <a:pt x="1091" y="1225"/>
                    </a:cubicBezTo>
                    <a:cubicBezTo>
                      <a:pt x="1004" y="1198"/>
                      <a:pt x="897" y="1171"/>
                      <a:pt x="810" y="1144"/>
                    </a:cubicBezTo>
                    <a:cubicBezTo>
                      <a:pt x="643" y="1084"/>
                      <a:pt x="61" y="1031"/>
                      <a:pt x="114" y="1392"/>
                    </a:cubicBezTo>
                    <a:cubicBezTo>
                      <a:pt x="141" y="1673"/>
                      <a:pt x="449" y="1753"/>
                      <a:pt x="669" y="1787"/>
                    </a:cubicBezTo>
                    <a:cubicBezTo>
                      <a:pt x="756" y="1814"/>
                      <a:pt x="810" y="1814"/>
                      <a:pt x="897" y="1840"/>
                    </a:cubicBezTo>
                    <a:lnTo>
                      <a:pt x="1004" y="1840"/>
                    </a:lnTo>
                    <a:cubicBezTo>
                      <a:pt x="1004" y="1840"/>
                      <a:pt x="703" y="2008"/>
                      <a:pt x="589" y="2088"/>
                    </a:cubicBezTo>
                    <a:cubicBezTo>
                      <a:pt x="395" y="2228"/>
                      <a:pt x="0" y="2623"/>
                      <a:pt x="422" y="2730"/>
                    </a:cubicBezTo>
                    <a:cubicBezTo>
                      <a:pt x="616" y="2790"/>
                      <a:pt x="870" y="2677"/>
                      <a:pt x="1064" y="2590"/>
                    </a:cubicBezTo>
                    <a:cubicBezTo>
                      <a:pt x="1118" y="2563"/>
                      <a:pt x="1171" y="2509"/>
                      <a:pt x="1231" y="2483"/>
                    </a:cubicBezTo>
                    <a:cubicBezTo>
                      <a:pt x="1258" y="2483"/>
                      <a:pt x="1312" y="2422"/>
                      <a:pt x="1312" y="2422"/>
                    </a:cubicBezTo>
                    <a:cubicBezTo>
                      <a:pt x="1312" y="2422"/>
                      <a:pt x="783" y="3178"/>
                      <a:pt x="1285" y="3292"/>
                    </a:cubicBezTo>
                    <a:cubicBezTo>
                      <a:pt x="1593" y="3346"/>
                      <a:pt x="1874" y="2924"/>
                      <a:pt x="2041" y="2677"/>
                    </a:cubicBezTo>
                    <a:cubicBezTo>
                      <a:pt x="2068" y="2677"/>
                      <a:pt x="2068" y="2730"/>
                      <a:pt x="2068" y="2757"/>
                    </a:cubicBezTo>
                    <a:lnTo>
                      <a:pt x="2068" y="3038"/>
                    </a:lnTo>
                    <a:cubicBezTo>
                      <a:pt x="2095" y="3205"/>
                      <a:pt x="2208" y="3593"/>
                      <a:pt x="2456" y="3459"/>
                    </a:cubicBezTo>
                    <a:cubicBezTo>
                      <a:pt x="2650" y="3346"/>
                      <a:pt x="2677" y="3091"/>
                      <a:pt x="2677" y="2897"/>
                    </a:cubicBezTo>
                    <a:cubicBezTo>
                      <a:pt x="2677" y="2844"/>
                      <a:pt x="2650" y="2790"/>
                      <a:pt x="2650" y="2730"/>
                    </a:cubicBezTo>
                    <a:cubicBezTo>
                      <a:pt x="2650" y="2677"/>
                      <a:pt x="2623" y="2590"/>
                      <a:pt x="2623" y="2623"/>
                    </a:cubicBezTo>
                    <a:cubicBezTo>
                      <a:pt x="2844" y="2790"/>
                      <a:pt x="3265" y="3205"/>
                      <a:pt x="3546" y="2817"/>
                    </a:cubicBezTo>
                    <a:cubicBezTo>
                      <a:pt x="3714" y="2590"/>
                      <a:pt x="3513" y="2396"/>
                      <a:pt x="3319" y="2289"/>
                    </a:cubicBezTo>
                    <a:cubicBezTo>
                      <a:pt x="3265" y="2228"/>
                      <a:pt x="3045" y="2121"/>
                      <a:pt x="3045" y="2121"/>
                    </a:cubicBezTo>
                    <a:cubicBezTo>
                      <a:pt x="3045" y="2121"/>
                      <a:pt x="3961" y="1814"/>
                      <a:pt x="3740" y="1479"/>
                    </a:cubicBezTo>
                    <a:cubicBezTo>
                      <a:pt x="3573" y="1225"/>
                      <a:pt x="3212" y="1365"/>
                      <a:pt x="2984" y="1452"/>
                    </a:cubicBezTo>
                    <a:cubicBezTo>
                      <a:pt x="2904" y="1506"/>
                      <a:pt x="2817" y="1532"/>
                      <a:pt x="2737" y="1586"/>
                    </a:cubicBezTo>
                    <a:lnTo>
                      <a:pt x="2710" y="1619"/>
                    </a:lnTo>
                    <a:cubicBezTo>
                      <a:pt x="2790" y="1452"/>
                      <a:pt x="3513" y="863"/>
                      <a:pt x="3152" y="616"/>
                    </a:cubicBezTo>
                    <a:cubicBezTo>
                      <a:pt x="2931" y="475"/>
                      <a:pt x="2596" y="783"/>
                      <a:pt x="2456" y="950"/>
                    </a:cubicBezTo>
                    <a:cubicBezTo>
                      <a:pt x="2429" y="1004"/>
                      <a:pt x="2376" y="1118"/>
                      <a:pt x="2315" y="1171"/>
                    </a:cubicBezTo>
                    <a:cubicBezTo>
                      <a:pt x="2289" y="1198"/>
                      <a:pt x="2456" y="783"/>
                      <a:pt x="2456" y="556"/>
                    </a:cubicBezTo>
                    <a:cubicBezTo>
                      <a:pt x="2483" y="221"/>
                      <a:pt x="2095" y="0"/>
                      <a:pt x="1874" y="308"/>
                    </a:cubicBezTo>
                    <a:cubicBezTo>
                      <a:pt x="1733" y="529"/>
                      <a:pt x="1673" y="863"/>
                      <a:pt x="1733" y="1118"/>
                    </a:cubicBezTo>
                    <a:cubicBezTo>
                      <a:pt x="1733" y="1118"/>
                      <a:pt x="1620" y="643"/>
                      <a:pt x="1372" y="4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7763883" y="572225"/>
                <a:ext cx="332100" cy="254391"/>
              </a:xfrm>
              <a:custGeom>
                <a:rect b="b" l="l" r="r" t="t"/>
                <a:pathLst>
                  <a:path extrusionOk="0" h="1005" w="1312">
                    <a:moveTo>
                      <a:pt x="810" y="88"/>
                    </a:moveTo>
                    <a:cubicBezTo>
                      <a:pt x="1117" y="195"/>
                      <a:pt x="1311" y="476"/>
                      <a:pt x="1258" y="697"/>
                    </a:cubicBezTo>
                    <a:cubicBezTo>
                      <a:pt x="1171" y="924"/>
                      <a:pt x="836" y="1005"/>
                      <a:pt x="529" y="924"/>
                    </a:cubicBezTo>
                    <a:cubicBezTo>
                      <a:pt x="194" y="811"/>
                      <a:pt x="0" y="530"/>
                      <a:pt x="87" y="309"/>
                    </a:cubicBezTo>
                    <a:cubicBezTo>
                      <a:pt x="167" y="88"/>
                      <a:pt x="475" y="1"/>
                      <a:pt x="810" y="8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7933223" y="601081"/>
                <a:ext cx="28856" cy="35944"/>
              </a:xfrm>
              <a:custGeom>
                <a:rect b="b" l="l" r="r" t="t"/>
                <a:pathLst>
                  <a:path extrusionOk="0" h="142" w="114">
                    <a:moveTo>
                      <a:pt x="27" y="27"/>
                    </a:moveTo>
                    <a:cubicBezTo>
                      <a:pt x="27" y="54"/>
                      <a:pt x="54" y="1"/>
                      <a:pt x="27" y="54"/>
                    </a:cubicBezTo>
                    <a:cubicBezTo>
                      <a:pt x="27" y="27"/>
                      <a:pt x="0" y="54"/>
                      <a:pt x="0" y="81"/>
                    </a:cubicBezTo>
                    <a:cubicBezTo>
                      <a:pt x="0" y="81"/>
                      <a:pt x="0" y="114"/>
                      <a:pt x="27" y="114"/>
                    </a:cubicBezTo>
                    <a:lnTo>
                      <a:pt x="27" y="114"/>
                    </a:lnTo>
                    <a:lnTo>
                      <a:pt x="27" y="141"/>
                    </a:lnTo>
                    <a:lnTo>
                      <a:pt x="54" y="141"/>
                    </a:lnTo>
                    <a:cubicBezTo>
                      <a:pt x="87" y="141"/>
                      <a:pt x="54" y="141"/>
                      <a:pt x="87" y="114"/>
                    </a:cubicBezTo>
                    <a:lnTo>
                      <a:pt x="114" y="114"/>
                    </a:lnTo>
                    <a:lnTo>
                      <a:pt x="114" y="54"/>
                    </a:lnTo>
                    <a:cubicBezTo>
                      <a:pt x="87" y="27"/>
                      <a:pt x="114" y="27"/>
                      <a:pt x="87" y="27"/>
                    </a:cubicBezTo>
                    <a:cubicBezTo>
                      <a:pt x="54" y="1"/>
                      <a:pt x="54" y="27"/>
                      <a:pt x="54"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7884117" y="607915"/>
                <a:ext cx="35691" cy="42525"/>
              </a:xfrm>
              <a:custGeom>
                <a:rect b="b" l="l" r="r" t="t"/>
                <a:pathLst>
                  <a:path extrusionOk="0" h="168" w="141">
                    <a:moveTo>
                      <a:pt x="27" y="27"/>
                    </a:moveTo>
                    <a:lnTo>
                      <a:pt x="27" y="54"/>
                    </a:lnTo>
                    <a:cubicBezTo>
                      <a:pt x="0" y="54"/>
                      <a:pt x="0" y="54"/>
                      <a:pt x="0" y="87"/>
                    </a:cubicBezTo>
                    <a:lnTo>
                      <a:pt x="27" y="87"/>
                    </a:lnTo>
                    <a:cubicBezTo>
                      <a:pt x="27" y="114"/>
                      <a:pt x="0" y="141"/>
                      <a:pt x="0" y="141"/>
                    </a:cubicBezTo>
                    <a:lnTo>
                      <a:pt x="27" y="141"/>
                    </a:lnTo>
                    <a:cubicBezTo>
                      <a:pt x="27" y="168"/>
                      <a:pt x="54" y="141"/>
                      <a:pt x="80" y="141"/>
                    </a:cubicBezTo>
                    <a:cubicBezTo>
                      <a:pt x="114" y="141"/>
                      <a:pt x="141" y="141"/>
                      <a:pt x="141" y="114"/>
                    </a:cubicBezTo>
                    <a:cubicBezTo>
                      <a:pt x="141" y="87"/>
                      <a:pt x="114" y="54"/>
                      <a:pt x="114" y="54"/>
                    </a:cubicBezTo>
                    <a:cubicBezTo>
                      <a:pt x="80" y="27"/>
                      <a:pt x="54"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7912720" y="636771"/>
                <a:ext cx="49359" cy="49359"/>
              </a:xfrm>
              <a:custGeom>
                <a:rect b="b" l="l" r="r" t="t"/>
                <a:pathLst>
                  <a:path extrusionOk="0" h="195" w="195">
                    <a:moveTo>
                      <a:pt x="54" y="107"/>
                    </a:moveTo>
                    <a:cubicBezTo>
                      <a:pt x="81" y="194"/>
                      <a:pt x="1" y="141"/>
                      <a:pt x="54" y="168"/>
                    </a:cubicBezTo>
                    <a:cubicBezTo>
                      <a:pt x="81" y="194"/>
                      <a:pt x="108" y="194"/>
                      <a:pt x="108" y="168"/>
                    </a:cubicBezTo>
                    <a:cubicBezTo>
                      <a:pt x="135" y="168"/>
                      <a:pt x="108" y="168"/>
                      <a:pt x="135" y="141"/>
                    </a:cubicBezTo>
                    <a:cubicBezTo>
                      <a:pt x="168" y="141"/>
                      <a:pt x="168" y="141"/>
                      <a:pt x="168" y="107"/>
                    </a:cubicBezTo>
                    <a:cubicBezTo>
                      <a:pt x="195" y="81"/>
                      <a:pt x="168" y="81"/>
                      <a:pt x="135" y="81"/>
                    </a:cubicBezTo>
                    <a:cubicBezTo>
                      <a:pt x="135" y="27"/>
                      <a:pt x="168" y="54"/>
                      <a:pt x="135" y="27"/>
                    </a:cubicBezTo>
                    <a:cubicBezTo>
                      <a:pt x="135" y="27"/>
                      <a:pt x="108" y="0"/>
                      <a:pt x="81" y="27"/>
                    </a:cubicBezTo>
                    <a:cubicBezTo>
                      <a:pt x="28" y="54"/>
                      <a:pt x="81" y="0"/>
                      <a:pt x="54" y="81"/>
                    </a:cubicBezTo>
                    <a:lnTo>
                      <a:pt x="28" y="81"/>
                    </a:lnTo>
                    <a:cubicBezTo>
                      <a:pt x="28" y="107"/>
                      <a:pt x="54" y="107"/>
                      <a:pt x="54"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7855261" y="650187"/>
                <a:ext cx="42525" cy="35944"/>
              </a:xfrm>
              <a:custGeom>
                <a:rect b="b" l="l" r="r" t="t"/>
                <a:pathLst>
                  <a:path extrusionOk="0" h="142" w="168">
                    <a:moveTo>
                      <a:pt x="27" y="88"/>
                    </a:moveTo>
                    <a:cubicBezTo>
                      <a:pt x="27" y="141"/>
                      <a:pt x="0" y="88"/>
                      <a:pt x="27" y="115"/>
                    </a:cubicBezTo>
                    <a:cubicBezTo>
                      <a:pt x="27" y="141"/>
                      <a:pt x="61" y="141"/>
                      <a:pt x="61" y="141"/>
                    </a:cubicBezTo>
                    <a:cubicBezTo>
                      <a:pt x="87" y="141"/>
                      <a:pt x="114" y="115"/>
                      <a:pt x="141" y="115"/>
                    </a:cubicBezTo>
                    <a:lnTo>
                      <a:pt x="168" y="88"/>
                    </a:lnTo>
                    <a:cubicBezTo>
                      <a:pt x="168" y="54"/>
                      <a:pt x="168" y="54"/>
                      <a:pt x="141" y="54"/>
                    </a:cubicBezTo>
                    <a:cubicBezTo>
                      <a:pt x="114" y="28"/>
                      <a:pt x="114" y="1"/>
                      <a:pt x="87" y="1"/>
                    </a:cubicBezTo>
                    <a:cubicBezTo>
                      <a:pt x="61" y="1"/>
                      <a:pt x="61" y="1"/>
                      <a:pt x="27" y="28"/>
                    </a:cubicBezTo>
                    <a:cubicBezTo>
                      <a:pt x="0" y="54"/>
                      <a:pt x="27" y="1"/>
                      <a:pt x="27" y="54"/>
                    </a:cubicBezTo>
                    <a:lnTo>
                      <a:pt x="0" y="54"/>
                    </a:lnTo>
                    <a:cubicBezTo>
                      <a:pt x="0" y="88"/>
                      <a:pt x="0" y="88"/>
                      <a:pt x="27"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7819571" y="607915"/>
                <a:ext cx="35944" cy="35691"/>
              </a:xfrm>
              <a:custGeom>
                <a:rect b="b" l="l" r="r" t="t"/>
                <a:pathLst>
                  <a:path extrusionOk="0" h="141" w="142">
                    <a:moveTo>
                      <a:pt x="34" y="27"/>
                    </a:moveTo>
                    <a:cubicBezTo>
                      <a:pt x="1" y="54"/>
                      <a:pt x="61" y="0"/>
                      <a:pt x="34" y="54"/>
                    </a:cubicBezTo>
                    <a:lnTo>
                      <a:pt x="34" y="87"/>
                    </a:lnTo>
                    <a:lnTo>
                      <a:pt x="34" y="114"/>
                    </a:lnTo>
                    <a:cubicBezTo>
                      <a:pt x="61" y="114"/>
                      <a:pt x="34" y="141"/>
                      <a:pt x="34" y="141"/>
                    </a:cubicBezTo>
                    <a:lnTo>
                      <a:pt x="61" y="141"/>
                    </a:lnTo>
                    <a:lnTo>
                      <a:pt x="88" y="141"/>
                    </a:lnTo>
                    <a:cubicBezTo>
                      <a:pt x="115" y="141"/>
                      <a:pt x="141" y="114"/>
                      <a:pt x="141" y="114"/>
                    </a:cubicBezTo>
                    <a:cubicBezTo>
                      <a:pt x="141" y="87"/>
                      <a:pt x="115" y="54"/>
                      <a:pt x="115" y="54"/>
                    </a:cubicBezTo>
                    <a:cubicBezTo>
                      <a:pt x="88" y="27"/>
                      <a:pt x="61" y="27"/>
                      <a:pt x="61"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8"/>
              <p:cNvSpPr/>
              <p:nvPr/>
            </p:nvSpPr>
            <p:spPr>
              <a:xfrm>
                <a:off x="7799321" y="679043"/>
                <a:ext cx="42525" cy="35691"/>
              </a:xfrm>
              <a:custGeom>
                <a:rect b="b" l="l" r="r" t="t"/>
                <a:pathLst>
                  <a:path extrusionOk="0" h="141" w="168">
                    <a:moveTo>
                      <a:pt x="27" y="81"/>
                    </a:moveTo>
                    <a:cubicBezTo>
                      <a:pt x="27" y="141"/>
                      <a:pt x="1" y="108"/>
                      <a:pt x="27" y="141"/>
                    </a:cubicBezTo>
                    <a:lnTo>
                      <a:pt x="114" y="141"/>
                    </a:lnTo>
                    <a:cubicBezTo>
                      <a:pt x="141" y="141"/>
                      <a:pt x="168" y="108"/>
                      <a:pt x="168" y="81"/>
                    </a:cubicBezTo>
                    <a:cubicBezTo>
                      <a:pt x="168" y="27"/>
                      <a:pt x="141" y="1"/>
                      <a:pt x="114" y="1"/>
                    </a:cubicBezTo>
                    <a:lnTo>
                      <a:pt x="54" y="1"/>
                    </a:lnTo>
                    <a:cubicBezTo>
                      <a:pt x="1" y="27"/>
                      <a:pt x="54" y="1"/>
                      <a:pt x="27" y="54"/>
                    </a:cubicBezTo>
                    <a:lnTo>
                      <a:pt x="1" y="54"/>
                    </a:lnTo>
                    <a:cubicBezTo>
                      <a:pt x="1" y="81"/>
                      <a:pt x="1" y="81"/>
                      <a:pt x="27" y="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7819571" y="728149"/>
                <a:ext cx="42778" cy="42525"/>
              </a:xfrm>
              <a:custGeom>
                <a:rect b="b" l="l" r="r" t="t"/>
                <a:pathLst>
                  <a:path extrusionOk="0" h="168" w="169">
                    <a:moveTo>
                      <a:pt x="88" y="1"/>
                    </a:moveTo>
                    <a:cubicBezTo>
                      <a:pt x="88" y="1"/>
                      <a:pt x="88" y="27"/>
                      <a:pt x="61" y="27"/>
                    </a:cubicBezTo>
                    <a:lnTo>
                      <a:pt x="34" y="27"/>
                    </a:lnTo>
                    <a:lnTo>
                      <a:pt x="34" y="54"/>
                    </a:lnTo>
                    <a:cubicBezTo>
                      <a:pt x="34" y="54"/>
                      <a:pt x="1" y="54"/>
                      <a:pt x="1" y="81"/>
                    </a:cubicBezTo>
                    <a:lnTo>
                      <a:pt x="1" y="81"/>
                    </a:lnTo>
                    <a:cubicBezTo>
                      <a:pt x="1" y="114"/>
                      <a:pt x="1" y="114"/>
                      <a:pt x="34" y="141"/>
                    </a:cubicBezTo>
                    <a:cubicBezTo>
                      <a:pt x="34" y="141"/>
                      <a:pt x="61" y="168"/>
                      <a:pt x="88" y="168"/>
                    </a:cubicBezTo>
                    <a:lnTo>
                      <a:pt x="115" y="141"/>
                    </a:lnTo>
                    <a:cubicBezTo>
                      <a:pt x="141" y="168"/>
                      <a:pt x="141" y="141"/>
                      <a:pt x="168" y="141"/>
                    </a:cubicBezTo>
                    <a:cubicBezTo>
                      <a:pt x="168" y="114"/>
                      <a:pt x="168" y="81"/>
                      <a:pt x="141" y="81"/>
                    </a:cubicBezTo>
                    <a:cubicBezTo>
                      <a:pt x="141" y="54"/>
                      <a:pt x="168" y="54"/>
                      <a:pt x="141" y="54"/>
                    </a:cubicBezTo>
                    <a:cubicBezTo>
                      <a:pt x="141" y="27"/>
                      <a:pt x="141" y="27"/>
                      <a:pt x="115" y="27"/>
                    </a:cubicBezTo>
                    <a:cubicBezTo>
                      <a:pt x="115" y="1"/>
                      <a:pt x="115"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7855261" y="699293"/>
                <a:ext cx="42525" cy="35944"/>
              </a:xfrm>
              <a:custGeom>
                <a:rect b="b" l="l" r="r" t="t"/>
                <a:pathLst>
                  <a:path extrusionOk="0" h="142" w="168">
                    <a:moveTo>
                      <a:pt x="87" y="1"/>
                    </a:moveTo>
                    <a:lnTo>
                      <a:pt x="87" y="28"/>
                    </a:lnTo>
                    <a:cubicBezTo>
                      <a:pt x="61" y="1"/>
                      <a:pt x="27" y="1"/>
                      <a:pt x="27" y="28"/>
                    </a:cubicBezTo>
                    <a:cubicBezTo>
                      <a:pt x="0" y="61"/>
                      <a:pt x="0" y="88"/>
                      <a:pt x="27" y="115"/>
                    </a:cubicBezTo>
                    <a:lnTo>
                      <a:pt x="27" y="115"/>
                    </a:lnTo>
                    <a:lnTo>
                      <a:pt x="27" y="115"/>
                    </a:lnTo>
                    <a:cubicBezTo>
                      <a:pt x="27" y="141"/>
                      <a:pt x="61" y="141"/>
                      <a:pt x="61" y="141"/>
                    </a:cubicBezTo>
                    <a:lnTo>
                      <a:pt x="114" y="141"/>
                    </a:lnTo>
                    <a:cubicBezTo>
                      <a:pt x="141" y="141"/>
                      <a:pt x="168" y="141"/>
                      <a:pt x="168" y="115"/>
                    </a:cubicBezTo>
                    <a:cubicBezTo>
                      <a:pt x="168" y="88"/>
                      <a:pt x="168" y="61"/>
                      <a:pt x="141" y="61"/>
                    </a:cubicBezTo>
                    <a:cubicBezTo>
                      <a:pt x="141" y="61"/>
                      <a:pt x="141" y="28"/>
                      <a:pt x="114" y="28"/>
                    </a:cubicBezTo>
                    <a:lnTo>
                      <a:pt x="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7926389" y="672209"/>
                <a:ext cx="56194" cy="56194"/>
              </a:xfrm>
              <a:custGeom>
                <a:rect b="b" l="l" r="r" t="t"/>
                <a:pathLst>
                  <a:path extrusionOk="0" h="222" w="222">
                    <a:moveTo>
                      <a:pt x="114" y="54"/>
                    </a:moveTo>
                    <a:cubicBezTo>
                      <a:pt x="0" y="81"/>
                      <a:pt x="168" y="1"/>
                      <a:pt x="81" y="108"/>
                    </a:cubicBezTo>
                    <a:cubicBezTo>
                      <a:pt x="81" y="81"/>
                      <a:pt x="54" y="108"/>
                      <a:pt x="54" y="108"/>
                    </a:cubicBezTo>
                    <a:cubicBezTo>
                      <a:pt x="54" y="108"/>
                      <a:pt x="54" y="135"/>
                      <a:pt x="81" y="135"/>
                    </a:cubicBezTo>
                    <a:cubicBezTo>
                      <a:pt x="54" y="168"/>
                      <a:pt x="54" y="168"/>
                      <a:pt x="54" y="195"/>
                    </a:cubicBezTo>
                    <a:lnTo>
                      <a:pt x="54" y="195"/>
                    </a:lnTo>
                    <a:lnTo>
                      <a:pt x="54" y="195"/>
                    </a:lnTo>
                    <a:cubicBezTo>
                      <a:pt x="81" y="222"/>
                      <a:pt x="81" y="222"/>
                      <a:pt x="114" y="222"/>
                    </a:cubicBezTo>
                    <a:cubicBezTo>
                      <a:pt x="141" y="222"/>
                      <a:pt x="141" y="222"/>
                      <a:pt x="168" y="195"/>
                    </a:cubicBezTo>
                    <a:cubicBezTo>
                      <a:pt x="194" y="195"/>
                      <a:pt x="221" y="195"/>
                      <a:pt x="221" y="168"/>
                    </a:cubicBezTo>
                    <a:cubicBezTo>
                      <a:pt x="221" y="135"/>
                      <a:pt x="221" y="108"/>
                      <a:pt x="194" y="108"/>
                    </a:cubicBezTo>
                    <a:cubicBezTo>
                      <a:pt x="168" y="81"/>
                      <a:pt x="168" y="81"/>
                      <a:pt x="168" y="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7975495" y="629937"/>
                <a:ext cx="42525" cy="42525"/>
              </a:xfrm>
              <a:custGeom>
                <a:rect b="b" l="l" r="r" t="t"/>
                <a:pathLst>
                  <a:path extrusionOk="0" h="168" w="168">
                    <a:moveTo>
                      <a:pt x="87" y="27"/>
                    </a:moveTo>
                    <a:cubicBezTo>
                      <a:pt x="27" y="27"/>
                      <a:pt x="114" y="0"/>
                      <a:pt x="54" y="54"/>
                    </a:cubicBezTo>
                    <a:lnTo>
                      <a:pt x="27" y="54"/>
                    </a:lnTo>
                    <a:cubicBezTo>
                      <a:pt x="27" y="81"/>
                      <a:pt x="27" y="81"/>
                      <a:pt x="54" y="81"/>
                    </a:cubicBezTo>
                    <a:cubicBezTo>
                      <a:pt x="27" y="168"/>
                      <a:pt x="0" y="81"/>
                      <a:pt x="27" y="108"/>
                    </a:cubicBezTo>
                    <a:lnTo>
                      <a:pt x="27" y="134"/>
                    </a:lnTo>
                    <a:cubicBezTo>
                      <a:pt x="54" y="168"/>
                      <a:pt x="87" y="134"/>
                      <a:pt x="114" y="134"/>
                    </a:cubicBezTo>
                    <a:cubicBezTo>
                      <a:pt x="141" y="134"/>
                      <a:pt x="168" y="134"/>
                      <a:pt x="168" y="108"/>
                    </a:cubicBezTo>
                    <a:cubicBezTo>
                      <a:pt x="168" y="108"/>
                      <a:pt x="168" y="81"/>
                      <a:pt x="141" y="81"/>
                    </a:cubicBezTo>
                    <a:cubicBezTo>
                      <a:pt x="141" y="54"/>
                      <a:pt x="114" y="0"/>
                      <a:pt x="87"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8"/>
              <p:cNvSpPr/>
              <p:nvPr/>
            </p:nvSpPr>
            <p:spPr>
              <a:xfrm>
                <a:off x="8039789" y="679043"/>
                <a:ext cx="42525" cy="49359"/>
              </a:xfrm>
              <a:custGeom>
                <a:rect b="b" l="l" r="r" t="t"/>
                <a:pathLst>
                  <a:path extrusionOk="0" h="195" w="168">
                    <a:moveTo>
                      <a:pt x="1" y="108"/>
                    </a:moveTo>
                    <a:lnTo>
                      <a:pt x="1" y="108"/>
                    </a:lnTo>
                    <a:lnTo>
                      <a:pt x="1" y="141"/>
                    </a:lnTo>
                    <a:cubicBezTo>
                      <a:pt x="1" y="168"/>
                      <a:pt x="27" y="168"/>
                      <a:pt x="27" y="168"/>
                    </a:cubicBezTo>
                    <a:lnTo>
                      <a:pt x="81" y="168"/>
                    </a:lnTo>
                    <a:cubicBezTo>
                      <a:pt x="108" y="195"/>
                      <a:pt x="134" y="195"/>
                      <a:pt x="134" y="168"/>
                    </a:cubicBezTo>
                    <a:cubicBezTo>
                      <a:pt x="168" y="168"/>
                      <a:pt x="168" y="141"/>
                      <a:pt x="134" y="108"/>
                    </a:cubicBezTo>
                    <a:lnTo>
                      <a:pt x="134" y="81"/>
                    </a:lnTo>
                    <a:cubicBezTo>
                      <a:pt x="134" y="54"/>
                      <a:pt x="134" y="54"/>
                      <a:pt x="108" y="27"/>
                    </a:cubicBezTo>
                    <a:cubicBezTo>
                      <a:pt x="54" y="1"/>
                      <a:pt x="134" y="27"/>
                      <a:pt x="54" y="54"/>
                    </a:cubicBezTo>
                    <a:lnTo>
                      <a:pt x="27" y="54"/>
                    </a:lnTo>
                    <a:lnTo>
                      <a:pt x="27" y="81"/>
                    </a:lnTo>
                    <a:cubicBezTo>
                      <a:pt x="27" y="108"/>
                      <a:pt x="1" y="108"/>
                      <a:pt x="1" y="1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8004351" y="699293"/>
                <a:ext cx="42525" cy="35944"/>
              </a:xfrm>
              <a:custGeom>
                <a:rect b="b" l="l" r="r" t="t"/>
                <a:pathLst>
                  <a:path extrusionOk="0" h="142" w="168">
                    <a:moveTo>
                      <a:pt x="27" y="88"/>
                    </a:moveTo>
                    <a:cubicBezTo>
                      <a:pt x="27" y="141"/>
                      <a:pt x="0" y="88"/>
                      <a:pt x="27" y="141"/>
                    </a:cubicBezTo>
                    <a:lnTo>
                      <a:pt x="54" y="141"/>
                    </a:lnTo>
                    <a:lnTo>
                      <a:pt x="80" y="141"/>
                    </a:lnTo>
                    <a:cubicBezTo>
                      <a:pt x="107" y="141"/>
                      <a:pt x="141" y="141"/>
                      <a:pt x="141" y="115"/>
                    </a:cubicBezTo>
                    <a:cubicBezTo>
                      <a:pt x="167" y="115"/>
                      <a:pt x="141" y="88"/>
                      <a:pt x="141" y="88"/>
                    </a:cubicBezTo>
                    <a:cubicBezTo>
                      <a:pt x="107" y="61"/>
                      <a:pt x="107" y="61"/>
                      <a:pt x="107" y="28"/>
                    </a:cubicBezTo>
                    <a:lnTo>
                      <a:pt x="80" y="1"/>
                    </a:lnTo>
                    <a:cubicBezTo>
                      <a:pt x="27" y="28"/>
                      <a:pt x="80" y="1"/>
                      <a:pt x="54" y="61"/>
                    </a:cubicBezTo>
                    <a:lnTo>
                      <a:pt x="27" y="61"/>
                    </a:lnTo>
                    <a:cubicBezTo>
                      <a:pt x="0" y="61"/>
                      <a:pt x="27" y="88"/>
                      <a:pt x="27"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7926389" y="741818"/>
                <a:ext cx="42525" cy="35691"/>
              </a:xfrm>
              <a:custGeom>
                <a:rect b="b" l="l" r="r" t="t"/>
                <a:pathLst>
                  <a:path extrusionOk="0" h="141" w="168">
                    <a:moveTo>
                      <a:pt x="27" y="27"/>
                    </a:moveTo>
                    <a:lnTo>
                      <a:pt x="27" y="60"/>
                    </a:lnTo>
                    <a:lnTo>
                      <a:pt x="0" y="60"/>
                    </a:lnTo>
                    <a:cubicBezTo>
                      <a:pt x="0" y="87"/>
                      <a:pt x="0" y="87"/>
                      <a:pt x="27" y="87"/>
                    </a:cubicBezTo>
                    <a:lnTo>
                      <a:pt x="27" y="114"/>
                    </a:lnTo>
                    <a:lnTo>
                      <a:pt x="27" y="114"/>
                    </a:lnTo>
                    <a:lnTo>
                      <a:pt x="54" y="114"/>
                    </a:lnTo>
                    <a:cubicBezTo>
                      <a:pt x="54" y="141"/>
                      <a:pt x="81" y="141"/>
                      <a:pt x="81" y="141"/>
                    </a:cubicBezTo>
                    <a:cubicBezTo>
                      <a:pt x="114" y="141"/>
                      <a:pt x="114" y="114"/>
                      <a:pt x="141" y="114"/>
                    </a:cubicBezTo>
                    <a:cubicBezTo>
                      <a:pt x="168" y="114"/>
                      <a:pt x="168" y="87"/>
                      <a:pt x="168" y="87"/>
                    </a:cubicBezTo>
                    <a:cubicBezTo>
                      <a:pt x="168" y="60"/>
                      <a:pt x="168" y="27"/>
                      <a:pt x="141" y="27"/>
                    </a:cubicBezTo>
                    <a:cubicBezTo>
                      <a:pt x="114" y="27"/>
                      <a:pt x="114" y="0"/>
                      <a:pt x="81" y="0"/>
                    </a:cubicBez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7955245" y="770421"/>
                <a:ext cx="49359" cy="42778"/>
              </a:xfrm>
              <a:custGeom>
                <a:rect b="b" l="l" r="r" t="t"/>
                <a:pathLst>
                  <a:path extrusionOk="0" h="169" w="195">
                    <a:moveTo>
                      <a:pt x="27" y="28"/>
                    </a:moveTo>
                    <a:lnTo>
                      <a:pt x="27" y="54"/>
                    </a:lnTo>
                    <a:lnTo>
                      <a:pt x="27" y="81"/>
                    </a:lnTo>
                    <a:lnTo>
                      <a:pt x="27" y="115"/>
                    </a:lnTo>
                    <a:cubicBezTo>
                      <a:pt x="54" y="168"/>
                      <a:pt x="0" y="115"/>
                      <a:pt x="27" y="141"/>
                    </a:cubicBezTo>
                    <a:lnTo>
                      <a:pt x="27" y="141"/>
                    </a:lnTo>
                    <a:cubicBezTo>
                      <a:pt x="54" y="141"/>
                      <a:pt x="54" y="168"/>
                      <a:pt x="80" y="168"/>
                    </a:cubicBezTo>
                    <a:cubicBezTo>
                      <a:pt x="80" y="168"/>
                      <a:pt x="107" y="168"/>
                      <a:pt x="134" y="141"/>
                    </a:cubicBezTo>
                    <a:lnTo>
                      <a:pt x="167" y="115"/>
                    </a:lnTo>
                    <a:lnTo>
                      <a:pt x="194" y="81"/>
                    </a:lnTo>
                    <a:cubicBezTo>
                      <a:pt x="194" y="54"/>
                      <a:pt x="167" y="28"/>
                      <a:pt x="134" y="28"/>
                    </a:cubicBezTo>
                    <a:lnTo>
                      <a:pt x="107" y="28"/>
                    </a:lnTo>
                    <a:cubicBezTo>
                      <a:pt x="80" y="1"/>
                      <a:pt x="80" y="1"/>
                      <a:pt x="54" y="28"/>
                    </a:cubicBezTo>
                    <a:lnTo>
                      <a:pt x="54" y="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8017767" y="748399"/>
                <a:ext cx="35944" cy="35944"/>
              </a:xfrm>
              <a:custGeom>
                <a:rect b="b" l="l" r="r" t="t"/>
                <a:pathLst>
                  <a:path extrusionOk="0" h="142" w="142">
                    <a:moveTo>
                      <a:pt x="54" y="88"/>
                    </a:moveTo>
                    <a:cubicBezTo>
                      <a:pt x="88" y="141"/>
                      <a:pt x="27" y="115"/>
                      <a:pt x="88" y="115"/>
                    </a:cubicBezTo>
                    <a:cubicBezTo>
                      <a:pt x="88" y="115"/>
                      <a:pt x="114" y="115"/>
                      <a:pt x="114" y="88"/>
                    </a:cubicBezTo>
                    <a:cubicBezTo>
                      <a:pt x="141" y="88"/>
                      <a:pt x="141" y="61"/>
                      <a:pt x="141" y="34"/>
                    </a:cubicBezTo>
                    <a:cubicBezTo>
                      <a:pt x="141" y="1"/>
                      <a:pt x="114" y="1"/>
                      <a:pt x="88" y="1"/>
                    </a:cubicBezTo>
                    <a:lnTo>
                      <a:pt x="27" y="1"/>
                    </a:lnTo>
                    <a:cubicBezTo>
                      <a:pt x="1" y="34"/>
                      <a:pt x="27" y="1"/>
                      <a:pt x="27" y="61"/>
                    </a:cubicBezTo>
                    <a:lnTo>
                      <a:pt x="27" y="61"/>
                    </a:lnTo>
                    <a:cubicBezTo>
                      <a:pt x="27" y="88"/>
                      <a:pt x="27" y="88"/>
                      <a:pt x="54"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7877283" y="763840"/>
                <a:ext cx="42525" cy="27338"/>
              </a:xfrm>
              <a:custGeom>
                <a:rect b="b" l="l" r="r" t="t"/>
                <a:pathLst>
                  <a:path extrusionOk="0" h="108" w="168">
                    <a:moveTo>
                      <a:pt x="27" y="54"/>
                    </a:moveTo>
                    <a:cubicBezTo>
                      <a:pt x="27" y="80"/>
                      <a:pt x="27" y="80"/>
                      <a:pt x="54" y="107"/>
                    </a:cubicBezTo>
                    <a:lnTo>
                      <a:pt x="107" y="107"/>
                    </a:lnTo>
                    <a:cubicBezTo>
                      <a:pt x="141" y="107"/>
                      <a:pt x="168" y="80"/>
                      <a:pt x="168" y="80"/>
                    </a:cubicBezTo>
                    <a:cubicBezTo>
                      <a:pt x="168" y="54"/>
                      <a:pt x="168" y="27"/>
                      <a:pt x="141" y="27"/>
                    </a:cubicBezTo>
                    <a:cubicBezTo>
                      <a:pt x="107" y="27"/>
                      <a:pt x="81" y="0"/>
                      <a:pt x="54" y="0"/>
                    </a:cubicBezTo>
                    <a:cubicBezTo>
                      <a:pt x="54" y="0"/>
                      <a:pt x="54" y="27"/>
                      <a:pt x="27" y="27"/>
                    </a:cubicBezTo>
                    <a:cubicBezTo>
                      <a:pt x="27" y="27"/>
                      <a:pt x="0" y="27"/>
                      <a:pt x="0" y="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6077061" y="2033766"/>
                <a:ext cx="2547197" cy="1460278"/>
              </a:xfrm>
              <a:custGeom>
                <a:rect b="b" l="l" r="r" t="t"/>
                <a:pathLst>
                  <a:path extrusionOk="0" h="5769" w="10063">
                    <a:moveTo>
                      <a:pt x="194" y="1"/>
                    </a:moveTo>
                    <a:cubicBezTo>
                      <a:pt x="194" y="309"/>
                      <a:pt x="308" y="643"/>
                      <a:pt x="475" y="837"/>
                    </a:cubicBezTo>
                    <a:cubicBezTo>
                      <a:pt x="194" y="1005"/>
                      <a:pt x="0" y="1312"/>
                      <a:pt x="0" y="1647"/>
                    </a:cubicBezTo>
                    <a:cubicBezTo>
                      <a:pt x="0" y="2149"/>
                      <a:pt x="422" y="2563"/>
                      <a:pt x="923" y="2563"/>
                    </a:cubicBezTo>
                    <a:cubicBezTo>
                      <a:pt x="1117" y="2563"/>
                      <a:pt x="1673" y="2563"/>
                      <a:pt x="2235" y="2537"/>
                    </a:cubicBezTo>
                    <a:cubicBezTo>
                      <a:pt x="2175" y="2650"/>
                      <a:pt x="2175" y="2758"/>
                      <a:pt x="2175" y="2871"/>
                    </a:cubicBezTo>
                    <a:cubicBezTo>
                      <a:pt x="2175" y="3373"/>
                      <a:pt x="2569" y="3788"/>
                      <a:pt x="3071" y="3788"/>
                    </a:cubicBezTo>
                    <a:lnTo>
                      <a:pt x="3486" y="3788"/>
                    </a:lnTo>
                    <a:cubicBezTo>
                      <a:pt x="3486" y="4290"/>
                      <a:pt x="3874" y="4684"/>
                      <a:pt x="4376" y="4684"/>
                    </a:cubicBezTo>
                    <a:cubicBezTo>
                      <a:pt x="4577" y="4684"/>
                      <a:pt x="5045" y="4711"/>
                      <a:pt x="5547" y="4684"/>
                    </a:cubicBezTo>
                    <a:cubicBezTo>
                      <a:pt x="5714" y="5266"/>
                      <a:pt x="5941" y="5768"/>
                      <a:pt x="6189" y="5715"/>
                    </a:cubicBezTo>
                    <a:cubicBezTo>
                      <a:pt x="6383" y="5688"/>
                      <a:pt x="6550" y="5213"/>
                      <a:pt x="6691" y="4658"/>
                    </a:cubicBezTo>
                    <a:cubicBezTo>
                      <a:pt x="7280" y="4711"/>
                      <a:pt x="7862" y="4684"/>
                      <a:pt x="8089" y="4684"/>
                    </a:cubicBezTo>
                    <a:cubicBezTo>
                      <a:pt x="8557" y="4684"/>
                      <a:pt x="8952" y="4290"/>
                      <a:pt x="8952" y="3788"/>
                    </a:cubicBezTo>
                    <a:cubicBezTo>
                      <a:pt x="8952" y="3567"/>
                      <a:pt x="8865" y="3346"/>
                      <a:pt x="8758" y="3206"/>
                    </a:cubicBezTo>
                    <a:lnTo>
                      <a:pt x="8812" y="3206"/>
                    </a:lnTo>
                    <a:cubicBezTo>
                      <a:pt x="9508" y="3206"/>
                      <a:pt x="10063" y="2650"/>
                      <a:pt x="10063" y="1948"/>
                    </a:cubicBezTo>
                    <a:cubicBezTo>
                      <a:pt x="10063" y="1533"/>
                      <a:pt x="9869" y="1172"/>
                      <a:pt x="9534" y="944"/>
                    </a:cubicBezTo>
                    <a:cubicBezTo>
                      <a:pt x="9789" y="697"/>
                      <a:pt x="9956" y="362"/>
                      <a:pt x="9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8138001" y="2185894"/>
                <a:ext cx="388041" cy="327544"/>
              </a:xfrm>
              <a:custGeom>
                <a:rect b="b" l="l" r="r" t="t"/>
                <a:pathLst>
                  <a:path extrusionOk="0" h="1294" w="1533">
                    <a:moveTo>
                      <a:pt x="747" y="0"/>
                    </a:moveTo>
                    <a:cubicBezTo>
                      <a:pt x="415" y="0"/>
                      <a:pt x="113" y="208"/>
                      <a:pt x="1" y="544"/>
                    </a:cubicBezTo>
                    <a:cubicBezTo>
                      <a:pt x="1" y="598"/>
                      <a:pt x="27" y="651"/>
                      <a:pt x="81" y="678"/>
                    </a:cubicBezTo>
                    <a:cubicBezTo>
                      <a:pt x="98" y="687"/>
                      <a:pt x="114" y="691"/>
                      <a:pt x="129" y="691"/>
                    </a:cubicBezTo>
                    <a:cubicBezTo>
                      <a:pt x="169" y="691"/>
                      <a:pt x="202" y="663"/>
                      <a:pt x="221" y="624"/>
                    </a:cubicBezTo>
                    <a:cubicBezTo>
                      <a:pt x="282" y="377"/>
                      <a:pt x="502" y="236"/>
                      <a:pt x="750" y="236"/>
                    </a:cubicBezTo>
                    <a:cubicBezTo>
                      <a:pt x="1058" y="236"/>
                      <a:pt x="1312" y="484"/>
                      <a:pt x="1312" y="792"/>
                    </a:cubicBezTo>
                    <a:cubicBezTo>
                      <a:pt x="1312" y="905"/>
                      <a:pt x="1285" y="1012"/>
                      <a:pt x="1225" y="1126"/>
                    </a:cubicBezTo>
                    <a:cubicBezTo>
                      <a:pt x="1198" y="1126"/>
                      <a:pt x="1198" y="1153"/>
                      <a:pt x="1198" y="1180"/>
                    </a:cubicBezTo>
                    <a:cubicBezTo>
                      <a:pt x="1198" y="1240"/>
                      <a:pt x="1252" y="1293"/>
                      <a:pt x="1312" y="1293"/>
                    </a:cubicBezTo>
                    <a:cubicBezTo>
                      <a:pt x="1339" y="1293"/>
                      <a:pt x="1366" y="1267"/>
                      <a:pt x="1392" y="1240"/>
                    </a:cubicBezTo>
                    <a:cubicBezTo>
                      <a:pt x="1479" y="1099"/>
                      <a:pt x="1533" y="959"/>
                      <a:pt x="1533" y="792"/>
                    </a:cubicBezTo>
                    <a:cubicBezTo>
                      <a:pt x="1533" y="457"/>
                      <a:pt x="1312" y="149"/>
                      <a:pt x="1004" y="42"/>
                    </a:cubicBezTo>
                    <a:cubicBezTo>
                      <a:pt x="918" y="14"/>
                      <a:pt x="832"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7150816" y="2308153"/>
                <a:ext cx="535359" cy="388294"/>
              </a:xfrm>
              <a:custGeom>
                <a:rect b="b" l="l" r="r" t="t"/>
                <a:pathLst>
                  <a:path extrusionOk="0" h="1534" w="2115">
                    <a:moveTo>
                      <a:pt x="1057" y="1"/>
                    </a:moveTo>
                    <a:cubicBezTo>
                      <a:pt x="468" y="28"/>
                      <a:pt x="0" y="503"/>
                      <a:pt x="27" y="1065"/>
                    </a:cubicBezTo>
                    <a:cubicBezTo>
                      <a:pt x="27" y="1145"/>
                      <a:pt x="54" y="1172"/>
                      <a:pt x="134" y="1172"/>
                    </a:cubicBezTo>
                    <a:cubicBezTo>
                      <a:pt x="194" y="1172"/>
                      <a:pt x="248" y="1145"/>
                      <a:pt x="248" y="1065"/>
                    </a:cubicBezTo>
                    <a:cubicBezTo>
                      <a:pt x="248" y="590"/>
                      <a:pt x="609" y="228"/>
                      <a:pt x="1084" y="228"/>
                    </a:cubicBezTo>
                    <a:cubicBezTo>
                      <a:pt x="1532" y="228"/>
                      <a:pt x="1893" y="616"/>
                      <a:pt x="1893" y="1065"/>
                    </a:cubicBezTo>
                    <a:cubicBezTo>
                      <a:pt x="1893" y="1172"/>
                      <a:pt x="1867" y="1285"/>
                      <a:pt x="1840" y="1366"/>
                    </a:cubicBezTo>
                    <a:lnTo>
                      <a:pt x="1840" y="1426"/>
                    </a:lnTo>
                    <a:cubicBezTo>
                      <a:pt x="1840" y="1479"/>
                      <a:pt x="1867" y="1533"/>
                      <a:pt x="1947" y="1533"/>
                    </a:cubicBezTo>
                    <a:cubicBezTo>
                      <a:pt x="1974" y="1533"/>
                      <a:pt x="2034" y="1506"/>
                      <a:pt x="2034" y="1453"/>
                    </a:cubicBezTo>
                    <a:cubicBezTo>
                      <a:pt x="2087" y="1339"/>
                      <a:pt x="2114" y="1198"/>
                      <a:pt x="2114" y="1065"/>
                    </a:cubicBezTo>
                    <a:cubicBezTo>
                      <a:pt x="2114" y="476"/>
                      <a:pt x="1639"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7418368" y="2658983"/>
                <a:ext cx="515109" cy="224522"/>
              </a:xfrm>
              <a:custGeom>
                <a:rect b="b" l="l" r="r" t="t"/>
                <a:pathLst>
                  <a:path extrusionOk="0" h="887" w="2035">
                    <a:moveTo>
                      <a:pt x="1021" y="1"/>
                    </a:moveTo>
                    <a:cubicBezTo>
                      <a:pt x="603" y="1"/>
                      <a:pt x="203" y="241"/>
                      <a:pt x="54" y="649"/>
                    </a:cubicBezTo>
                    <a:cubicBezTo>
                      <a:pt x="27" y="682"/>
                      <a:pt x="27" y="709"/>
                      <a:pt x="27" y="736"/>
                    </a:cubicBezTo>
                    <a:cubicBezTo>
                      <a:pt x="0" y="789"/>
                      <a:pt x="27" y="876"/>
                      <a:pt x="80" y="876"/>
                    </a:cubicBezTo>
                    <a:cubicBezTo>
                      <a:pt x="96" y="883"/>
                      <a:pt x="113" y="887"/>
                      <a:pt x="130" y="887"/>
                    </a:cubicBezTo>
                    <a:cubicBezTo>
                      <a:pt x="177" y="887"/>
                      <a:pt x="221" y="860"/>
                      <a:pt x="221" y="816"/>
                    </a:cubicBezTo>
                    <a:cubicBezTo>
                      <a:pt x="221" y="789"/>
                      <a:pt x="248" y="763"/>
                      <a:pt x="248" y="736"/>
                    </a:cubicBezTo>
                    <a:cubicBezTo>
                      <a:pt x="335" y="515"/>
                      <a:pt x="529" y="348"/>
                      <a:pt x="749" y="261"/>
                    </a:cubicBezTo>
                    <a:cubicBezTo>
                      <a:pt x="834" y="234"/>
                      <a:pt x="919" y="222"/>
                      <a:pt x="1003" y="222"/>
                    </a:cubicBezTo>
                    <a:cubicBezTo>
                      <a:pt x="1365" y="222"/>
                      <a:pt x="1699" y="453"/>
                      <a:pt x="1813" y="789"/>
                    </a:cubicBezTo>
                    <a:cubicBezTo>
                      <a:pt x="1813" y="839"/>
                      <a:pt x="1867" y="883"/>
                      <a:pt x="1920" y="883"/>
                    </a:cubicBezTo>
                    <a:cubicBezTo>
                      <a:pt x="1931" y="883"/>
                      <a:pt x="1943" y="881"/>
                      <a:pt x="1954" y="876"/>
                    </a:cubicBezTo>
                    <a:cubicBezTo>
                      <a:pt x="2007" y="850"/>
                      <a:pt x="2034" y="789"/>
                      <a:pt x="2007" y="736"/>
                    </a:cubicBezTo>
                    <a:cubicBezTo>
                      <a:pt x="1920" y="428"/>
                      <a:pt x="1700" y="207"/>
                      <a:pt x="1392" y="67"/>
                    </a:cubicBezTo>
                    <a:cubicBezTo>
                      <a:pt x="1271" y="22"/>
                      <a:pt x="1145" y="1"/>
                      <a:pt x="1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6515726" y="2103375"/>
                <a:ext cx="310078" cy="332100"/>
              </a:xfrm>
              <a:custGeom>
                <a:rect b="b" l="l" r="r" t="t"/>
                <a:pathLst>
                  <a:path extrusionOk="0" h="1312" w="1225">
                    <a:moveTo>
                      <a:pt x="134" y="0"/>
                    </a:moveTo>
                    <a:cubicBezTo>
                      <a:pt x="80" y="0"/>
                      <a:pt x="27" y="34"/>
                      <a:pt x="27" y="87"/>
                    </a:cubicBezTo>
                    <a:cubicBezTo>
                      <a:pt x="0" y="168"/>
                      <a:pt x="54" y="201"/>
                      <a:pt x="107" y="228"/>
                    </a:cubicBezTo>
                    <a:cubicBezTo>
                      <a:pt x="361" y="255"/>
                      <a:pt x="609" y="368"/>
                      <a:pt x="776" y="536"/>
                    </a:cubicBezTo>
                    <a:cubicBezTo>
                      <a:pt x="917" y="730"/>
                      <a:pt x="1004" y="950"/>
                      <a:pt x="943" y="1205"/>
                    </a:cubicBezTo>
                    <a:cubicBezTo>
                      <a:pt x="943" y="1258"/>
                      <a:pt x="1004" y="1312"/>
                      <a:pt x="1057" y="1312"/>
                    </a:cubicBezTo>
                    <a:cubicBezTo>
                      <a:pt x="1111" y="1312"/>
                      <a:pt x="1171" y="1258"/>
                      <a:pt x="1171" y="1205"/>
                    </a:cubicBezTo>
                    <a:cubicBezTo>
                      <a:pt x="1224" y="924"/>
                      <a:pt x="1137" y="616"/>
                      <a:pt x="943" y="395"/>
                    </a:cubicBezTo>
                    <a:cubicBezTo>
                      <a:pt x="723" y="168"/>
                      <a:pt x="442" y="34"/>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6718732" y="2272462"/>
                <a:ext cx="305269" cy="305269"/>
              </a:xfrm>
              <a:custGeom>
                <a:rect b="b" l="l" r="r" t="t"/>
                <a:pathLst>
                  <a:path extrusionOk="0" h="1206" w="1206">
                    <a:moveTo>
                      <a:pt x="1074" y="1"/>
                    </a:moveTo>
                    <a:cubicBezTo>
                      <a:pt x="273" y="1"/>
                      <a:pt x="34" y="711"/>
                      <a:pt x="1" y="1092"/>
                    </a:cubicBezTo>
                    <a:cubicBezTo>
                      <a:pt x="1" y="1145"/>
                      <a:pt x="34" y="1206"/>
                      <a:pt x="115" y="1206"/>
                    </a:cubicBezTo>
                    <a:cubicBezTo>
                      <a:pt x="168" y="1206"/>
                      <a:pt x="228" y="1172"/>
                      <a:pt x="228" y="1119"/>
                    </a:cubicBezTo>
                    <a:cubicBezTo>
                      <a:pt x="228" y="1066"/>
                      <a:pt x="280" y="228"/>
                      <a:pt x="1055" y="228"/>
                    </a:cubicBezTo>
                    <a:cubicBezTo>
                      <a:pt x="1067" y="228"/>
                      <a:pt x="1079" y="228"/>
                      <a:pt x="1091" y="229"/>
                    </a:cubicBezTo>
                    <a:cubicBezTo>
                      <a:pt x="1145" y="229"/>
                      <a:pt x="1205" y="169"/>
                      <a:pt x="1205" y="115"/>
                    </a:cubicBezTo>
                    <a:cubicBezTo>
                      <a:pt x="1205" y="62"/>
                      <a:pt x="1172" y="1"/>
                      <a:pt x="1118" y="1"/>
                    </a:cubicBezTo>
                    <a:cubicBezTo>
                      <a:pt x="1103" y="1"/>
                      <a:pt x="1088"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 name="Shape 1524"/>
        <p:cNvGrpSpPr/>
        <p:nvPr/>
      </p:nvGrpSpPr>
      <p:grpSpPr>
        <a:xfrm>
          <a:off x="0" y="0"/>
          <a:ext cx="0" cy="0"/>
          <a:chOff x="0" y="0"/>
          <a:chExt cx="0" cy="0"/>
        </a:xfrm>
      </p:grpSpPr>
      <p:sp>
        <p:nvSpPr>
          <p:cNvPr id="1525" name="Google Shape;1525;p49"/>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an infographic</a:t>
            </a:r>
            <a:endParaRPr>
              <a:solidFill>
                <a:schemeClr val="dk1"/>
              </a:solidFill>
            </a:endParaRPr>
          </a:p>
        </p:txBody>
      </p:sp>
      <p:graphicFrame>
        <p:nvGraphicFramePr>
          <p:cNvPr id="1526" name="Google Shape;1526;p49"/>
          <p:cNvGraphicFramePr/>
          <p:nvPr/>
        </p:nvGraphicFramePr>
        <p:xfrm>
          <a:off x="720000" y="1344375"/>
          <a:ext cx="3000000" cy="3000000"/>
        </p:xfrm>
        <a:graphic>
          <a:graphicData uri="http://schemas.openxmlformats.org/drawingml/2006/table">
            <a:tbl>
              <a:tblPr>
                <a:noFill/>
                <a:tableStyleId>{815FA600-99AC-4DA9-A56E-D507D5A3754B}</a:tableStyleId>
              </a:tblPr>
              <a:tblGrid>
                <a:gridCol w="1100575"/>
                <a:gridCol w="1100575"/>
                <a:gridCol w="1100575"/>
                <a:gridCol w="1100575"/>
                <a:gridCol w="1100575"/>
                <a:gridCol w="1100575"/>
                <a:gridCol w="1100575"/>
              </a:tblGrid>
              <a:tr h="502700">
                <a:tc gridSpan="7">
                  <a:txBody>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Mental health week events</a:t>
                      </a:r>
                      <a:endParaRPr b="1" sz="24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hMerge="1"/>
                <a:tc hMerge="1"/>
                <a:tc hMerge="1"/>
                <a:tc hMerge="1"/>
                <a:tc hMerge="1"/>
                <a:tc hMerge="1"/>
              </a:tr>
              <a:tr h="418900">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Mon</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Tue</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Wen</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Thu</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Fri</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Sat</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Sun</a:t>
                      </a:r>
                      <a:endParaRPr b="1" sz="1800">
                        <a:solidFill>
                          <a:schemeClr val="dk1"/>
                        </a:solidFill>
                        <a:latin typeface="Montserrat"/>
                        <a:ea typeface="Montserrat"/>
                        <a:cs typeface="Montserrat"/>
                        <a:sym typeface="Montserrat"/>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307200">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a:ea typeface="Barlow"/>
                          <a:cs typeface="Barlow"/>
                          <a:sym typeface="Barlow"/>
                        </a:rPr>
                        <a:t>Day X</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1704950">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mark the events of this day here</a:t>
                      </a:r>
                      <a:endParaRPr sz="12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50"/>
          <p:cNvSpPr txBox="1"/>
          <p:nvPr>
            <p:ph type="title"/>
          </p:nvPr>
        </p:nvSpPr>
        <p:spPr>
          <a:xfrm>
            <a:off x="720000" y="3621063"/>
            <a:ext cx="4115400" cy="3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1532" name="Google Shape;1532;p50"/>
          <p:cNvSpPr txBox="1"/>
          <p:nvPr>
            <p:ph idx="1" type="subTitle"/>
          </p:nvPr>
        </p:nvSpPr>
        <p:spPr>
          <a:xfrm>
            <a:off x="720000" y="1087663"/>
            <a:ext cx="4115400" cy="246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1533" name="Google Shape;1533;p50"/>
          <p:cNvGrpSpPr/>
          <p:nvPr/>
        </p:nvGrpSpPr>
        <p:grpSpPr>
          <a:xfrm>
            <a:off x="5308342" y="975327"/>
            <a:ext cx="3382801" cy="3317721"/>
            <a:chOff x="5308342" y="975327"/>
            <a:chExt cx="3382801" cy="3317721"/>
          </a:xfrm>
        </p:grpSpPr>
        <p:grpSp>
          <p:nvGrpSpPr>
            <p:cNvPr id="1534" name="Google Shape;1534;p50"/>
            <p:cNvGrpSpPr/>
            <p:nvPr/>
          </p:nvGrpSpPr>
          <p:grpSpPr>
            <a:xfrm rot="10800000">
              <a:off x="5308342" y="975327"/>
              <a:ext cx="3382801" cy="3317721"/>
              <a:chOff x="5342466" y="1853534"/>
              <a:chExt cx="619016" cy="607119"/>
            </a:xfrm>
          </p:grpSpPr>
          <p:sp>
            <p:nvSpPr>
              <p:cNvPr id="1535" name="Google Shape;1535;p50"/>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0"/>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50"/>
            <p:cNvGrpSpPr/>
            <p:nvPr/>
          </p:nvGrpSpPr>
          <p:grpSpPr>
            <a:xfrm>
              <a:off x="5518590" y="1309804"/>
              <a:ext cx="2962319" cy="2916497"/>
              <a:chOff x="4884203" y="766854"/>
              <a:chExt cx="2962319" cy="2916497"/>
            </a:xfrm>
          </p:grpSpPr>
          <p:grpSp>
            <p:nvGrpSpPr>
              <p:cNvPr id="1538" name="Google Shape;1538;p50"/>
              <p:cNvGrpSpPr/>
              <p:nvPr/>
            </p:nvGrpSpPr>
            <p:grpSpPr>
              <a:xfrm>
                <a:off x="4884203" y="766854"/>
                <a:ext cx="2962319" cy="1286403"/>
                <a:chOff x="4884203" y="-297646"/>
                <a:chExt cx="2962319" cy="1286403"/>
              </a:xfrm>
            </p:grpSpPr>
            <p:sp>
              <p:nvSpPr>
                <p:cNvPr id="1539" name="Google Shape;1539;p50"/>
                <p:cNvSpPr/>
                <p:nvPr/>
              </p:nvSpPr>
              <p:spPr>
                <a:xfrm>
                  <a:off x="4884203" y="-297646"/>
                  <a:ext cx="1225766" cy="1286403"/>
                </a:xfrm>
                <a:custGeom>
                  <a:rect b="b" l="l" r="r" t="t"/>
                  <a:pathLst>
                    <a:path extrusionOk="0" h="7107" w="6772">
                      <a:moveTo>
                        <a:pt x="529" y="4350"/>
                      </a:moveTo>
                      <a:cubicBezTo>
                        <a:pt x="362" y="4597"/>
                        <a:pt x="281" y="4905"/>
                        <a:pt x="308" y="5326"/>
                      </a:cubicBezTo>
                      <a:cubicBezTo>
                        <a:pt x="335" y="5935"/>
                        <a:pt x="723" y="6551"/>
                        <a:pt x="1198" y="6832"/>
                      </a:cubicBezTo>
                      <a:cubicBezTo>
                        <a:pt x="1700" y="7106"/>
                        <a:pt x="2315" y="7079"/>
                        <a:pt x="2817" y="6437"/>
                      </a:cubicBezTo>
                      <a:cubicBezTo>
                        <a:pt x="2871" y="6410"/>
                        <a:pt x="2924" y="6410"/>
                        <a:pt x="2984" y="6410"/>
                      </a:cubicBezTo>
                      <a:cubicBezTo>
                        <a:pt x="3178" y="6357"/>
                        <a:pt x="3372" y="6297"/>
                        <a:pt x="3513" y="6163"/>
                      </a:cubicBezTo>
                      <a:cubicBezTo>
                        <a:pt x="3707" y="5996"/>
                        <a:pt x="3847" y="5795"/>
                        <a:pt x="3961" y="5574"/>
                      </a:cubicBezTo>
                      <a:cubicBezTo>
                        <a:pt x="4068" y="5353"/>
                        <a:pt x="4128" y="5126"/>
                        <a:pt x="4182" y="4905"/>
                      </a:cubicBezTo>
                      <a:cubicBezTo>
                        <a:pt x="4209" y="4684"/>
                        <a:pt x="4209" y="4490"/>
                        <a:pt x="4182" y="4289"/>
                      </a:cubicBezTo>
                      <a:cubicBezTo>
                        <a:pt x="4463" y="4182"/>
                        <a:pt x="4737" y="4015"/>
                        <a:pt x="5018" y="3707"/>
                      </a:cubicBezTo>
                      <a:cubicBezTo>
                        <a:pt x="5212" y="3540"/>
                        <a:pt x="5326" y="3319"/>
                        <a:pt x="5406" y="3092"/>
                      </a:cubicBezTo>
                      <a:cubicBezTo>
                        <a:pt x="5634" y="2985"/>
                        <a:pt x="5828" y="2844"/>
                        <a:pt x="5995" y="2650"/>
                      </a:cubicBezTo>
                      <a:cubicBezTo>
                        <a:pt x="6550" y="2035"/>
                        <a:pt x="6771" y="1145"/>
                        <a:pt x="6049" y="643"/>
                      </a:cubicBezTo>
                      <a:cubicBezTo>
                        <a:pt x="5239" y="108"/>
                        <a:pt x="4235" y="108"/>
                        <a:pt x="3426" y="362"/>
                      </a:cubicBezTo>
                      <a:cubicBezTo>
                        <a:pt x="3292" y="248"/>
                        <a:pt x="3152" y="168"/>
                        <a:pt x="2957" y="108"/>
                      </a:cubicBezTo>
                      <a:cubicBezTo>
                        <a:pt x="2703" y="1"/>
                        <a:pt x="2228" y="27"/>
                        <a:pt x="1726" y="275"/>
                      </a:cubicBezTo>
                      <a:cubicBezTo>
                        <a:pt x="1392" y="442"/>
                        <a:pt x="1057" y="697"/>
                        <a:pt x="723" y="1058"/>
                      </a:cubicBezTo>
                      <a:cubicBezTo>
                        <a:pt x="308" y="1560"/>
                        <a:pt x="0" y="2650"/>
                        <a:pt x="167" y="3513"/>
                      </a:cubicBezTo>
                      <a:cubicBezTo>
                        <a:pt x="221" y="3848"/>
                        <a:pt x="335" y="4122"/>
                        <a:pt x="529" y="4350"/>
                      </a:cubicBezTo>
                      <a:close/>
                      <a:moveTo>
                        <a:pt x="582" y="4403"/>
                      </a:moveTo>
                      <a:cubicBezTo>
                        <a:pt x="415" y="4624"/>
                        <a:pt x="335" y="4932"/>
                        <a:pt x="362" y="5326"/>
                      </a:cubicBezTo>
                      <a:cubicBezTo>
                        <a:pt x="388" y="5935"/>
                        <a:pt x="750" y="6497"/>
                        <a:pt x="1225" y="6772"/>
                      </a:cubicBezTo>
                      <a:cubicBezTo>
                        <a:pt x="1700" y="7053"/>
                        <a:pt x="2255" y="7026"/>
                        <a:pt x="2730" y="6437"/>
                      </a:cubicBezTo>
                      <a:cubicBezTo>
                        <a:pt x="2623" y="6437"/>
                        <a:pt x="2509" y="6437"/>
                        <a:pt x="2395" y="6410"/>
                      </a:cubicBezTo>
                      <a:cubicBezTo>
                        <a:pt x="1586" y="6330"/>
                        <a:pt x="1171" y="5855"/>
                        <a:pt x="1031" y="5353"/>
                      </a:cubicBezTo>
                      <a:cubicBezTo>
                        <a:pt x="977" y="5126"/>
                        <a:pt x="977" y="4905"/>
                        <a:pt x="1031" y="4711"/>
                      </a:cubicBezTo>
                      <a:cubicBezTo>
                        <a:pt x="837" y="4624"/>
                        <a:pt x="696" y="4544"/>
                        <a:pt x="582" y="4403"/>
                      </a:cubicBezTo>
                      <a:close/>
                      <a:moveTo>
                        <a:pt x="4128" y="4323"/>
                      </a:moveTo>
                      <a:cubicBezTo>
                        <a:pt x="4041" y="4350"/>
                        <a:pt x="3988" y="4350"/>
                        <a:pt x="3901" y="4376"/>
                      </a:cubicBezTo>
                      <a:cubicBezTo>
                        <a:pt x="3901" y="4376"/>
                        <a:pt x="3901" y="4403"/>
                        <a:pt x="3874" y="4430"/>
                      </a:cubicBezTo>
                      <a:cubicBezTo>
                        <a:pt x="3540" y="5099"/>
                        <a:pt x="2757" y="5380"/>
                        <a:pt x="2088" y="5293"/>
                      </a:cubicBezTo>
                      <a:cubicBezTo>
                        <a:pt x="1673" y="5239"/>
                        <a:pt x="1312" y="5045"/>
                        <a:pt x="1118" y="4738"/>
                      </a:cubicBezTo>
                      <a:lnTo>
                        <a:pt x="1057" y="4738"/>
                      </a:lnTo>
                      <a:cubicBezTo>
                        <a:pt x="1004" y="4905"/>
                        <a:pt x="1031" y="5126"/>
                        <a:pt x="1084" y="5326"/>
                      </a:cubicBezTo>
                      <a:cubicBezTo>
                        <a:pt x="1198" y="5828"/>
                        <a:pt x="1619" y="6270"/>
                        <a:pt x="2395" y="6357"/>
                      </a:cubicBezTo>
                      <a:cubicBezTo>
                        <a:pt x="2590" y="6384"/>
                        <a:pt x="2790" y="6384"/>
                        <a:pt x="2984" y="6330"/>
                      </a:cubicBezTo>
                      <a:cubicBezTo>
                        <a:pt x="3152" y="6297"/>
                        <a:pt x="3319" y="6243"/>
                        <a:pt x="3486" y="6103"/>
                      </a:cubicBezTo>
                      <a:cubicBezTo>
                        <a:pt x="3653" y="5962"/>
                        <a:pt x="3794" y="5768"/>
                        <a:pt x="3901" y="5547"/>
                      </a:cubicBezTo>
                      <a:cubicBezTo>
                        <a:pt x="4015" y="5353"/>
                        <a:pt x="4068" y="5099"/>
                        <a:pt x="4095" y="4878"/>
                      </a:cubicBezTo>
                      <a:cubicBezTo>
                        <a:pt x="4128" y="4684"/>
                        <a:pt x="4128" y="4490"/>
                        <a:pt x="4128" y="4323"/>
                      </a:cubicBezTo>
                      <a:close/>
                      <a:moveTo>
                        <a:pt x="2148" y="2704"/>
                      </a:moveTo>
                      <a:cubicBezTo>
                        <a:pt x="1646" y="2784"/>
                        <a:pt x="1198" y="3119"/>
                        <a:pt x="1057" y="3821"/>
                      </a:cubicBezTo>
                      <a:cubicBezTo>
                        <a:pt x="1057" y="3848"/>
                        <a:pt x="1031" y="3875"/>
                        <a:pt x="1031" y="3928"/>
                      </a:cubicBezTo>
                      <a:cubicBezTo>
                        <a:pt x="1144" y="3848"/>
                        <a:pt x="1251" y="3788"/>
                        <a:pt x="1392" y="3734"/>
                      </a:cubicBezTo>
                      <a:cubicBezTo>
                        <a:pt x="1646" y="3654"/>
                        <a:pt x="1840" y="3654"/>
                        <a:pt x="1981" y="3734"/>
                      </a:cubicBezTo>
                      <a:cubicBezTo>
                        <a:pt x="2148" y="3848"/>
                        <a:pt x="2201" y="4069"/>
                        <a:pt x="2148" y="4289"/>
                      </a:cubicBezTo>
                      <a:cubicBezTo>
                        <a:pt x="2088" y="4597"/>
                        <a:pt x="1787" y="4905"/>
                        <a:pt x="1251" y="4791"/>
                      </a:cubicBezTo>
                      <a:cubicBezTo>
                        <a:pt x="1452" y="5019"/>
                        <a:pt x="1753" y="5159"/>
                        <a:pt x="2088" y="5213"/>
                      </a:cubicBezTo>
                      <a:cubicBezTo>
                        <a:pt x="2730" y="5266"/>
                        <a:pt x="3459" y="5019"/>
                        <a:pt x="3794" y="4376"/>
                      </a:cubicBezTo>
                      <a:lnTo>
                        <a:pt x="3821" y="4376"/>
                      </a:lnTo>
                      <a:cubicBezTo>
                        <a:pt x="3459" y="4403"/>
                        <a:pt x="3125" y="4289"/>
                        <a:pt x="2844" y="4095"/>
                      </a:cubicBezTo>
                      <a:cubicBezTo>
                        <a:pt x="2422" y="3788"/>
                        <a:pt x="2175" y="3319"/>
                        <a:pt x="2148" y="2871"/>
                      </a:cubicBezTo>
                      <a:lnTo>
                        <a:pt x="2148" y="2704"/>
                      </a:lnTo>
                      <a:close/>
                      <a:moveTo>
                        <a:pt x="1198" y="4711"/>
                      </a:moveTo>
                      <a:lnTo>
                        <a:pt x="1251" y="4711"/>
                      </a:lnTo>
                      <a:cubicBezTo>
                        <a:pt x="1726" y="4851"/>
                        <a:pt x="2034" y="4570"/>
                        <a:pt x="2088" y="4263"/>
                      </a:cubicBezTo>
                      <a:cubicBezTo>
                        <a:pt x="2121" y="4069"/>
                        <a:pt x="2088" y="3875"/>
                        <a:pt x="1920" y="3788"/>
                      </a:cubicBezTo>
                      <a:cubicBezTo>
                        <a:pt x="1813" y="3734"/>
                        <a:pt x="1646" y="3707"/>
                        <a:pt x="1419" y="3821"/>
                      </a:cubicBezTo>
                      <a:cubicBezTo>
                        <a:pt x="1285" y="3875"/>
                        <a:pt x="1144" y="3928"/>
                        <a:pt x="1031" y="3988"/>
                      </a:cubicBezTo>
                      <a:cubicBezTo>
                        <a:pt x="1004" y="4182"/>
                        <a:pt x="1031" y="4376"/>
                        <a:pt x="1084" y="4517"/>
                      </a:cubicBezTo>
                      <a:cubicBezTo>
                        <a:pt x="1118" y="4457"/>
                        <a:pt x="1144" y="4403"/>
                        <a:pt x="1198" y="4350"/>
                      </a:cubicBezTo>
                      <a:cubicBezTo>
                        <a:pt x="1285" y="4209"/>
                        <a:pt x="1419" y="4156"/>
                        <a:pt x="1559" y="4122"/>
                      </a:cubicBezTo>
                      <a:cubicBezTo>
                        <a:pt x="1673" y="4122"/>
                        <a:pt x="1787" y="4122"/>
                        <a:pt x="1920" y="4209"/>
                      </a:cubicBezTo>
                      <a:lnTo>
                        <a:pt x="1920" y="4209"/>
                      </a:lnTo>
                      <a:lnTo>
                        <a:pt x="1920" y="4209"/>
                      </a:lnTo>
                      <a:cubicBezTo>
                        <a:pt x="1787" y="4156"/>
                        <a:pt x="1673" y="4122"/>
                        <a:pt x="1559" y="4122"/>
                      </a:cubicBezTo>
                      <a:cubicBezTo>
                        <a:pt x="1419" y="4156"/>
                        <a:pt x="1312" y="4236"/>
                        <a:pt x="1198" y="4350"/>
                      </a:cubicBezTo>
                      <a:cubicBezTo>
                        <a:pt x="1171" y="4403"/>
                        <a:pt x="1144" y="4490"/>
                        <a:pt x="1118" y="4544"/>
                      </a:cubicBezTo>
                      <a:cubicBezTo>
                        <a:pt x="1144" y="4597"/>
                        <a:pt x="1171" y="4657"/>
                        <a:pt x="1198" y="4711"/>
                      </a:cubicBezTo>
                      <a:close/>
                      <a:moveTo>
                        <a:pt x="917" y="4069"/>
                      </a:moveTo>
                      <a:cubicBezTo>
                        <a:pt x="810" y="4122"/>
                        <a:pt x="696" y="4236"/>
                        <a:pt x="616" y="4350"/>
                      </a:cubicBezTo>
                      <a:cubicBezTo>
                        <a:pt x="723" y="4490"/>
                        <a:pt x="863" y="4570"/>
                        <a:pt x="1031" y="4657"/>
                      </a:cubicBezTo>
                      <a:lnTo>
                        <a:pt x="1031" y="4657"/>
                      </a:lnTo>
                      <a:lnTo>
                        <a:pt x="1031" y="4624"/>
                      </a:lnTo>
                      <a:cubicBezTo>
                        <a:pt x="977" y="4457"/>
                        <a:pt x="917" y="4263"/>
                        <a:pt x="917" y="4069"/>
                      </a:cubicBezTo>
                      <a:close/>
                      <a:moveTo>
                        <a:pt x="3346" y="389"/>
                      </a:moveTo>
                      <a:cubicBezTo>
                        <a:pt x="3232" y="308"/>
                        <a:pt x="3091" y="222"/>
                        <a:pt x="2957" y="168"/>
                      </a:cubicBezTo>
                      <a:cubicBezTo>
                        <a:pt x="2703" y="54"/>
                        <a:pt x="2228" y="108"/>
                        <a:pt x="1753" y="335"/>
                      </a:cubicBezTo>
                      <a:cubicBezTo>
                        <a:pt x="1419" y="503"/>
                        <a:pt x="1084" y="750"/>
                        <a:pt x="783" y="1085"/>
                      </a:cubicBezTo>
                      <a:cubicBezTo>
                        <a:pt x="362" y="1586"/>
                        <a:pt x="54" y="2650"/>
                        <a:pt x="221" y="3513"/>
                      </a:cubicBezTo>
                      <a:cubicBezTo>
                        <a:pt x="281" y="3821"/>
                        <a:pt x="388" y="4095"/>
                        <a:pt x="582" y="4289"/>
                      </a:cubicBezTo>
                      <a:cubicBezTo>
                        <a:pt x="669" y="4182"/>
                        <a:pt x="810" y="4069"/>
                        <a:pt x="950" y="3988"/>
                      </a:cubicBezTo>
                      <a:cubicBezTo>
                        <a:pt x="950" y="3928"/>
                        <a:pt x="950" y="3875"/>
                        <a:pt x="977" y="3788"/>
                      </a:cubicBezTo>
                      <a:cubicBezTo>
                        <a:pt x="1144" y="3065"/>
                        <a:pt x="1619" y="2704"/>
                        <a:pt x="2148" y="2617"/>
                      </a:cubicBezTo>
                      <a:cubicBezTo>
                        <a:pt x="2175" y="2590"/>
                        <a:pt x="2175" y="2563"/>
                        <a:pt x="2175" y="2536"/>
                      </a:cubicBezTo>
                      <a:cubicBezTo>
                        <a:pt x="2148" y="2483"/>
                        <a:pt x="2121" y="2449"/>
                        <a:pt x="2088" y="2423"/>
                      </a:cubicBezTo>
                      <a:cubicBezTo>
                        <a:pt x="1619" y="1754"/>
                        <a:pt x="2034" y="1031"/>
                        <a:pt x="2844" y="610"/>
                      </a:cubicBezTo>
                      <a:cubicBezTo>
                        <a:pt x="3011" y="529"/>
                        <a:pt x="3178" y="442"/>
                        <a:pt x="3346" y="389"/>
                      </a:cubicBezTo>
                      <a:close/>
                      <a:moveTo>
                        <a:pt x="2369" y="2704"/>
                      </a:moveTo>
                      <a:lnTo>
                        <a:pt x="2255" y="2704"/>
                      </a:lnTo>
                      <a:cubicBezTo>
                        <a:pt x="2255" y="2757"/>
                        <a:pt x="2228" y="2817"/>
                        <a:pt x="2255" y="2844"/>
                      </a:cubicBezTo>
                      <a:cubicBezTo>
                        <a:pt x="2255" y="3259"/>
                        <a:pt x="2509" y="3734"/>
                        <a:pt x="2897" y="4015"/>
                      </a:cubicBezTo>
                      <a:cubicBezTo>
                        <a:pt x="3178" y="4209"/>
                        <a:pt x="3486" y="4323"/>
                        <a:pt x="3847" y="4263"/>
                      </a:cubicBezTo>
                      <a:cubicBezTo>
                        <a:pt x="3901" y="4095"/>
                        <a:pt x="3901" y="3875"/>
                        <a:pt x="3901" y="3620"/>
                      </a:cubicBezTo>
                      <a:cubicBezTo>
                        <a:pt x="3680" y="3259"/>
                        <a:pt x="3346" y="2985"/>
                        <a:pt x="3011" y="2844"/>
                      </a:cubicBezTo>
                      <a:cubicBezTo>
                        <a:pt x="2957" y="2844"/>
                        <a:pt x="2924" y="2844"/>
                        <a:pt x="2871" y="2871"/>
                      </a:cubicBezTo>
                      <a:cubicBezTo>
                        <a:pt x="2703" y="2871"/>
                        <a:pt x="2536" y="2817"/>
                        <a:pt x="2369" y="2704"/>
                      </a:cubicBezTo>
                      <a:close/>
                      <a:moveTo>
                        <a:pt x="3988" y="3848"/>
                      </a:moveTo>
                      <a:cubicBezTo>
                        <a:pt x="3988" y="3988"/>
                        <a:pt x="3988" y="4122"/>
                        <a:pt x="3961" y="4236"/>
                      </a:cubicBezTo>
                      <a:cubicBezTo>
                        <a:pt x="4015" y="4236"/>
                        <a:pt x="4041" y="4236"/>
                        <a:pt x="4095" y="4209"/>
                      </a:cubicBezTo>
                      <a:cubicBezTo>
                        <a:pt x="4068" y="4069"/>
                        <a:pt x="4041" y="3955"/>
                        <a:pt x="3988" y="3848"/>
                      </a:cubicBezTo>
                      <a:close/>
                      <a:moveTo>
                        <a:pt x="3707" y="2229"/>
                      </a:moveTo>
                      <a:cubicBezTo>
                        <a:pt x="3680" y="2282"/>
                        <a:pt x="3653" y="2342"/>
                        <a:pt x="3593" y="2396"/>
                      </a:cubicBezTo>
                      <a:cubicBezTo>
                        <a:pt x="3627" y="2423"/>
                        <a:pt x="3653" y="2483"/>
                        <a:pt x="3680" y="2510"/>
                      </a:cubicBezTo>
                      <a:cubicBezTo>
                        <a:pt x="3847" y="2844"/>
                        <a:pt x="3961" y="3259"/>
                        <a:pt x="3988" y="3654"/>
                      </a:cubicBezTo>
                      <a:cubicBezTo>
                        <a:pt x="4068" y="3821"/>
                        <a:pt x="4128" y="3988"/>
                        <a:pt x="4182" y="4182"/>
                      </a:cubicBezTo>
                      <a:cubicBezTo>
                        <a:pt x="4429" y="4095"/>
                        <a:pt x="4684" y="3901"/>
                        <a:pt x="4965" y="3654"/>
                      </a:cubicBezTo>
                      <a:cubicBezTo>
                        <a:pt x="5098" y="3487"/>
                        <a:pt x="5212" y="3346"/>
                        <a:pt x="5266" y="3152"/>
                      </a:cubicBezTo>
                      <a:cubicBezTo>
                        <a:pt x="4851" y="3346"/>
                        <a:pt x="4376" y="3286"/>
                        <a:pt x="4015" y="2871"/>
                      </a:cubicBezTo>
                      <a:cubicBezTo>
                        <a:pt x="3821" y="2650"/>
                        <a:pt x="3734" y="2423"/>
                        <a:pt x="3707" y="2229"/>
                      </a:cubicBezTo>
                      <a:close/>
                      <a:moveTo>
                        <a:pt x="3540" y="2483"/>
                      </a:moveTo>
                      <a:cubicBezTo>
                        <a:pt x="3426" y="2617"/>
                        <a:pt x="3259" y="2730"/>
                        <a:pt x="3125" y="2817"/>
                      </a:cubicBezTo>
                      <a:cubicBezTo>
                        <a:pt x="3399" y="2951"/>
                        <a:pt x="3680" y="3179"/>
                        <a:pt x="3874" y="3453"/>
                      </a:cubicBezTo>
                      <a:cubicBezTo>
                        <a:pt x="3821" y="3152"/>
                        <a:pt x="3734" y="2817"/>
                        <a:pt x="3593" y="2563"/>
                      </a:cubicBezTo>
                      <a:cubicBezTo>
                        <a:pt x="3566" y="2536"/>
                        <a:pt x="3566" y="2510"/>
                        <a:pt x="3540" y="2483"/>
                      </a:cubicBezTo>
                      <a:close/>
                      <a:moveTo>
                        <a:pt x="5326" y="3065"/>
                      </a:moveTo>
                      <a:cubicBezTo>
                        <a:pt x="5326" y="3038"/>
                        <a:pt x="5326" y="3038"/>
                        <a:pt x="5353" y="3012"/>
                      </a:cubicBezTo>
                      <a:cubicBezTo>
                        <a:pt x="5433" y="2784"/>
                        <a:pt x="5466" y="2536"/>
                        <a:pt x="5433" y="2282"/>
                      </a:cubicBezTo>
                      <a:cubicBezTo>
                        <a:pt x="5406" y="1894"/>
                        <a:pt x="5299" y="1647"/>
                        <a:pt x="5098" y="1506"/>
                      </a:cubicBezTo>
                      <a:cubicBezTo>
                        <a:pt x="4878" y="1312"/>
                        <a:pt x="4570" y="1312"/>
                        <a:pt x="4322" y="1392"/>
                      </a:cubicBezTo>
                      <a:cubicBezTo>
                        <a:pt x="4155" y="1479"/>
                        <a:pt x="3988" y="1586"/>
                        <a:pt x="3901" y="1727"/>
                      </a:cubicBezTo>
                      <a:cubicBezTo>
                        <a:pt x="3874" y="1814"/>
                        <a:pt x="3874" y="1894"/>
                        <a:pt x="3847" y="1948"/>
                      </a:cubicBezTo>
                      <a:cubicBezTo>
                        <a:pt x="3821" y="2008"/>
                        <a:pt x="3794" y="2061"/>
                        <a:pt x="3794" y="2088"/>
                      </a:cubicBezTo>
                      <a:cubicBezTo>
                        <a:pt x="3760" y="2316"/>
                        <a:pt x="3847" y="2563"/>
                        <a:pt x="4068" y="2817"/>
                      </a:cubicBezTo>
                      <a:cubicBezTo>
                        <a:pt x="4429" y="3232"/>
                        <a:pt x="4904" y="3259"/>
                        <a:pt x="5326" y="3065"/>
                      </a:cubicBezTo>
                      <a:close/>
                      <a:moveTo>
                        <a:pt x="5433" y="3012"/>
                      </a:moveTo>
                      <a:cubicBezTo>
                        <a:pt x="5634" y="2898"/>
                        <a:pt x="5801" y="2757"/>
                        <a:pt x="5968" y="2590"/>
                      </a:cubicBezTo>
                      <a:cubicBezTo>
                        <a:pt x="6470" y="2035"/>
                        <a:pt x="6691" y="1172"/>
                        <a:pt x="5995" y="697"/>
                      </a:cubicBezTo>
                      <a:cubicBezTo>
                        <a:pt x="5239" y="195"/>
                        <a:pt x="4296" y="168"/>
                        <a:pt x="3486" y="416"/>
                      </a:cubicBezTo>
                      <a:cubicBezTo>
                        <a:pt x="3847" y="723"/>
                        <a:pt x="3961" y="1145"/>
                        <a:pt x="3928" y="1560"/>
                      </a:cubicBezTo>
                      <a:cubicBezTo>
                        <a:pt x="4015" y="1446"/>
                        <a:pt x="4155" y="1366"/>
                        <a:pt x="4262" y="1312"/>
                      </a:cubicBezTo>
                      <a:cubicBezTo>
                        <a:pt x="4570" y="1198"/>
                        <a:pt x="4904" y="1225"/>
                        <a:pt x="5159" y="1446"/>
                      </a:cubicBezTo>
                      <a:cubicBezTo>
                        <a:pt x="5353" y="1586"/>
                        <a:pt x="5520" y="1867"/>
                        <a:pt x="5520" y="2282"/>
                      </a:cubicBezTo>
                      <a:cubicBezTo>
                        <a:pt x="5547" y="2510"/>
                        <a:pt x="5520" y="2757"/>
                        <a:pt x="5433" y="3012"/>
                      </a:cubicBezTo>
                      <a:close/>
                      <a:moveTo>
                        <a:pt x="2509" y="2704"/>
                      </a:moveTo>
                      <a:cubicBezTo>
                        <a:pt x="2623" y="2784"/>
                        <a:pt x="2757" y="2784"/>
                        <a:pt x="2871" y="2784"/>
                      </a:cubicBezTo>
                      <a:cubicBezTo>
                        <a:pt x="2757" y="2757"/>
                        <a:pt x="2623" y="2730"/>
                        <a:pt x="2509" y="2704"/>
                      </a:cubicBezTo>
                      <a:close/>
                      <a:moveTo>
                        <a:pt x="3513" y="2423"/>
                      </a:moveTo>
                      <a:cubicBezTo>
                        <a:pt x="3292" y="2088"/>
                        <a:pt x="3011" y="1894"/>
                        <a:pt x="2650" y="2115"/>
                      </a:cubicBezTo>
                      <a:cubicBezTo>
                        <a:pt x="2456" y="2202"/>
                        <a:pt x="2342" y="2369"/>
                        <a:pt x="2288" y="2536"/>
                      </a:cubicBezTo>
                      <a:cubicBezTo>
                        <a:pt x="2315" y="2563"/>
                        <a:pt x="2342" y="2590"/>
                        <a:pt x="2369" y="2617"/>
                      </a:cubicBezTo>
                      <a:cubicBezTo>
                        <a:pt x="2590" y="2617"/>
                        <a:pt x="2790" y="2677"/>
                        <a:pt x="3011" y="2757"/>
                      </a:cubicBezTo>
                      <a:lnTo>
                        <a:pt x="3011" y="2757"/>
                      </a:lnTo>
                      <a:cubicBezTo>
                        <a:pt x="3205" y="2704"/>
                        <a:pt x="3372" y="2590"/>
                        <a:pt x="3513" y="2423"/>
                      </a:cubicBezTo>
                      <a:close/>
                      <a:moveTo>
                        <a:pt x="2255" y="2617"/>
                      </a:moveTo>
                      <a:lnTo>
                        <a:pt x="2255" y="2617"/>
                      </a:lnTo>
                      <a:lnTo>
                        <a:pt x="2255" y="2617"/>
                      </a:lnTo>
                      <a:lnTo>
                        <a:pt x="2288" y="2617"/>
                      </a:lnTo>
                      <a:lnTo>
                        <a:pt x="2255" y="2617"/>
                      </a:lnTo>
                      <a:close/>
                      <a:moveTo>
                        <a:pt x="3399" y="442"/>
                      </a:moveTo>
                      <a:cubicBezTo>
                        <a:pt x="3232" y="503"/>
                        <a:pt x="3038" y="556"/>
                        <a:pt x="2871" y="670"/>
                      </a:cubicBezTo>
                      <a:cubicBezTo>
                        <a:pt x="2121" y="1058"/>
                        <a:pt x="1700" y="1754"/>
                        <a:pt x="2148" y="2369"/>
                      </a:cubicBezTo>
                      <a:cubicBezTo>
                        <a:pt x="2175" y="2396"/>
                        <a:pt x="2201" y="2423"/>
                        <a:pt x="2201" y="2449"/>
                      </a:cubicBezTo>
                      <a:cubicBezTo>
                        <a:pt x="2288" y="2282"/>
                        <a:pt x="2395" y="2115"/>
                        <a:pt x="2590" y="2008"/>
                      </a:cubicBezTo>
                      <a:cubicBezTo>
                        <a:pt x="2984" y="1814"/>
                        <a:pt x="3319" y="1981"/>
                        <a:pt x="3566" y="2342"/>
                      </a:cubicBezTo>
                      <a:cubicBezTo>
                        <a:pt x="3627" y="2255"/>
                        <a:pt x="3653" y="2202"/>
                        <a:pt x="3707" y="2115"/>
                      </a:cubicBezTo>
                      <a:lnTo>
                        <a:pt x="3707" y="2008"/>
                      </a:lnTo>
                      <a:cubicBezTo>
                        <a:pt x="3734" y="1867"/>
                        <a:pt x="3760" y="1754"/>
                        <a:pt x="3847" y="1647"/>
                      </a:cubicBezTo>
                      <a:cubicBezTo>
                        <a:pt x="3901" y="1225"/>
                        <a:pt x="3821" y="750"/>
                        <a:pt x="3399" y="4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0"/>
                <p:cNvSpPr/>
                <p:nvPr/>
              </p:nvSpPr>
              <p:spPr>
                <a:xfrm>
                  <a:off x="6433053" y="-267419"/>
                  <a:ext cx="1413468" cy="1095080"/>
                </a:xfrm>
                <a:custGeom>
                  <a:rect b="b" l="l" r="r" t="t"/>
                  <a:pathLst>
                    <a:path extrusionOk="0" h="6050" w="7809">
                      <a:moveTo>
                        <a:pt x="2175" y="1225"/>
                      </a:moveTo>
                      <a:cubicBezTo>
                        <a:pt x="1867" y="1145"/>
                        <a:pt x="1559" y="1172"/>
                        <a:pt x="1171" y="1339"/>
                      </a:cubicBezTo>
                      <a:cubicBezTo>
                        <a:pt x="616" y="1613"/>
                        <a:pt x="168" y="2175"/>
                        <a:pt x="88" y="2731"/>
                      </a:cubicBezTo>
                      <a:cubicBezTo>
                        <a:pt x="1" y="3286"/>
                        <a:pt x="255" y="3848"/>
                        <a:pt x="1031" y="4069"/>
                      </a:cubicBezTo>
                      <a:cubicBezTo>
                        <a:pt x="1058" y="4122"/>
                        <a:pt x="1091" y="4183"/>
                        <a:pt x="1118" y="4236"/>
                      </a:cubicBezTo>
                      <a:cubicBezTo>
                        <a:pt x="1225" y="4403"/>
                        <a:pt x="1365" y="4571"/>
                        <a:pt x="1533" y="4658"/>
                      </a:cubicBezTo>
                      <a:cubicBezTo>
                        <a:pt x="1760" y="4765"/>
                        <a:pt x="1981" y="4852"/>
                        <a:pt x="2229" y="4878"/>
                      </a:cubicBezTo>
                      <a:cubicBezTo>
                        <a:pt x="2483" y="4878"/>
                        <a:pt x="2730" y="4878"/>
                        <a:pt x="2958" y="4825"/>
                      </a:cubicBezTo>
                      <a:cubicBezTo>
                        <a:pt x="3152" y="4765"/>
                        <a:pt x="3346" y="4711"/>
                        <a:pt x="3513" y="4624"/>
                      </a:cubicBezTo>
                      <a:cubicBezTo>
                        <a:pt x="3707" y="4852"/>
                        <a:pt x="3988" y="5046"/>
                        <a:pt x="4376" y="5213"/>
                      </a:cubicBezTo>
                      <a:cubicBezTo>
                        <a:pt x="4604" y="5293"/>
                        <a:pt x="4824" y="5353"/>
                        <a:pt x="5072" y="5353"/>
                      </a:cubicBezTo>
                      <a:cubicBezTo>
                        <a:pt x="5239" y="5521"/>
                        <a:pt x="5467" y="5628"/>
                        <a:pt x="5688" y="5742"/>
                      </a:cubicBezTo>
                      <a:cubicBezTo>
                        <a:pt x="6470" y="6049"/>
                        <a:pt x="7387" y="5936"/>
                        <a:pt x="7581" y="5072"/>
                      </a:cubicBezTo>
                      <a:cubicBezTo>
                        <a:pt x="7809" y="4122"/>
                        <a:pt x="7474" y="3179"/>
                        <a:pt x="6912" y="2510"/>
                      </a:cubicBezTo>
                      <a:cubicBezTo>
                        <a:pt x="6972" y="2369"/>
                        <a:pt x="6999" y="2175"/>
                        <a:pt x="6999" y="2008"/>
                      </a:cubicBezTo>
                      <a:cubicBezTo>
                        <a:pt x="6999" y="1700"/>
                        <a:pt x="6805" y="1279"/>
                        <a:pt x="6383" y="891"/>
                      </a:cubicBezTo>
                      <a:cubicBezTo>
                        <a:pt x="6136" y="643"/>
                        <a:pt x="5775" y="416"/>
                        <a:pt x="5326" y="249"/>
                      </a:cubicBezTo>
                      <a:cubicBezTo>
                        <a:pt x="4684" y="1"/>
                        <a:pt x="3567" y="108"/>
                        <a:pt x="2817" y="583"/>
                      </a:cubicBezTo>
                      <a:cubicBezTo>
                        <a:pt x="2536" y="750"/>
                        <a:pt x="2315" y="978"/>
                        <a:pt x="2175" y="1225"/>
                      </a:cubicBezTo>
                      <a:close/>
                      <a:moveTo>
                        <a:pt x="6912" y="2590"/>
                      </a:moveTo>
                      <a:cubicBezTo>
                        <a:pt x="6745" y="3039"/>
                        <a:pt x="6383" y="3286"/>
                        <a:pt x="5995" y="3400"/>
                      </a:cubicBezTo>
                      <a:cubicBezTo>
                        <a:pt x="6109" y="3453"/>
                        <a:pt x="6243" y="3540"/>
                        <a:pt x="6330" y="3654"/>
                      </a:cubicBezTo>
                      <a:cubicBezTo>
                        <a:pt x="6551" y="3875"/>
                        <a:pt x="6638" y="4209"/>
                        <a:pt x="6524" y="4517"/>
                      </a:cubicBezTo>
                      <a:cubicBezTo>
                        <a:pt x="6470" y="4765"/>
                        <a:pt x="6243" y="4992"/>
                        <a:pt x="5882" y="5159"/>
                      </a:cubicBezTo>
                      <a:cubicBezTo>
                        <a:pt x="5661" y="5267"/>
                        <a:pt x="5407" y="5327"/>
                        <a:pt x="5159" y="5353"/>
                      </a:cubicBezTo>
                      <a:cubicBezTo>
                        <a:pt x="5326" y="5461"/>
                        <a:pt x="5520" y="5574"/>
                        <a:pt x="5714" y="5661"/>
                      </a:cubicBezTo>
                      <a:cubicBezTo>
                        <a:pt x="6444" y="5962"/>
                        <a:pt x="7333" y="5855"/>
                        <a:pt x="7501" y="5046"/>
                      </a:cubicBezTo>
                      <a:cubicBezTo>
                        <a:pt x="7722" y="4156"/>
                        <a:pt x="7414" y="3259"/>
                        <a:pt x="6912" y="2590"/>
                      </a:cubicBezTo>
                      <a:close/>
                      <a:moveTo>
                        <a:pt x="5828" y="3427"/>
                      </a:moveTo>
                      <a:cubicBezTo>
                        <a:pt x="5741" y="3453"/>
                        <a:pt x="5661" y="3453"/>
                        <a:pt x="5574" y="3453"/>
                      </a:cubicBezTo>
                      <a:lnTo>
                        <a:pt x="5440" y="3453"/>
                      </a:lnTo>
                      <a:cubicBezTo>
                        <a:pt x="5213" y="3540"/>
                        <a:pt x="5019" y="3708"/>
                        <a:pt x="4851" y="3989"/>
                      </a:cubicBezTo>
                      <a:cubicBezTo>
                        <a:pt x="4604" y="4457"/>
                        <a:pt x="4738" y="4905"/>
                        <a:pt x="5072" y="5240"/>
                      </a:cubicBezTo>
                      <a:lnTo>
                        <a:pt x="5132" y="5240"/>
                      </a:lnTo>
                      <a:cubicBezTo>
                        <a:pt x="5380" y="5240"/>
                        <a:pt x="5607" y="5186"/>
                        <a:pt x="5855" y="5072"/>
                      </a:cubicBezTo>
                      <a:cubicBezTo>
                        <a:pt x="6189" y="4932"/>
                        <a:pt x="6383" y="4711"/>
                        <a:pt x="6444" y="4490"/>
                      </a:cubicBezTo>
                      <a:cubicBezTo>
                        <a:pt x="6551" y="4209"/>
                        <a:pt x="6444" y="3928"/>
                        <a:pt x="6276" y="3708"/>
                      </a:cubicBezTo>
                      <a:cubicBezTo>
                        <a:pt x="6136" y="3567"/>
                        <a:pt x="5995" y="3487"/>
                        <a:pt x="5828" y="3427"/>
                      </a:cubicBezTo>
                      <a:close/>
                      <a:moveTo>
                        <a:pt x="5072" y="3400"/>
                      </a:moveTo>
                      <a:cubicBezTo>
                        <a:pt x="5045" y="3453"/>
                        <a:pt x="5019" y="3487"/>
                        <a:pt x="4992" y="3514"/>
                      </a:cubicBezTo>
                      <a:cubicBezTo>
                        <a:pt x="4738" y="3788"/>
                        <a:pt x="4403" y="4042"/>
                        <a:pt x="4042" y="4209"/>
                      </a:cubicBezTo>
                      <a:cubicBezTo>
                        <a:pt x="3935" y="4350"/>
                        <a:pt x="3794" y="4457"/>
                        <a:pt x="3627" y="4571"/>
                      </a:cubicBezTo>
                      <a:cubicBezTo>
                        <a:pt x="3794" y="4765"/>
                        <a:pt x="4042" y="4959"/>
                        <a:pt x="4403" y="5099"/>
                      </a:cubicBezTo>
                      <a:cubicBezTo>
                        <a:pt x="4570" y="5186"/>
                        <a:pt x="4771" y="5240"/>
                        <a:pt x="4965" y="5240"/>
                      </a:cubicBezTo>
                      <a:cubicBezTo>
                        <a:pt x="4657" y="4905"/>
                        <a:pt x="4517" y="4430"/>
                        <a:pt x="4798" y="3955"/>
                      </a:cubicBezTo>
                      <a:cubicBezTo>
                        <a:pt x="4938" y="3708"/>
                        <a:pt x="5105" y="3540"/>
                        <a:pt x="5273" y="3453"/>
                      </a:cubicBezTo>
                      <a:cubicBezTo>
                        <a:pt x="5213" y="3427"/>
                        <a:pt x="5159" y="3427"/>
                        <a:pt x="5072" y="3400"/>
                      </a:cubicBezTo>
                      <a:close/>
                      <a:moveTo>
                        <a:pt x="2008" y="1841"/>
                      </a:moveTo>
                      <a:cubicBezTo>
                        <a:pt x="1814" y="1868"/>
                        <a:pt x="1620" y="1948"/>
                        <a:pt x="1452" y="2088"/>
                      </a:cubicBezTo>
                      <a:cubicBezTo>
                        <a:pt x="1031" y="2369"/>
                        <a:pt x="757" y="2925"/>
                        <a:pt x="951" y="3681"/>
                      </a:cubicBezTo>
                      <a:cubicBezTo>
                        <a:pt x="1004" y="3875"/>
                        <a:pt x="1091" y="4042"/>
                        <a:pt x="1171" y="4209"/>
                      </a:cubicBezTo>
                      <a:cubicBezTo>
                        <a:pt x="1285" y="4377"/>
                        <a:pt x="1392" y="4517"/>
                        <a:pt x="1559" y="4597"/>
                      </a:cubicBezTo>
                      <a:cubicBezTo>
                        <a:pt x="1787" y="4711"/>
                        <a:pt x="2008" y="4765"/>
                        <a:pt x="2229" y="4791"/>
                      </a:cubicBezTo>
                      <a:cubicBezTo>
                        <a:pt x="2483" y="4825"/>
                        <a:pt x="2704" y="4791"/>
                        <a:pt x="2931" y="4738"/>
                      </a:cubicBezTo>
                      <a:cubicBezTo>
                        <a:pt x="3125" y="4711"/>
                        <a:pt x="3319" y="4658"/>
                        <a:pt x="3486" y="4571"/>
                      </a:cubicBezTo>
                      <a:cubicBezTo>
                        <a:pt x="3433" y="4517"/>
                        <a:pt x="3399" y="4457"/>
                        <a:pt x="3346" y="4403"/>
                      </a:cubicBezTo>
                      <a:cubicBezTo>
                        <a:pt x="3319" y="4403"/>
                        <a:pt x="3319" y="4377"/>
                        <a:pt x="3292" y="4377"/>
                      </a:cubicBezTo>
                      <a:cubicBezTo>
                        <a:pt x="2536" y="4290"/>
                        <a:pt x="2008" y="3681"/>
                        <a:pt x="1840" y="3012"/>
                      </a:cubicBezTo>
                      <a:cubicBezTo>
                        <a:pt x="1760" y="2617"/>
                        <a:pt x="1787" y="2202"/>
                        <a:pt x="2008" y="1894"/>
                      </a:cubicBezTo>
                      <a:lnTo>
                        <a:pt x="2008" y="1841"/>
                      </a:lnTo>
                      <a:close/>
                      <a:moveTo>
                        <a:pt x="3874" y="4263"/>
                      </a:moveTo>
                      <a:cubicBezTo>
                        <a:pt x="3734" y="4323"/>
                        <a:pt x="3600" y="4377"/>
                        <a:pt x="3486" y="4377"/>
                      </a:cubicBezTo>
                      <a:cubicBezTo>
                        <a:pt x="3513" y="4430"/>
                        <a:pt x="3540" y="4457"/>
                        <a:pt x="3567" y="4517"/>
                      </a:cubicBezTo>
                      <a:cubicBezTo>
                        <a:pt x="3680" y="4430"/>
                        <a:pt x="3794" y="4377"/>
                        <a:pt x="3874" y="4263"/>
                      </a:cubicBezTo>
                      <a:close/>
                      <a:moveTo>
                        <a:pt x="4323" y="2256"/>
                      </a:moveTo>
                      <a:cubicBezTo>
                        <a:pt x="4269" y="2256"/>
                        <a:pt x="4209" y="2282"/>
                        <a:pt x="4182" y="2282"/>
                      </a:cubicBezTo>
                      <a:cubicBezTo>
                        <a:pt x="3794" y="2450"/>
                        <a:pt x="3460" y="2871"/>
                        <a:pt x="3319" y="3320"/>
                      </a:cubicBezTo>
                      <a:cubicBezTo>
                        <a:pt x="3232" y="3621"/>
                        <a:pt x="3266" y="3989"/>
                        <a:pt x="3433" y="4290"/>
                      </a:cubicBezTo>
                      <a:cubicBezTo>
                        <a:pt x="3600" y="4290"/>
                        <a:pt x="3821" y="4209"/>
                        <a:pt x="4042" y="4096"/>
                      </a:cubicBezTo>
                      <a:cubicBezTo>
                        <a:pt x="4296" y="3788"/>
                        <a:pt x="4436" y="3373"/>
                        <a:pt x="4463" y="2985"/>
                      </a:cubicBezTo>
                      <a:cubicBezTo>
                        <a:pt x="4436" y="2952"/>
                        <a:pt x="4403" y="2925"/>
                        <a:pt x="4403" y="2898"/>
                      </a:cubicBezTo>
                      <a:cubicBezTo>
                        <a:pt x="4323" y="2731"/>
                        <a:pt x="4296" y="2563"/>
                        <a:pt x="4349" y="2369"/>
                      </a:cubicBezTo>
                      <a:cubicBezTo>
                        <a:pt x="4349" y="2316"/>
                        <a:pt x="4323" y="2282"/>
                        <a:pt x="4323" y="2256"/>
                      </a:cubicBezTo>
                      <a:close/>
                      <a:moveTo>
                        <a:pt x="4269" y="2149"/>
                      </a:moveTo>
                      <a:cubicBezTo>
                        <a:pt x="4015" y="1700"/>
                        <a:pt x="3540" y="1419"/>
                        <a:pt x="2844" y="1533"/>
                      </a:cubicBezTo>
                      <a:lnTo>
                        <a:pt x="2764" y="1533"/>
                      </a:lnTo>
                      <a:cubicBezTo>
                        <a:pt x="2844" y="1613"/>
                        <a:pt x="2958" y="1700"/>
                        <a:pt x="3038" y="1814"/>
                      </a:cubicBezTo>
                      <a:cubicBezTo>
                        <a:pt x="3232" y="2008"/>
                        <a:pt x="3266" y="2202"/>
                        <a:pt x="3232" y="2343"/>
                      </a:cubicBezTo>
                      <a:cubicBezTo>
                        <a:pt x="3205" y="2537"/>
                        <a:pt x="3011" y="2677"/>
                        <a:pt x="2817" y="2704"/>
                      </a:cubicBezTo>
                      <a:cubicBezTo>
                        <a:pt x="2483" y="2758"/>
                        <a:pt x="2095" y="2590"/>
                        <a:pt x="2008" y="2062"/>
                      </a:cubicBezTo>
                      <a:cubicBezTo>
                        <a:pt x="1867" y="2343"/>
                        <a:pt x="1840" y="2677"/>
                        <a:pt x="1927" y="2985"/>
                      </a:cubicBezTo>
                      <a:cubicBezTo>
                        <a:pt x="2095" y="3621"/>
                        <a:pt x="2597" y="4209"/>
                        <a:pt x="3292" y="4290"/>
                      </a:cubicBezTo>
                      <a:lnTo>
                        <a:pt x="3292" y="4290"/>
                      </a:lnTo>
                      <a:cubicBezTo>
                        <a:pt x="3152" y="3955"/>
                        <a:pt x="3125" y="3621"/>
                        <a:pt x="3232" y="3286"/>
                      </a:cubicBezTo>
                      <a:cubicBezTo>
                        <a:pt x="3346" y="2818"/>
                        <a:pt x="3734" y="2369"/>
                        <a:pt x="4129" y="2202"/>
                      </a:cubicBezTo>
                      <a:cubicBezTo>
                        <a:pt x="4182" y="2175"/>
                        <a:pt x="4209" y="2175"/>
                        <a:pt x="4269" y="2149"/>
                      </a:cubicBezTo>
                      <a:close/>
                      <a:moveTo>
                        <a:pt x="4517" y="3092"/>
                      </a:moveTo>
                      <a:cubicBezTo>
                        <a:pt x="4490" y="3400"/>
                        <a:pt x="4376" y="3734"/>
                        <a:pt x="4182" y="4015"/>
                      </a:cubicBezTo>
                      <a:cubicBezTo>
                        <a:pt x="4463" y="3875"/>
                        <a:pt x="4738" y="3681"/>
                        <a:pt x="4938" y="3453"/>
                      </a:cubicBezTo>
                      <a:cubicBezTo>
                        <a:pt x="4938" y="3427"/>
                        <a:pt x="4965" y="3400"/>
                        <a:pt x="4992" y="3373"/>
                      </a:cubicBezTo>
                      <a:cubicBezTo>
                        <a:pt x="4798" y="3320"/>
                        <a:pt x="4657" y="3206"/>
                        <a:pt x="4517" y="3092"/>
                      </a:cubicBezTo>
                      <a:close/>
                      <a:moveTo>
                        <a:pt x="2148" y="1279"/>
                      </a:moveTo>
                      <a:cubicBezTo>
                        <a:pt x="1867" y="1225"/>
                        <a:pt x="1559" y="1252"/>
                        <a:pt x="1198" y="1393"/>
                      </a:cubicBezTo>
                      <a:cubicBezTo>
                        <a:pt x="643" y="1647"/>
                        <a:pt x="221" y="2202"/>
                        <a:pt x="141" y="2731"/>
                      </a:cubicBezTo>
                      <a:cubicBezTo>
                        <a:pt x="54" y="3259"/>
                        <a:pt x="282" y="3788"/>
                        <a:pt x="1004" y="4015"/>
                      </a:cubicBezTo>
                      <a:cubicBezTo>
                        <a:pt x="977" y="3928"/>
                        <a:pt x="924" y="3821"/>
                        <a:pt x="890" y="3708"/>
                      </a:cubicBezTo>
                      <a:cubicBezTo>
                        <a:pt x="696" y="2898"/>
                        <a:pt x="1004" y="2343"/>
                        <a:pt x="1426" y="2035"/>
                      </a:cubicBezTo>
                      <a:cubicBezTo>
                        <a:pt x="1593" y="1921"/>
                        <a:pt x="1814" y="1841"/>
                        <a:pt x="2008" y="1814"/>
                      </a:cubicBezTo>
                      <a:cubicBezTo>
                        <a:pt x="2008" y="1613"/>
                        <a:pt x="2061" y="1446"/>
                        <a:pt x="2148" y="1279"/>
                      </a:cubicBezTo>
                      <a:close/>
                      <a:moveTo>
                        <a:pt x="6858" y="2537"/>
                      </a:moveTo>
                      <a:cubicBezTo>
                        <a:pt x="6718" y="2369"/>
                        <a:pt x="6577" y="2229"/>
                        <a:pt x="6444" y="2115"/>
                      </a:cubicBezTo>
                      <a:cubicBezTo>
                        <a:pt x="5801" y="1533"/>
                        <a:pt x="5019" y="1393"/>
                        <a:pt x="4570" y="2035"/>
                      </a:cubicBezTo>
                      <a:cubicBezTo>
                        <a:pt x="4570" y="2062"/>
                        <a:pt x="4543" y="2088"/>
                        <a:pt x="4543" y="2115"/>
                      </a:cubicBezTo>
                      <a:cubicBezTo>
                        <a:pt x="4738" y="2115"/>
                        <a:pt x="4905" y="2175"/>
                        <a:pt x="5072" y="2316"/>
                      </a:cubicBezTo>
                      <a:cubicBezTo>
                        <a:pt x="5440" y="2617"/>
                        <a:pt x="5380" y="3012"/>
                        <a:pt x="5132" y="3346"/>
                      </a:cubicBezTo>
                      <a:cubicBezTo>
                        <a:pt x="5213" y="3373"/>
                        <a:pt x="5300" y="3373"/>
                        <a:pt x="5380" y="3400"/>
                      </a:cubicBezTo>
                      <a:cubicBezTo>
                        <a:pt x="5407" y="3373"/>
                        <a:pt x="5440" y="3373"/>
                        <a:pt x="5467" y="3373"/>
                      </a:cubicBezTo>
                      <a:cubicBezTo>
                        <a:pt x="5607" y="3320"/>
                        <a:pt x="5741" y="3346"/>
                        <a:pt x="5855" y="3373"/>
                      </a:cubicBezTo>
                      <a:cubicBezTo>
                        <a:pt x="6303" y="3286"/>
                        <a:pt x="6691" y="3012"/>
                        <a:pt x="6858" y="2537"/>
                      </a:cubicBezTo>
                      <a:close/>
                      <a:moveTo>
                        <a:pt x="5019" y="3320"/>
                      </a:moveTo>
                      <a:cubicBezTo>
                        <a:pt x="5273" y="3012"/>
                        <a:pt x="5326" y="2677"/>
                        <a:pt x="5019" y="2396"/>
                      </a:cubicBezTo>
                      <a:cubicBezTo>
                        <a:pt x="4851" y="2256"/>
                        <a:pt x="4657" y="2202"/>
                        <a:pt x="4490" y="2229"/>
                      </a:cubicBezTo>
                      <a:cubicBezTo>
                        <a:pt x="4463" y="2256"/>
                        <a:pt x="4463" y="2282"/>
                        <a:pt x="4436" y="2343"/>
                      </a:cubicBezTo>
                      <a:cubicBezTo>
                        <a:pt x="4517" y="2537"/>
                        <a:pt x="4543" y="2758"/>
                        <a:pt x="4543" y="2985"/>
                      </a:cubicBezTo>
                      <a:lnTo>
                        <a:pt x="4543" y="2985"/>
                      </a:lnTo>
                      <a:cubicBezTo>
                        <a:pt x="4657" y="3152"/>
                        <a:pt x="4824" y="3259"/>
                        <a:pt x="5019" y="3320"/>
                      </a:cubicBezTo>
                      <a:close/>
                      <a:moveTo>
                        <a:pt x="4403" y="2483"/>
                      </a:moveTo>
                      <a:cubicBezTo>
                        <a:pt x="4376" y="2617"/>
                        <a:pt x="4403" y="2758"/>
                        <a:pt x="4463" y="2845"/>
                      </a:cubicBezTo>
                      <a:cubicBezTo>
                        <a:pt x="4463" y="2731"/>
                        <a:pt x="4436" y="2617"/>
                        <a:pt x="4403" y="2483"/>
                      </a:cubicBezTo>
                      <a:close/>
                      <a:moveTo>
                        <a:pt x="2677" y="1560"/>
                      </a:moveTo>
                      <a:cubicBezTo>
                        <a:pt x="2483" y="1613"/>
                        <a:pt x="2342" y="1700"/>
                        <a:pt x="2202" y="1814"/>
                      </a:cubicBezTo>
                      <a:cubicBezTo>
                        <a:pt x="2289" y="1814"/>
                        <a:pt x="2342" y="1814"/>
                        <a:pt x="2396" y="1841"/>
                      </a:cubicBezTo>
                      <a:cubicBezTo>
                        <a:pt x="2563" y="1868"/>
                        <a:pt x="2677" y="1981"/>
                        <a:pt x="2730" y="2088"/>
                      </a:cubicBezTo>
                      <a:cubicBezTo>
                        <a:pt x="2791" y="2202"/>
                        <a:pt x="2817" y="2316"/>
                        <a:pt x="2791" y="2450"/>
                      </a:cubicBezTo>
                      <a:lnTo>
                        <a:pt x="2791" y="2450"/>
                      </a:lnTo>
                      <a:lnTo>
                        <a:pt x="2791" y="2450"/>
                      </a:lnTo>
                      <a:cubicBezTo>
                        <a:pt x="2817" y="2316"/>
                        <a:pt x="2791" y="2202"/>
                        <a:pt x="2730" y="2115"/>
                      </a:cubicBezTo>
                      <a:cubicBezTo>
                        <a:pt x="2677" y="1981"/>
                        <a:pt x="2536" y="1894"/>
                        <a:pt x="2396" y="1868"/>
                      </a:cubicBezTo>
                      <a:cubicBezTo>
                        <a:pt x="2342" y="1841"/>
                        <a:pt x="2262" y="1841"/>
                        <a:pt x="2175" y="1841"/>
                      </a:cubicBezTo>
                      <a:cubicBezTo>
                        <a:pt x="2148" y="1868"/>
                        <a:pt x="2095" y="1921"/>
                        <a:pt x="2061" y="1981"/>
                      </a:cubicBezTo>
                      <a:lnTo>
                        <a:pt x="2061" y="2035"/>
                      </a:lnTo>
                      <a:cubicBezTo>
                        <a:pt x="2121" y="2537"/>
                        <a:pt x="2483" y="2704"/>
                        <a:pt x="2791" y="2650"/>
                      </a:cubicBezTo>
                      <a:cubicBezTo>
                        <a:pt x="2985" y="2617"/>
                        <a:pt x="3152" y="2510"/>
                        <a:pt x="3179" y="2343"/>
                      </a:cubicBezTo>
                      <a:cubicBezTo>
                        <a:pt x="3205" y="2202"/>
                        <a:pt x="3152" y="2035"/>
                        <a:pt x="2985" y="1841"/>
                      </a:cubicBezTo>
                      <a:cubicBezTo>
                        <a:pt x="2898" y="1754"/>
                        <a:pt x="2791" y="1647"/>
                        <a:pt x="2677" y="1560"/>
                      </a:cubicBezTo>
                      <a:close/>
                      <a:moveTo>
                        <a:pt x="6885" y="2450"/>
                      </a:moveTo>
                      <a:cubicBezTo>
                        <a:pt x="6912" y="2316"/>
                        <a:pt x="6945" y="2175"/>
                        <a:pt x="6945" y="2008"/>
                      </a:cubicBezTo>
                      <a:cubicBezTo>
                        <a:pt x="6945" y="1727"/>
                        <a:pt x="6745" y="1312"/>
                        <a:pt x="6357" y="944"/>
                      </a:cubicBezTo>
                      <a:cubicBezTo>
                        <a:pt x="6076" y="697"/>
                        <a:pt x="5741" y="476"/>
                        <a:pt x="5300" y="309"/>
                      </a:cubicBezTo>
                      <a:cubicBezTo>
                        <a:pt x="4684" y="81"/>
                        <a:pt x="3600" y="195"/>
                        <a:pt x="2844" y="643"/>
                      </a:cubicBezTo>
                      <a:cubicBezTo>
                        <a:pt x="2597" y="811"/>
                        <a:pt x="2369" y="1005"/>
                        <a:pt x="2229" y="1252"/>
                      </a:cubicBezTo>
                      <a:cubicBezTo>
                        <a:pt x="2396" y="1279"/>
                        <a:pt x="2536" y="1366"/>
                        <a:pt x="2677" y="1480"/>
                      </a:cubicBezTo>
                      <a:cubicBezTo>
                        <a:pt x="2704" y="1446"/>
                        <a:pt x="2764" y="1446"/>
                        <a:pt x="2844" y="1446"/>
                      </a:cubicBezTo>
                      <a:cubicBezTo>
                        <a:pt x="3600" y="1339"/>
                        <a:pt x="4102" y="1647"/>
                        <a:pt x="4349" y="2115"/>
                      </a:cubicBezTo>
                      <a:lnTo>
                        <a:pt x="4463" y="2115"/>
                      </a:lnTo>
                      <a:cubicBezTo>
                        <a:pt x="4490" y="2088"/>
                        <a:pt x="4490" y="2035"/>
                        <a:pt x="4517" y="2008"/>
                      </a:cubicBezTo>
                      <a:cubicBezTo>
                        <a:pt x="4992" y="1312"/>
                        <a:pt x="5801" y="1446"/>
                        <a:pt x="6497" y="2062"/>
                      </a:cubicBezTo>
                      <a:cubicBezTo>
                        <a:pt x="6638" y="2175"/>
                        <a:pt x="6745" y="2316"/>
                        <a:pt x="6885" y="2450"/>
                      </a:cubicBezTo>
                      <a:close/>
                      <a:moveTo>
                        <a:pt x="4403" y="2229"/>
                      </a:moveTo>
                      <a:lnTo>
                        <a:pt x="4403" y="2229"/>
                      </a:lnTo>
                      <a:lnTo>
                        <a:pt x="4403" y="2229"/>
                      </a:lnTo>
                      <a:lnTo>
                        <a:pt x="4403" y="2229"/>
                      </a:lnTo>
                      <a:lnTo>
                        <a:pt x="4403" y="2229"/>
                      </a:lnTo>
                      <a:close/>
                      <a:moveTo>
                        <a:pt x="2202" y="1312"/>
                      </a:moveTo>
                      <a:cubicBezTo>
                        <a:pt x="2121" y="1446"/>
                        <a:pt x="2061" y="1613"/>
                        <a:pt x="2061" y="1814"/>
                      </a:cubicBezTo>
                      <a:lnTo>
                        <a:pt x="2061" y="1814"/>
                      </a:lnTo>
                      <a:lnTo>
                        <a:pt x="2095" y="1814"/>
                      </a:lnTo>
                      <a:cubicBezTo>
                        <a:pt x="2202" y="1674"/>
                        <a:pt x="2369" y="1560"/>
                        <a:pt x="2597" y="1506"/>
                      </a:cubicBezTo>
                      <a:cubicBezTo>
                        <a:pt x="2456" y="1419"/>
                        <a:pt x="2342" y="1339"/>
                        <a:pt x="2202" y="13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0"/>
              <p:cNvSpPr/>
              <p:nvPr/>
            </p:nvSpPr>
            <p:spPr>
              <a:xfrm>
                <a:off x="5752479" y="967934"/>
                <a:ext cx="1104674" cy="1236626"/>
              </a:xfrm>
              <a:custGeom>
                <a:rect b="b" l="l" r="r" t="t"/>
                <a:pathLst>
                  <a:path extrusionOk="0" h="6832" w="6103">
                    <a:moveTo>
                      <a:pt x="2844" y="1"/>
                    </a:moveTo>
                    <a:cubicBezTo>
                      <a:pt x="2844" y="1"/>
                      <a:pt x="669" y="81"/>
                      <a:pt x="194" y="2369"/>
                    </a:cubicBezTo>
                    <a:cubicBezTo>
                      <a:pt x="107" y="2704"/>
                      <a:pt x="0" y="5802"/>
                      <a:pt x="0" y="5802"/>
                    </a:cubicBezTo>
                    <a:cubicBezTo>
                      <a:pt x="0" y="5802"/>
                      <a:pt x="1586" y="6718"/>
                      <a:pt x="3145" y="6772"/>
                    </a:cubicBezTo>
                    <a:cubicBezTo>
                      <a:pt x="4624" y="6832"/>
                      <a:pt x="5962" y="5802"/>
                      <a:pt x="5962" y="5802"/>
                    </a:cubicBezTo>
                    <a:cubicBezTo>
                      <a:pt x="5962" y="5802"/>
                      <a:pt x="6049" y="3567"/>
                      <a:pt x="6075" y="3065"/>
                    </a:cubicBezTo>
                    <a:cubicBezTo>
                      <a:pt x="6102" y="1479"/>
                      <a:pt x="5406" y="1"/>
                      <a:pt x="28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0"/>
              <p:cNvSpPr/>
              <p:nvPr/>
            </p:nvSpPr>
            <p:spPr>
              <a:xfrm>
                <a:off x="5378344" y="2193506"/>
                <a:ext cx="509891" cy="1353012"/>
              </a:xfrm>
              <a:custGeom>
                <a:rect b="b" l="l" r="r" t="t"/>
                <a:pathLst>
                  <a:path extrusionOk="0" h="7475" w="2817">
                    <a:moveTo>
                      <a:pt x="2790" y="1"/>
                    </a:moveTo>
                    <a:cubicBezTo>
                      <a:pt x="2790" y="1"/>
                      <a:pt x="1198" y="228"/>
                      <a:pt x="696" y="1734"/>
                    </a:cubicBezTo>
                    <a:cubicBezTo>
                      <a:pt x="448" y="2570"/>
                      <a:pt x="0" y="7474"/>
                      <a:pt x="696" y="7227"/>
                    </a:cubicBezTo>
                    <a:cubicBezTo>
                      <a:pt x="2288" y="6725"/>
                      <a:pt x="2342" y="5888"/>
                      <a:pt x="2703" y="2931"/>
                    </a:cubicBezTo>
                    <a:cubicBezTo>
                      <a:pt x="2817" y="1841"/>
                      <a:pt x="2790" y="1"/>
                      <a:pt x="2790" y="1"/>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0"/>
              <p:cNvSpPr/>
              <p:nvPr/>
            </p:nvSpPr>
            <p:spPr>
              <a:xfrm>
                <a:off x="6735873" y="2093050"/>
                <a:ext cx="514778" cy="1383240"/>
              </a:xfrm>
              <a:custGeom>
                <a:rect b="b" l="l" r="r" t="t"/>
                <a:pathLst>
                  <a:path extrusionOk="0" h="7642" w="2844">
                    <a:moveTo>
                      <a:pt x="221" y="335"/>
                    </a:moveTo>
                    <a:cubicBezTo>
                      <a:pt x="221" y="335"/>
                      <a:pt x="1593" y="0"/>
                      <a:pt x="2315" y="1727"/>
                    </a:cubicBezTo>
                    <a:cubicBezTo>
                      <a:pt x="2509" y="2148"/>
                      <a:pt x="2844" y="6303"/>
                      <a:pt x="1787" y="7307"/>
                    </a:cubicBezTo>
                    <a:cubicBezTo>
                      <a:pt x="1425" y="7641"/>
                      <a:pt x="308" y="6383"/>
                      <a:pt x="87" y="3513"/>
                    </a:cubicBezTo>
                    <a:cubicBezTo>
                      <a:pt x="0" y="2456"/>
                      <a:pt x="221" y="335"/>
                      <a:pt x="221" y="335"/>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0"/>
              <p:cNvSpPr/>
              <p:nvPr/>
            </p:nvSpPr>
            <p:spPr>
              <a:xfrm>
                <a:off x="5564778" y="2007073"/>
                <a:ext cx="1655653" cy="1509039"/>
              </a:xfrm>
              <a:custGeom>
                <a:rect b="b" l="l" r="r" t="t"/>
                <a:pathLst>
                  <a:path extrusionOk="0" h="8337" w="9147">
                    <a:moveTo>
                      <a:pt x="3152" y="61"/>
                    </a:moveTo>
                    <a:cubicBezTo>
                      <a:pt x="3152" y="61"/>
                      <a:pt x="3071" y="475"/>
                      <a:pt x="2710" y="730"/>
                    </a:cubicBezTo>
                    <a:cubicBezTo>
                      <a:pt x="2342" y="950"/>
                      <a:pt x="1814" y="1198"/>
                      <a:pt x="897" y="1593"/>
                    </a:cubicBezTo>
                    <a:cubicBezTo>
                      <a:pt x="0" y="1954"/>
                      <a:pt x="308" y="3847"/>
                      <a:pt x="1399" y="5440"/>
                    </a:cubicBezTo>
                    <a:lnTo>
                      <a:pt x="2208" y="7922"/>
                    </a:lnTo>
                    <a:lnTo>
                      <a:pt x="5580" y="8337"/>
                    </a:lnTo>
                    <a:cubicBezTo>
                      <a:pt x="5580" y="8337"/>
                      <a:pt x="6055" y="6751"/>
                      <a:pt x="7059" y="5380"/>
                    </a:cubicBezTo>
                    <a:cubicBezTo>
                      <a:pt x="9146" y="2509"/>
                      <a:pt x="7922" y="1700"/>
                      <a:pt x="7588" y="1479"/>
                    </a:cubicBezTo>
                    <a:cubicBezTo>
                      <a:pt x="7226" y="1198"/>
                      <a:pt x="6724" y="924"/>
                      <a:pt x="5888" y="643"/>
                    </a:cubicBezTo>
                    <a:cubicBezTo>
                      <a:pt x="5219" y="422"/>
                      <a:pt x="5186" y="0"/>
                      <a:pt x="5186" y="0"/>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0"/>
              <p:cNvSpPr/>
              <p:nvPr/>
            </p:nvSpPr>
            <p:spPr>
              <a:xfrm>
                <a:off x="6135121" y="1608685"/>
                <a:ext cx="368345" cy="666098"/>
              </a:xfrm>
              <a:custGeom>
                <a:rect b="b" l="l" r="r" t="t"/>
                <a:pathLst>
                  <a:path extrusionOk="0" h="3680" w="2035">
                    <a:moveTo>
                      <a:pt x="1" y="0"/>
                    </a:moveTo>
                    <a:lnTo>
                      <a:pt x="2035" y="0"/>
                    </a:lnTo>
                    <a:lnTo>
                      <a:pt x="2035" y="3680"/>
                    </a:lnTo>
                    <a:lnTo>
                      <a:pt x="1" y="3680"/>
                    </a:ln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0"/>
              <p:cNvSpPr/>
              <p:nvPr/>
            </p:nvSpPr>
            <p:spPr>
              <a:xfrm>
                <a:off x="6109780" y="1921097"/>
                <a:ext cx="414320" cy="202364"/>
              </a:xfrm>
              <a:custGeom>
                <a:rect b="b" l="l" r="r" t="t"/>
                <a:pathLst>
                  <a:path extrusionOk="0" h="1118" w="2289">
                    <a:moveTo>
                      <a:pt x="0" y="0"/>
                    </a:moveTo>
                    <a:cubicBezTo>
                      <a:pt x="0" y="0"/>
                      <a:pt x="923" y="756"/>
                      <a:pt x="1981" y="114"/>
                    </a:cubicBezTo>
                    <a:lnTo>
                      <a:pt x="2288" y="0"/>
                    </a:lnTo>
                    <a:cubicBezTo>
                      <a:pt x="2288" y="0"/>
                      <a:pt x="1874" y="1091"/>
                      <a:pt x="1204" y="1118"/>
                    </a:cubicBezTo>
                    <a:cubicBezTo>
                      <a:pt x="756" y="1118"/>
                      <a:pt x="87" y="64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0"/>
              <p:cNvSpPr/>
              <p:nvPr/>
            </p:nvSpPr>
            <p:spPr>
              <a:xfrm>
                <a:off x="6267073" y="2355866"/>
                <a:ext cx="135935" cy="261733"/>
              </a:xfrm>
              <a:custGeom>
                <a:rect b="b" l="l" r="r" t="t"/>
                <a:pathLst>
                  <a:path extrusionOk="0" h="1446" w="751">
                    <a:moveTo>
                      <a:pt x="1" y="1445"/>
                    </a:moveTo>
                    <a:lnTo>
                      <a:pt x="469" y="0"/>
                    </a:lnTo>
                    <a:lnTo>
                      <a:pt x="750" y="14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0"/>
              <p:cNvSpPr/>
              <p:nvPr/>
            </p:nvSpPr>
            <p:spPr>
              <a:xfrm>
                <a:off x="5706504" y="2153505"/>
                <a:ext cx="1306856" cy="1428129"/>
              </a:xfrm>
              <a:custGeom>
                <a:rect b="b" l="l" r="r" t="t"/>
                <a:pathLst>
                  <a:path extrusionOk="0" h="7890" w="7220">
                    <a:moveTo>
                      <a:pt x="890" y="88"/>
                    </a:moveTo>
                    <a:lnTo>
                      <a:pt x="923" y="2563"/>
                    </a:lnTo>
                    <a:lnTo>
                      <a:pt x="254" y="2985"/>
                    </a:lnTo>
                    <a:cubicBezTo>
                      <a:pt x="254" y="2985"/>
                      <a:pt x="0" y="4377"/>
                      <a:pt x="836" y="5186"/>
                    </a:cubicBezTo>
                    <a:cubicBezTo>
                      <a:pt x="890" y="5240"/>
                      <a:pt x="810" y="7889"/>
                      <a:pt x="810" y="7889"/>
                    </a:cubicBezTo>
                    <a:lnTo>
                      <a:pt x="5995" y="7889"/>
                    </a:lnTo>
                    <a:cubicBezTo>
                      <a:pt x="5995" y="7889"/>
                      <a:pt x="5968" y="5327"/>
                      <a:pt x="5995" y="5300"/>
                    </a:cubicBezTo>
                    <a:cubicBezTo>
                      <a:pt x="7219" y="4129"/>
                      <a:pt x="6577" y="3012"/>
                      <a:pt x="6577" y="3012"/>
                    </a:cubicBezTo>
                    <a:lnTo>
                      <a:pt x="5881" y="2704"/>
                    </a:lnTo>
                    <a:lnTo>
                      <a:pt x="5881" y="28"/>
                    </a:lnTo>
                    <a:lnTo>
                      <a:pt x="5634" y="1"/>
                    </a:lnTo>
                    <a:lnTo>
                      <a:pt x="5687" y="2650"/>
                    </a:lnTo>
                    <a:lnTo>
                      <a:pt x="1118" y="2483"/>
                    </a:lnTo>
                    <a:lnTo>
                      <a:pt x="1118" y="22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0"/>
              <p:cNvSpPr/>
              <p:nvPr/>
            </p:nvSpPr>
            <p:spPr>
              <a:xfrm>
                <a:off x="5958280" y="1028570"/>
                <a:ext cx="763117" cy="1024669"/>
              </a:xfrm>
              <a:custGeom>
                <a:rect b="b" l="l" r="r" t="t"/>
                <a:pathLst>
                  <a:path extrusionOk="0" h="5661" w="4216">
                    <a:moveTo>
                      <a:pt x="1954" y="0"/>
                    </a:moveTo>
                    <a:cubicBezTo>
                      <a:pt x="3179" y="0"/>
                      <a:pt x="4216" y="669"/>
                      <a:pt x="4216" y="2175"/>
                    </a:cubicBezTo>
                    <a:cubicBezTo>
                      <a:pt x="4216" y="3680"/>
                      <a:pt x="3152" y="5661"/>
                      <a:pt x="1954" y="5433"/>
                    </a:cubicBezTo>
                    <a:cubicBezTo>
                      <a:pt x="563" y="5186"/>
                      <a:pt x="1" y="4041"/>
                      <a:pt x="1" y="2536"/>
                    </a:cubicBezTo>
                    <a:cubicBezTo>
                      <a:pt x="1" y="1031"/>
                      <a:pt x="757" y="0"/>
                      <a:pt x="1954" y="0"/>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0"/>
              <p:cNvSpPr/>
              <p:nvPr/>
            </p:nvSpPr>
            <p:spPr>
              <a:xfrm>
                <a:off x="6614781" y="1452480"/>
                <a:ext cx="227704" cy="302821"/>
              </a:xfrm>
              <a:custGeom>
                <a:rect b="b" l="l" r="r" t="t"/>
                <a:pathLst>
                  <a:path extrusionOk="0" h="1673" w="1258">
                    <a:moveTo>
                      <a:pt x="221" y="642"/>
                    </a:moveTo>
                    <a:cubicBezTo>
                      <a:pt x="221" y="642"/>
                      <a:pt x="502" y="0"/>
                      <a:pt x="890" y="248"/>
                    </a:cubicBezTo>
                    <a:cubicBezTo>
                      <a:pt x="1258" y="502"/>
                      <a:pt x="723" y="1673"/>
                      <a:pt x="0" y="1646"/>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0"/>
              <p:cNvSpPr/>
              <p:nvPr/>
            </p:nvSpPr>
            <p:spPr>
              <a:xfrm>
                <a:off x="5771846" y="1452480"/>
                <a:ext cx="227885" cy="312596"/>
              </a:xfrm>
              <a:custGeom>
                <a:rect b="b" l="l" r="r" t="t"/>
                <a:pathLst>
                  <a:path extrusionOk="0" h="1727" w="1259">
                    <a:moveTo>
                      <a:pt x="977" y="642"/>
                    </a:moveTo>
                    <a:cubicBezTo>
                      <a:pt x="977" y="642"/>
                      <a:pt x="696" y="0"/>
                      <a:pt x="335" y="248"/>
                    </a:cubicBezTo>
                    <a:cubicBezTo>
                      <a:pt x="0" y="502"/>
                      <a:pt x="562" y="1726"/>
                      <a:pt x="1258" y="1699"/>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0"/>
              <p:cNvSpPr/>
              <p:nvPr/>
            </p:nvSpPr>
            <p:spPr>
              <a:xfrm>
                <a:off x="5827595" y="1538456"/>
                <a:ext cx="130867" cy="135754"/>
              </a:xfrm>
              <a:custGeom>
                <a:rect b="b" l="l" r="r" t="t"/>
                <a:pathLst>
                  <a:path extrusionOk="0" h="750" w="723">
                    <a:moveTo>
                      <a:pt x="723" y="723"/>
                    </a:moveTo>
                    <a:lnTo>
                      <a:pt x="723" y="723"/>
                    </a:lnTo>
                    <a:lnTo>
                      <a:pt x="723" y="723"/>
                    </a:lnTo>
                    <a:cubicBezTo>
                      <a:pt x="723" y="696"/>
                      <a:pt x="696" y="669"/>
                      <a:pt x="696" y="609"/>
                    </a:cubicBezTo>
                    <a:cubicBezTo>
                      <a:pt x="696" y="529"/>
                      <a:pt x="669" y="442"/>
                      <a:pt x="616" y="361"/>
                    </a:cubicBezTo>
                    <a:cubicBezTo>
                      <a:pt x="589" y="274"/>
                      <a:pt x="529" y="221"/>
                      <a:pt x="475" y="167"/>
                    </a:cubicBezTo>
                    <a:cubicBezTo>
                      <a:pt x="475" y="141"/>
                      <a:pt x="449" y="141"/>
                      <a:pt x="449" y="107"/>
                    </a:cubicBezTo>
                    <a:cubicBezTo>
                      <a:pt x="422" y="107"/>
                      <a:pt x="388" y="80"/>
                      <a:pt x="362" y="54"/>
                    </a:cubicBezTo>
                    <a:lnTo>
                      <a:pt x="308" y="54"/>
                    </a:lnTo>
                    <a:cubicBezTo>
                      <a:pt x="308" y="27"/>
                      <a:pt x="281" y="27"/>
                      <a:pt x="281" y="27"/>
                    </a:cubicBezTo>
                    <a:cubicBezTo>
                      <a:pt x="167" y="0"/>
                      <a:pt x="87" y="27"/>
                      <a:pt x="54" y="107"/>
                    </a:cubicBezTo>
                    <a:cubicBezTo>
                      <a:pt x="0" y="194"/>
                      <a:pt x="0" y="335"/>
                      <a:pt x="27" y="415"/>
                    </a:cubicBezTo>
                    <a:cubicBezTo>
                      <a:pt x="27" y="442"/>
                      <a:pt x="27" y="442"/>
                      <a:pt x="54" y="475"/>
                    </a:cubicBezTo>
                    <a:cubicBezTo>
                      <a:pt x="54" y="475"/>
                      <a:pt x="54" y="502"/>
                      <a:pt x="87" y="529"/>
                    </a:cubicBezTo>
                    <a:lnTo>
                      <a:pt x="87" y="555"/>
                    </a:lnTo>
                    <a:lnTo>
                      <a:pt x="87" y="529"/>
                    </a:lnTo>
                    <a:cubicBezTo>
                      <a:pt x="87" y="502"/>
                      <a:pt x="54" y="475"/>
                      <a:pt x="54" y="475"/>
                    </a:cubicBezTo>
                    <a:lnTo>
                      <a:pt x="54" y="415"/>
                    </a:lnTo>
                    <a:cubicBezTo>
                      <a:pt x="27" y="335"/>
                      <a:pt x="27" y="194"/>
                      <a:pt x="87" y="141"/>
                    </a:cubicBezTo>
                    <a:cubicBezTo>
                      <a:pt x="141" y="80"/>
                      <a:pt x="167" y="54"/>
                      <a:pt x="254" y="80"/>
                    </a:cubicBezTo>
                    <a:lnTo>
                      <a:pt x="281" y="107"/>
                    </a:lnTo>
                    <a:lnTo>
                      <a:pt x="335" y="107"/>
                    </a:lnTo>
                    <a:cubicBezTo>
                      <a:pt x="362" y="141"/>
                      <a:pt x="388" y="141"/>
                      <a:pt x="388" y="167"/>
                    </a:cubicBezTo>
                    <a:cubicBezTo>
                      <a:pt x="422" y="167"/>
                      <a:pt x="422" y="194"/>
                      <a:pt x="449" y="194"/>
                    </a:cubicBezTo>
                    <a:cubicBezTo>
                      <a:pt x="502" y="248"/>
                      <a:pt x="556" y="308"/>
                      <a:pt x="589" y="388"/>
                    </a:cubicBezTo>
                    <a:cubicBezTo>
                      <a:pt x="616" y="475"/>
                      <a:pt x="643" y="555"/>
                      <a:pt x="669" y="642"/>
                    </a:cubicBezTo>
                    <a:cubicBezTo>
                      <a:pt x="669" y="669"/>
                      <a:pt x="696" y="696"/>
                      <a:pt x="696" y="723"/>
                    </a:cubicBezTo>
                    <a:lnTo>
                      <a:pt x="696" y="723"/>
                    </a:lnTo>
                    <a:lnTo>
                      <a:pt x="696" y="723"/>
                    </a:lnTo>
                    <a:lnTo>
                      <a:pt x="696" y="749"/>
                    </a:lnTo>
                    <a:cubicBezTo>
                      <a:pt x="723" y="749"/>
                      <a:pt x="723" y="723"/>
                      <a:pt x="723" y="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0"/>
              <p:cNvSpPr/>
              <p:nvPr/>
            </p:nvSpPr>
            <p:spPr>
              <a:xfrm>
                <a:off x="5873570" y="1563797"/>
                <a:ext cx="65524" cy="161275"/>
              </a:xfrm>
              <a:custGeom>
                <a:rect b="b" l="l" r="r" t="t"/>
                <a:pathLst>
                  <a:path extrusionOk="0" h="891" w="362">
                    <a:moveTo>
                      <a:pt x="168" y="1"/>
                    </a:moveTo>
                    <a:lnTo>
                      <a:pt x="168" y="1"/>
                    </a:lnTo>
                    <a:lnTo>
                      <a:pt x="108" y="1"/>
                    </a:lnTo>
                    <a:cubicBezTo>
                      <a:pt x="108" y="27"/>
                      <a:pt x="81" y="27"/>
                      <a:pt x="54" y="54"/>
                    </a:cubicBezTo>
                    <a:cubicBezTo>
                      <a:pt x="27" y="108"/>
                      <a:pt x="0" y="195"/>
                      <a:pt x="0" y="221"/>
                    </a:cubicBezTo>
                    <a:cubicBezTo>
                      <a:pt x="0" y="335"/>
                      <a:pt x="27" y="469"/>
                      <a:pt x="81" y="583"/>
                    </a:cubicBezTo>
                    <a:cubicBezTo>
                      <a:pt x="108" y="670"/>
                      <a:pt x="134" y="696"/>
                      <a:pt x="195" y="750"/>
                    </a:cubicBezTo>
                    <a:cubicBezTo>
                      <a:pt x="221" y="803"/>
                      <a:pt x="275" y="837"/>
                      <a:pt x="335" y="890"/>
                    </a:cubicBezTo>
                    <a:lnTo>
                      <a:pt x="362" y="864"/>
                    </a:lnTo>
                    <a:lnTo>
                      <a:pt x="335" y="864"/>
                    </a:lnTo>
                    <a:cubicBezTo>
                      <a:pt x="302" y="803"/>
                      <a:pt x="248" y="777"/>
                      <a:pt x="221" y="723"/>
                    </a:cubicBezTo>
                    <a:cubicBezTo>
                      <a:pt x="195" y="670"/>
                      <a:pt x="168" y="636"/>
                      <a:pt x="134" y="583"/>
                    </a:cubicBezTo>
                    <a:cubicBezTo>
                      <a:pt x="81" y="469"/>
                      <a:pt x="54" y="335"/>
                      <a:pt x="54" y="221"/>
                    </a:cubicBezTo>
                    <a:cubicBezTo>
                      <a:pt x="54" y="195"/>
                      <a:pt x="54" y="108"/>
                      <a:pt x="81" y="81"/>
                    </a:cubicBezTo>
                    <a:cubicBezTo>
                      <a:pt x="108" y="54"/>
                      <a:pt x="108" y="54"/>
                      <a:pt x="134" y="27"/>
                    </a:cubicBezTo>
                    <a:lnTo>
                      <a:pt x="168" y="27"/>
                    </a:lnTo>
                    <a:lnTo>
                      <a:pt x="168" y="27"/>
                    </a:lnTo>
                    <a:lnTo>
                      <a:pt x="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0"/>
              <p:cNvSpPr/>
              <p:nvPr/>
            </p:nvSpPr>
            <p:spPr>
              <a:xfrm>
                <a:off x="6624375" y="1538456"/>
                <a:ext cx="141908" cy="165982"/>
              </a:xfrm>
              <a:custGeom>
                <a:rect b="b" l="l" r="r" t="t"/>
                <a:pathLst>
                  <a:path extrusionOk="0" h="917" w="784">
                    <a:moveTo>
                      <a:pt x="34" y="917"/>
                    </a:moveTo>
                    <a:lnTo>
                      <a:pt x="61" y="890"/>
                    </a:lnTo>
                    <a:cubicBezTo>
                      <a:pt x="88" y="890"/>
                      <a:pt x="88" y="836"/>
                      <a:pt x="88" y="810"/>
                    </a:cubicBezTo>
                    <a:cubicBezTo>
                      <a:pt x="114" y="723"/>
                      <a:pt x="168" y="642"/>
                      <a:pt x="201" y="555"/>
                    </a:cubicBezTo>
                    <a:cubicBezTo>
                      <a:pt x="228" y="475"/>
                      <a:pt x="255" y="415"/>
                      <a:pt x="308" y="335"/>
                    </a:cubicBezTo>
                    <a:cubicBezTo>
                      <a:pt x="335" y="248"/>
                      <a:pt x="395" y="194"/>
                      <a:pt x="449" y="107"/>
                    </a:cubicBezTo>
                    <a:cubicBezTo>
                      <a:pt x="449" y="107"/>
                      <a:pt x="476" y="80"/>
                      <a:pt x="502" y="80"/>
                    </a:cubicBezTo>
                    <a:cubicBezTo>
                      <a:pt x="563" y="54"/>
                      <a:pt x="616" y="27"/>
                      <a:pt x="670" y="27"/>
                    </a:cubicBezTo>
                    <a:cubicBezTo>
                      <a:pt x="730" y="54"/>
                      <a:pt x="757" y="80"/>
                      <a:pt x="783" y="141"/>
                    </a:cubicBezTo>
                    <a:lnTo>
                      <a:pt x="783" y="141"/>
                    </a:lnTo>
                    <a:lnTo>
                      <a:pt x="783" y="141"/>
                    </a:lnTo>
                    <a:cubicBezTo>
                      <a:pt x="783" y="54"/>
                      <a:pt x="703" y="0"/>
                      <a:pt x="616" y="0"/>
                    </a:cubicBezTo>
                    <a:cubicBezTo>
                      <a:pt x="563" y="0"/>
                      <a:pt x="502" y="0"/>
                      <a:pt x="449" y="27"/>
                    </a:cubicBezTo>
                    <a:cubicBezTo>
                      <a:pt x="422" y="27"/>
                      <a:pt x="422" y="54"/>
                      <a:pt x="395" y="54"/>
                    </a:cubicBezTo>
                    <a:cubicBezTo>
                      <a:pt x="308" y="167"/>
                      <a:pt x="228" y="274"/>
                      <a:pt x="168" y="388"/>
                    </a:cubicBezTo>
                    <a:cubicBezTo>
                      <a:pt x="168" y="442"/>
                      <a:pt x="141" y="502"/>
                      <a:pt x="114" y="555"/>
                    </a:cubicBezTo>
                    <a:cubicBezTo>
                      <a:pt x="88" y="642"/>
                      <a:pt x="61" y="723"/>
                      <a:pt x="34" y="810"/>
                    </a:cubicBezTo>
                    <a:cubicBezTo>
                      <a:pt x="34" y="836"/>
                      <a:pt x="34" y="863"/>
                      <a:pt x="1" y="890"/>
                    </a:cubicBezTo>
                    <a:lnTo>
                      <a:pt x="1" y="890"/>
                    </a:lnTo>
                    <a:lnTo>
                      <a:pt x="1" y="917"/>
                    </a:lnTo>
                    <a:lnTo>
                      <a:pt x="34" y="91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0"/>
              <p:cNvSpPr/>
              <p:nvPr/>
            </p:nvSpPr>
            <p:spPr>
              <a:xfrm>
                <a:off x="6665643" y="1568684"/>
                <a:ext cx="65524" cy="130867"/>
              </a:xfrm>
              <a:custGeom>
                <a:rect b="b" l="l" r="r" t="t"/>
                <a:pathLst>
                  <a:path extrusionOk="0" h="723" w="362">
                    <a:moveTo>
                      <a:pt x="80" y="27"/>
                    </a:moveTo>
                    <a:lnTo>
                      <a:pt x="80" y="27"/>
                    </a:lnTo>
                    <a:lnTo>
                      <a:pt x="80" y="27"/>
                    </a:lnTo>
                    <a:lnTo>
                      <a:pt x="80" y="27"/>
                    </a:lnTo>
                    <a:lnTo>
                      <a:pt x="80" y="54"/>
                    </a:lnTo>
                    <a:lnTo>
                      <a:pt x="80" y="54"/>
                    </a:lnTo>
                    <a:lnTo>
                      <a:pt x="107" y="54"/>
                    </a:lnTo>
                    <a:cubicBezTo>
                      <a:pt x="167" y="54"/>
                      <a:pt x="194" y="81"/>
                      <a:pt x="221" y="141"/>
                    </a:cubicBezTo>
                    <a:cubicBezTo>
                      <a:pt x="274" y="168"/>
                      <a:pt x="274" y="221"/>
                      <a:pt x="274" y="275"/>
                    </a:cubicBezTo>
                    <a:cubicBezTo>
                      <a:pt x="274" y="362"/>
                      <a:pt x="221" y="442"/>
                      <a:pt x="194" y="502"/>
                    </a:cubicBezTo>
                    <a:cubicBezTo>
                      <a:pt x="141" y="582"/>
                      <a:pt x="54" y="643"/>
                      <a:pt x="0" y="696"/>
                    </a:cubicBezTo>
                    <a:lnTo>
                      <a:pt x="0" y="723"/>
                    </a:lnTo>
                    <a:lnTo>
                      <a:pt x="27" y="723"/>
                    </a:lnTo>
                    <a:cubicBezTo>
                      <a:pt x="107" y="669"/>
                      <a:pt x="194" y="582"/>
                      <a:pt x="248" y="502"/>
                    </a:cubicBezTo>
                    <a:cubicBezTo>
                      <a:pt x="308" y="442"/>
                      <a:pt x="335" y="362"/>
                      <a:pt x="361" y="275"/>
                    </a:cubicBezTo>
                    <a:cubicBezTo>
                      <a:pt x="361" y="221"/>
                      <a:pt x="335" y="141"/>
                      <a:pt x="274" y="81"/>
                    </a:cubicBezTo>
                    <a:cubicBezTo>
                      <a:pt x="248" y="27"/>
                      <a:pt x="194" y="0"/>
                      <a:pt x="107" y="0"/>
                    </a:cubicBezTo>
                    <a:lnTo>
                      <a:pt x="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0"/>
              <p:cNvSpPr/>
              <p:nvPr/>
            </p:nvSpPr>
            <p:spPr>
              <a:xfrm>
                <a:off x="6311962" y="1508048"/>
                <a:ext cx="25522" cy="257027"/>
              </a:xfrm>
              <a:custGeom>
                <a:rect b="b" l="l" r="r" t="t"/>
                <a:pathLst>
                  <a:path extrusionOk="0" h="1420" w="141">
                    <a:moveTo>
                      <a:pt x="114" y="1"/>
                    </a:moveTo>
                    <a:lnTo>
                      <a:pt x="87" y="1"/>
                    </a:lnTo>
                    <a:lnTo>
                      <a:pt x="87" y="28"/>
                    </a:lnTo>
                    <a:cubicBezTo>
                      <a:pt x="87" y="54"/>
                      <a:pt x="87" y="81"/>
                      <a:pt x="54" y="141"/>
                    </a:cubicBezTo>
                    <a:cubicBezTo>
                      <a:pt x="27" y="248"/>
                      <a:pt x="27" y="362"/>
                      <a:pt x="27" y="476"/>
                    </a:cubicBezTo>
                    <a:cubicBezTo>
                      <a:pt x="0" y="556"/>
                      <a:pt x="0" y="643"/>
                      <a:pt x="0" y="697"/>
                    </a:cubicBezTo>
                    <a:cubicBezTo>
                      <a:pt x="0" y="891"/>
                      <a:pt x="27" y="1085"/>
                      <a:pt x="54" y="1252"/>
                    </a:cubicBezTo>
                    <a:cubicBezTo>
                      <a:pt x="87" y="1279"/>
                      <a:pt x="87" y="1312"/>
                      <a:pt x="87" y="1339"/>
                    </a:cubicBezTo>
                    <a:cubicBezTo>
                      <a:pt x="87" y="1366"/>
                      <a:pt x="87" y="1392"/>
                      <a:pt x="114" y="1392"/>
                    </a:cubicBezTo>
                    <a:cubicBezTo>
                      <a:pt x="114" y="1392"/>
                      <a:pt x="114" y="1419"/>
                      <a:pt x="114" y="1392"/>
                    </a:cubicBezTo>
                    <a:lnTo>
                      <a:pt x="114" y="1392"/>
                    </a:lnTo>
                    <a:lnTo>
                      <a:pt x="114" y="1339"/>
                    </a:lnTo>
                    <a:lnTo>
                      <a:pt x="114" y="1225"/>
                    </a:lnTo>
                    <a:cubicBezTo>
                      <a:pt x="114" y="1085"/>
                      <a:pt x="87" y="978"/>
                      <a:pt x="87" y="837"/>
                    </a:cubicBezTo>
                    <a:cubicBezTo>
                      <a:pt x="114" y="750"/>
                      <a:pt x="114" y="670"/>
                      <a:pt x="114" y="583"/>
                    </a:cubicBezTo>
                    <a:lnTo>
                      <a:pt x="114" y="335"/>
                    </a:lnTo>
                    <a:cubicBezTo>
                      <a:pt x="114" y="275"/>
                      <a:pt x="114" y="195"/>
                      <a:pt x="141" y="141"/>
                    </a:cubicBezTo>
                    <a:lnTo>
                      <a:pt x="141" y="54"/>
                    </a:lnTo>
                    <a:lnTo>
                      <a:pt x="141" y="1"/>
                    </a:lnTo>
                    <a:lnTo>
                      <a:pt x="141" y="1"/>
                    </a:lnTo>
                    <a:lnTo>
                      <a:pt x="114" y="1"/>
                    </a:lnTo>
                    <a:lnTo>
                      <a:pt x="114" y="1"/>
                    </a:lnTo>
                    <a:lnTo>
                      <a:pt x="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0"/>
              <p:cNvSpPr/>
              <p:nvPr/>
            </p:nvSpPr>
            <p:spPr>
              <a:xfrm>
                <a:off x="6039551" y="1689775"/>
                <a:ext cx="172136" cy="177023"/>
              </a:xfrm>
              <a:custGeom>
                <a:rect b="b" l="l" r="r" t="t"/>
                <a:pathLst>
                  <a:path extrusionOk="0" h="978" w="951">
                    <a:moveTo>
                      <a:pt x="475" y="0"/>
                    </a:moveTo>
                    <a:cubicBezTo>
                      <a:pt x="723" y="0"/>
                      <a:pt x="950" y="221"/>
                      <a:pt x="950" y="502"/>
                    </a:cubicBezTo>
                    <a:cubicBezTo>
                      <a:pt x="950" y="750"/>
                      <a:pt x="723" y="977"/>
                      <a:pt x="475" y="977"/>
                    </a:cubicBezTo>
                    <a:cubicBezTo>
                      <a:pt x="194" y="977"/>
                      <a:pt x="0" y="750"/>
                      <a:pt x="0" y="502"/>
                    </a:cubicBezTo>
                    <a:cubicBezTo>
                      <a:pt x="0" y="221"/>
                      <a:pt x="194" y="0"/>
                      <a:pt x="475"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0"/>
              <p:cNvSpPr/>
              <p:nvPr/>
            </p:nvSpPr>
            <p:spPr>
              <a:xfrm>
                <a:off x="6433053" y="1689775"/>
                <a:ext cx="172136" cy="177023"/>
              </a:xfrm>
              <a:custGeom>
                <a:rect b="b" l="l" r="r" t="t"/>
                <a:pathLst>
                  <a:path extrusionOk="0" h="978" w="951">
                    <a:moveTo>
                      <a:pt x="476" y="0"/>
                    </a:moveTo>
                    <a:cubicBezTo>
                      <a:pt x="723" y="0"/>
                      <a:pt x="951" y="221"/>
                      <a:pt x="951" y="502"/>
                    </a:cubicBezTo>
                    <a:cubicBezTo>
                      <a:pt x="951" y="750"/>
                      <a:pt x="723" y="977"/>
                      <a:pt x="476" y="977"/>
                    </a:cubicBezTo>
                    <a:cubicBezTo>
                      <a:pt x="195" y="977"/>
                      <a:pt x="1" y="750"/>
                      <a:pt x="1" y="502"/>
                    </a:cubicBezTo>
                    <a:cubicBezTo>
                      <a:pt x="1" y="221"/>
                      <a:pt x="195" y="0"/>
                      <a:pt x="476"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0"/>
              <p:cNvSpPr/>
              <p:nvPr/>
            </p:nvSpPr>
            <p:spPr>
              <a:xfrm>
                <a:off x="6230872" y="1795118"/>
                <a:ext cx="192770" cy="95933"/>
              </a:xfrm>
              <a:custGeom>
                <a:rect b="b" l="l" r="r" t="t"/>
                <a:pathLst>
                  <a:path extrusionOk="0" h="530" w="1065">
                    <a:moveTo>
                      <a:pt x="34" y="141"/>
                    </a:moveTo>
                    <a:lnTo>
                      <a:pt x="34" y="141"/>
                    </a:lnTo>
                    <a:cubicBezTo>
                      <a:pt x="0" y="168"/>
                      <a:pt x="34" y="168"/>
                      <a:pt x="34" y="168"/>
                    </a:cubicBezTo>
                    <a:cubicBezTo>
                      <a:pt x="34" y="228"/>
                      <a:pt x="60" y="282"/>
                      <a:pt x="87" y="308"/>
                    </a:cubicBezTo>
                    <a:cubicBezTo>
                      <a:pt x="114" y="335"/>
                      <a:pt x="141" y="362"/>
                      <a:pt x="167" y="395"/>
                    </a:cubicBezTo>
                    <a:cubicBezTo>
                      <a:pt x="308" y="476"/>
                      <a:pt x="475" y="529"/>
                      <a:pt x="589" y="476"/>
                    </a:cubicBezTo>
                    <a:cubicBezTo>
                      <a:pt x="729" y="449"/>
                      <a:pt x="810" y="395"/>
                      <a:pt x="897" y="308"/>
                    </a:cubicBezTo>
                    <a:cubicBezTo>
                      <a:pt x="950" y="282"/>
                      <a:pt x="977" y="228"/>
                      <a:pt x="1004" y="141"/>
                    </a:cubicBezTo>
                    <a:cubicBezTo>
                      <a:pt x="1037" y="114"/>
                      <a:pt x="1037" y="61"/>
                      <a:pt x="1064" y="27"/>
                    </a:cubicBezTo>
                    <a:lnTo>
                      <a:pt x="1064" y="1"/>
                    </a:lnTo>
                    <a:lnTo>
                      <a:pt x="1037" y="1"/>
                    </a:lnTo>
                    <a:cubicBezTo>
                      <a:pt x="1004" y="61"/>
                      <a:pt x="1004" y="87"/>
                      <a:pt x="977" y="114"/>
                    </a:cubicBezTo>
                    <a:cubicBezTo>
                      <a:pt x="950" y="168"/>
                      <a:pt x="897" y="228"/>
                      <a:pt x="870" y="282"/>
                    </a:cubicBezTo>
                    <a:cubicBezTo>
                      <a:pt x="783" y="335"/>
                      <a:pt x="703" y="395"/>
                      <a:pt x="589" y="422"/>
                    </a:cubicBezTo>
                    <a:cubicBezTo>
                      <a:pt x="502" y="449"/>
                      <a:pt x="368" y="422"/>
                      <a:pt x="281" y="362"/>
                    </a:cubicBezTo>
                    <a:cubicBezTo>
                      <a:pt x="228" y="335"/>
                      <a:pt x="201" y="308"/>
                      <a:pt x="167" y="282"/>
                    </a:cubicBezTo>
                    <a:cubicBezTo>
                      <a:pt x="114" y="228"/>
                      <a:pt x="87" y="195"/>
                      <a:pt x="87" y="168"/>
                    </a:cubicBezTo>
                    <a:cubicBezTo>
                      <a:pt x="60" y="168"/>
                      <a:pt x="87" y="141"/>
                      <a:pt x="60" y="141"/>
                    </a:cubicBezTo>
                    <a:lnTo>
                      <a:pt x="60" y="141"/>
                    </a:lnTo>
                    <a:lnTo>
                      <a:pt x="34"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0"/>
              <p:cNvSpPr/>
              <p:nvPr/>
            </p:nvSpPr>
            <p:spPr>
              <a:xfrm>
                <a:off x="6125528" y="1578277"/>
                <a:ext cx="40002" cy="70411"/>
              </a:xfrm>
              <a:custGeom>
                <a:rect b="b" l="l" r="r" t="t"/>
                <a:pathLst>
                  <a:path extrusionOk="0" h="389" w="221">
                    <a:moveTo>
                      <a:pt x="221" y="141"/>
                    </a:moveTo>
                    <a:cubicBezTo>
                      <a:pt x="194" y="88"/>
                      <a:pt x="167" y="28"/>
                      <a:pt x="114" y="28"/>
                    </a:cubicBezTo>
                    <a:cubicBezTo>
                      <a:pt x="80" y="1"/>
                      <a:pt x="80" y="28"/>
                      <a:pt x="54" y="28"/>
                    </a:cubicBezTo>
                    <a:cubicBezTo>
                      <a:pt x="27" y="54"/>
                      <a:pt x="27" y="115"/>
                      <a:pt x="27" y="115"/>
                    </a:cubicBezTo>
                    <a:cubicBezTo>
                      <a:pt x="0" y="168"/>
                      <a:pt x="0" y="222"/>
                      <a:pt x="27" y="282"/>
                    </a:cubicBezTo>
                    <a:cubicBezTo>
                      <a:pt x="27" y="309"/>
                      <a:pt x="54" y="335"/>
                      <a:pt x="114" y="362"/>
                    </a:cubicBezTo>
                    <a:cubicBezTo>
                      <a:pt x="167" y="389"/>
                      <a:pt x="221" y="335"/>
                      <a:pt x="221" y="255"/>
                    </a:cubicBezTo>
                    <a:lnTo>
                      <a:pt x="221" y="141"/>
                    </a:lnTo>
                    <a:close/>
                    <a:moveTo>
                      <a:pt x="141" y="222"/>
                    </a:moveTo>
                    <a:lnTo>
                      <a:pt x="141" y="222"/>
                    </a:lnTo>
                    <a:lnTo>
                      <a:pt x="141" y="222"/>
                    </a:lnTo>
                    <a:cubicBezTo>
                      <a:pt x="141" y="195"/>
                      <a:pt x="114" y="222"/>
                      <a:pt x="114" y="222"/>
                    </a:cubicBezTo>
                    <a:cubicBezTo>
                      <a:pt x="114" y="195"/>
                      <a:pt x="114" y="222"/>
                      <a:pt x="114" y="222"/>
                    </a:cubicBezTo>
                    <a:lnTo>
                      <a:pt x="114" y="222"/>
                    </a:lnTo>
                    <a:lnTo>
                      <a:pt x="114" y="222"/>
                    </a:lnTo>
                    <a:lnTo>
                      <a:pt x="114" y="222"/>
                    </a:lnTo>
                    <a:lnTo>
                      <a:pt x="141" y="22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0"/>
              <p:cNvSpPr/>
              <p:nvPr/>
            </p:nvSpPr>
            <p:spPr>
              <a:xfrm>
                <a:off x="6140008" y="1613391"/>
                <a:ext cx="11041" cy="25703"/>
              </a:xfrm>
              <a:custGeom>
                <a:rect b="b" l="l" r="r" t="t"/>
                <a:pathLst>
                  <a:path extrusionOk="0" h="142" w="61">
                    <a:moveTo>
                      <a:pt x="61" y="115"/>
                    </a:moveTo>
                    <a:lnTo>
                      <a:pt x="61" y="115"/>
                    </a:lnTo>
                    <a:lnTo>
                      <a:pt x="61" y="115"/>
                    </a:lnTo>
                    <a:lnTo>
                      <a:pt x="61" y="115"/>
                    </a:lnTo>
                    <a:lnTo>
                      <a:pt x="61" y="115"/>
                    </a:lnTo>
                    <a:lnTo>
                      <a:pt x="61" y="88"/>
                    </a:lnTo>
                    <a:lnTo>
                      <a:pt x="61" y="28"/>
                    </a:lnTo>
                    <a:lnTo>
                      <a:pt x="61" y="1"/>
                    </a:lnTo>
                    <a:lnTo>
                      <a:pt x="61" y="1"/>
                    </a:lnTo>
                    <a:lnTo>
                      <a:pt x="34" y="1"/>
                    </a:lnTo>
                    <a:lnTo>
                      <a:pt x="34" y="1"/>
                    </a:lnTo>
                    <a:lnTo>
                      <a:pt x="34" y="1"/>
                    </a:lnTo>
                    <a:lnTo>
                      <a:pt x="34" y="28"/>
                    </a:lnTo>
                    <a:cubicBezTo>
                      <a:pt x="34" y="28"/>
                      <a:pt x="0" y="61"/>
                      <a:pt x="34" y="88"/>
                    </a:cubicBezTo>
                    <a:lnTo>
                      <a:pt x="34" y="115"/>
                    </a:lnTo>
                    <a:cubicBezTo>
                      <a:pt x="61" y="141"/>
                      <a:pt x="61" y="141"/>
                      <a:pt x="61" y="115"/>
                    </a:cubicBezTo>
                    <a:lnTo>
                      <a:pt x="61" y="115"/>
                    </a:lnTo>
                    <a:lnTo>
                      <a:pt x="61" y="1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0"/>
              <p:cNvSpPr/>
              <p:nvPr/>
            </p:nvSpPr>
            <p:spPr>
              <a:xfrm>
                <a:off x="6145981" y="1613391"/>
                <a:ext cx="5068" cy="15928"/>
              </a:xfrm>
              <a:custGeom>
                <a:rect b="b" l="l" r="r" t="t"/>
                <a:pathLst>
                  <a:path extrusionOk="0" h="88" w="28">
                    <a:moveTo>
                      <a:pt x="1" y="1"/>
                    </a:moveTo>
                    <a:lnTo>
                      <a:pt x="28" y="88"/>
                    </a:lnTo>
                    <a:lnTo>
                      <a:pt x="28" y="88"/>
                    </a:lnTo>
                    <a:lnTo>
                      <a:pt x="28" y="61"/>
                    </a:lnTo>
                    <a:lnTo>
                      <a:pt x="28"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0"/>
              <p:cNvSpPr/>
              <p:nvPr/>
            </p:nvSpPr>
            <p:spPr>
              <a:xfrm>
                <a:off x="6437941" y="1557823"/>
                <a:ext cx="41269" cy="66791"/>
              </a:xfrm>
              <a:custGeom>
                <a:rect b="b" l="l" r="r" t="t"/>
                <a:pathLst>
                  <a:path extrusionOk="0" h="369" w="228">
                    <a:moveTo>
                      <a:pt x="87" y="34"/>
                    </a:moveTo>
                    <a:cubicBezTo>
                      <a:pt x="61" y="34"/>
                      <a:pt x="61" y="60"/>
                      <a:pt x="27" y="60"/>
                    </a:cubicBezTo>
                    <a:cubicBezTo>
                      <a:pt x="0" y="114"/>
                      <a:pt x="0" y="167"/>
                      <a:pt x="0" y="228"/>
                    </a:cubicBezTo>
                    <a:cubicBezTo>
                      <a:pt x="0" y="308"/>
                      <a:pt x="61" y="368"/>
                      <a:pt x="114" y="335"/>
                    </a:cubicBezTo>
                    <a:cubicBezTo>
                      <a:pt x="168" y="335"/>
                      <a:pt x="168" y="335"/>
                      <a:pt x="194" y="281"/>
                    </a:cubicBezTo>
                    <a:cubicBezTo>
                      <a:pt x="228" y="254"/>
                      <a:pt x="228" y="228"/>
                      <a:pt x="228" y="167"/>
                    </a:cubicBezTo>
                    <a:cubicBezTo>
                      <a:pt x="194" y="141"/>
                      <a:pt x="194" y="87"/>
                      <a:pt x="168" y="60"/>
                    </a:cubicBezTo>
                    <a:lnTo>
                      <a:pt x="168" y="60"/>
                    </a:lnTo>
                    <a:cubicBezTo>
                      <a:pt x="168" y="34"/>
                      <a:pt x="141" y="0"/>
                      <a:pt x="141" y="0"/>
                    </a:cubicBezTo>
                    <a:cubicBezTo>
                      <a:pt x="114" y="0"/>
                      <a:pt x="114" y="0"/>
                      <a:pt x="87" y="34"/>
                    </a:cubicBezTo>
                    <a:close/>
                    <a:moveTo>
                      <a:pt x="114" y="141"/>
                    </a:moveTo>
                    <a:lnTo>
                      <a:pt x="114" y="141"/>
                    </a:lnTo>
                    <a:lnTo>
                      <a:pt x="114" y="141"/>
                    </a:lnTo>
                    <a:lnTo>
                      <a:pt x="114" y="141"/>
                    </a:lnTo>
                    <a:lnTo>
                      <a:pt x="114" y="141"/>
                    </a:lnTo>
                    <a:lnTo>
                      <a:pt x="114" y="141"/>
                    </a:lnTo>
                    <a:lnTo>
                      <a:pt x="114" y="141"/>
                    </a:lnTo>
                    <a:lnTo>
                      <a:pt x="114"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0"/>
              <p:cNvSpPr/>
              <p:nvPr/>
            </p:nvSpPr>
            <p:spPr>
              <a:xfrm>
                <a:off x="6115754" y="1638913"/>
                <a:ext cx="65524" cy="55931"/>
              </a:xfrm>
              <a:custGeom>
                <a:rect b="b" l="l" r="r" t="t"/>
                <a:pathLst>
                  <a:path extrusionOk="0" h="309" w="362">
                    <a:moveTo>
                      <a:pt x="1" y="194"/>
                    </a:moveTo>
                    <a:cubicBezTo>
                      <a:pt x="1" y="221"/>
                      <a:pt x="1" y="221"/>
                      <a:pt x="27" y="221"/>
                    </a:cubicBezTo>
                    <a:cubicBezTo>
                      <a:pt x="54" y="308"/>
                      <a:pt x="134" y="281"/>
                      <a:pt x="195" y="255"/>
                    </a:cubicBezTo>
                    <a:cubicBezTo>
                      <a:pt x="275" y="221"/>
                      <a:pt x="362" y="87"/>
                      <a:pt x="362" y="0"/>
                    </a:cubicBezTo>
                    <a:lnTo>
                      <a:pt x="362" y="0"/>
                    </a:lnTo>
                    <a:lnTo>
                      <a:pt x="335" y="0"/>
                    </a:lnTo>
                    <a:cubicBezTo>
                      <a:pt x="335" y="54"/>
                      <a:pt x="275" y="141"/>
                      <a:pt x="221" y="194"/>
                    </a:cubicBezTo>
                    <a:cubicBezTo>
                      <a:pt x="195" y="221"/>
                      <a:pt x="168" y="221"/>
                      <a:pt x="134" y="221"/>
                    </a:cubicBezTo>
                    <a:cubicBezTo>
                      <a:pt x="108" y="221"/>
                      <a:pt x="81" y="221"/>
                      <a:pt x="54" y="194"/>
                    </a:cubicBezTo>
                    <a:lnTo>
                      <a:pt x="27" y="194"/>
                    </a:lnTo>
                    <a:lnTo>
                      <a:pt x="1" y="1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0"/>
              <p:cNvSpPr/>
              <p:nvPr/>
            </p:nvSpPr>
            <p:spPr>
              <a:xfrm>
                <a:off x="6418573" y="1629139"/>
                <a:ext cx="70411" cy="40183"/>
              </a:xfrm>
              <a:custGeom>
                <a:rect b="b" l="l" r="r" t="t"/>
                <a:pathLst>
                  <a:path extrusionOk="0" h="222" w="389">
                    <a:moveTo>
                      <a:pt x="27" y="1"/>
                    </a:moveTo>
                    <a:cubicBezTo>
                      <a:pt x="0" y="28"/>
                      <a:pt x="0" y="28"/>
                      <a:pt x="0" y="54"/>
                    </a:cubicBezTo>
                    <a:cubicBezTo>
                      <a:pt x="0" y="81"/>
                      <a:pt x="27" y="108"/>
                      <a:pt x="54" y="141"/>
                    </a:cubicBezTo>
                    <a:cubicBezTo>
                      <a:pt x="107" y="195"/>
                      <a:pt x="194" y="222"/>
                      <a:pt x="248" y="222"/>
                    </a:cubicBezTo>
                    <a:lnTo>
                      <a:pt x="301" y="222"/>
                    </a:lnTo>
                    <a:cubicBezTo>
                      <a:pt x="335" y="195"/>
                      <a:pt x="362" y="195"/>
                      <a:pt x="388" y="168"/>
                    </a:cubicBezTo>
                    <a:lnTo>
                      <a:pt x="388" y="168"/>
                    </a:lnTo>
                    <a:lnTo>
                      <a:pt x="362" y="168"/>
                    </a:lnTo>
                    <a:lnTo>
                      <a:pt x="335" y="168"/>
                    </a:lnTo>
                    <a:cubicBezTo>
                      <a:pt x="301" y="168"/>
                      <a:pt x="275" y="195"/>
                      <a:pt x="248" y="195"/>
                    </a:cubicBezTo>
                    <a:cubicBezTo>
                      <a:pt x="221" y="168"/>
                      <a:pt x="168" y="168"/>
                      <a:pt x="107" y="108"/>
                    </a:cubicBezTo>
                    <a:cubicBezTo>
                      <a:pt x="81" y="81"/>
                      <a:pt x="54" y="54"/>
                      <a:pt x="27" y="28"/>
                    </a:cubicBezTo>
                    <a:lnTo>
                      <a:pt x="27" y="1"/>
                    </a:lnTo>
                    <a:lnTo>
                      <a:pt x="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0"/>
              <p:cNvSpPr/>
              <p:nvPr/>
            </p:nvSpPr>
            <p:spPr>
              <a:xfrm>
                <a:off x="6407713" y="1659547"/>
                <a:ext cx="30409" cy="19549"/>
              </a:xfrm>
              <a:custGeom>
                <a:rect b="b" l="l" r="r" t="t"/>
                <a:pathLst>
                  <a:path extrusionOk="0" h="108" w="168">
                    <a:moveTo>
                      <a:pt x="0" y="0"/>
                    </a:moveTo>
                    <a:lnTo>
                      <a:pt x="0" y="27"/>
                    </a:lnTo>
                    <a:cubicBezTo>
                      <a:pt x="27" y="54"/>
                      <a:pt x="27" y="54"/>
                      <a:pt x="60" y="80"/>
                    </a:cubicBezTo>
                    <a:cubicBezTo>
                      <a:pt x="87" y="107"/>
                      <a:pt x="114" y="107"/>
                      <a:pt x="141" y="107"/>
                    </a:cubicBezTo>
                    <a:lnTo>
                      <a:pt x="141" y="107"/>
                    </a:lnTo>
                    <a:cubicBezTo>
                      <a:pt x="167" y="107"/>
                      <a:pt x="141" y="107"/>
                      <a:pt x="141" y="80"/>
                    </a:cubicBezTo>
                    <a:cubicBezTo>
                      <a:pt x="114" y="80"/>
                      <a:pt x="87" y="80"/>
                      <a:pt x="87" y="54"/>
                    </a:cubicBezTo>
                    <a:cubicBezTo>
                      <a:pt x="60" y="54"/>
                      <a:pt x="27" y="27"/>
                      <a:pt x="27" y="27"/>
                    </a:cubicBezTo>
                    <a:cubicBezTo>
                      <a:pt x="27" y="0"/>
                      <a:pt x="0" y="0"/>
                      <a:pt x="0" y="0"/>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0"/>
              <p:cNvSpPr/>
              <p:nvPr/>
            </p:nvSpPr>
            <p:spPr>
              <a:xfrm>
                <a:off x="6165349" y="1669140"/>
                <a:ext cx="25703" cy="25703"/>
              </a:xfrm>
              <a:custGeom>
                <a:rect b="b" l="l" r="r" t="t"/>
                <a:pathLst>
                  <a:path extrusionOk="0" h="142" w="142">
                    <a:moveTo>
                      <a:pt x="115" y="1"/>
                    </a:moveTo>
                    <a:cubicBezTo>
                      <a:pt x="115" y="1"/>
                      <a:pt x="88" y="1"/>
                      <a:pt x="88" y="27"/>
                    </a:cubicBezTo>
                    <a:cubicBezTo>
                      <a:pt x="61" y="54"/>
                      <a:pt x="28" y="88"/>
                      <a:pt x="1" y="114"/>
                    </a:cubicBezTo>
                    <a:lnTo>
                      <a:pt x="1" y="114"/>
                    </a:lnTo>
                    <a:cubicBezTo>
                      <a:pt x="1" y="141"/>
                      <a:pt x="28" y="141"/>
                      <a:pt x="28" y="141"/>
                    </a:cubicBezTo>
                    <a:cubicBezTo>
                      <a:pt x="28" y="114"/>
                      <a:pt x="61" y="114"/>
                      <a:pt x="61" y="88"/>
                    </a:cubicBezTo>
                    <a:cubicBezTo>
                      <a:pt x="88" y="88"/>
                      <a:pt x="88" y="54"/>
                      <a:pt x="115" y="27"/>
                    </a:cubicBezTo>
                    <a:lnTo>
                      <a:pt x="115" y="1"/>
                    </a:lnTo>
                    <a:lnTo>
                      <a:pt x="1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0"/>
              <p:cNvSpPr/>
              <p:nvPr/>
            </p:nvSpPr>
            <p:spPr>
              <a:xfrm>
                <a:off x="6120641" y="1557823"/>
                <a:ext cx="44889" cy="15928"/>
              </a:xfrm>
              <a:custGeom>
                <a:rect b="b" l="l" r="r" t="t"/>
                <a:pathLst>
                  <a:path extrusionOk="0" h="88" w="248">
                    <a:moveTo>
                      <a:pt x="248" y="87"/>
                    </a:moveTo>
                    <a:lnTo>
                      <a:pt x="248" y="60"/>
                    </a:lnTo>
                    <a:cubicBezTo>
                      <a:pt x="221" y="34"/>
                      <a:pt x="168" y="34"/>
                      <a:pt x="141" y="0"/>
                    </a:cubicBezTo>
                    <a:cubicBezTo>
                      <a:pt x="107" y="0"/>
                      <a:pt x="54" y="0"/>
                      <a:pt x="0" y="34"/>
                    </a:cubicBezTo>
                    <a:lnTo>
                      <a:pt x="0" y="60"/>
                    </a:lnTo>
                    <a:lnTo>
                      <a:pt x="27" y="60"/>
                    </a:lnTo>
                    <a:cubicBezTo>
                      <a:pt x="54" y="34"/>
                      <a:pt x="107" y="34"/>
                      <a:pt x="141" y="34"/>
                    </a:cubicBezTo>
                    <a:cubicBezTo>
                      <a:pt x="168" y="60"/>
                      <a:pt x="194" y="60"/>
                      <a:pt x="221" y="87"/>
                    </a:cubicBezTo>
                    <a:lnTo>
                      <a:pt x="248" y="87"/>
                    </a:lnTo>
                    <a:lnTo>
                      <a:pt x="248" y="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0"/>
              <p:cNvSpPr/>
              <p:nvPr/>
            </p:nvSpPr>
            <p:spPr>
              <a:xfrm>
                <a:off x="6418573" y="1517822"/>
                <a:ext cx="44889" cy="30409"/>
              </a:xfrm>
              <a:custGeom>
                <a:rect b="b" l="l" r="r" t="t"/>
                <a:pathLst>
                  <a:path extrusionOk="0" h="168" w="248">
                    <a:moveTo>
                      <a:pt x="27" y="168"/>
                    </a:moveTo>
                    <a:lnTo>
                      <a:pt x="27" y="141"/>
                    </a:lnTo>
                    <a:cubicBezTo>
                      <a:pt x="54" y="114"/>
                      <a:pt x="54" y="87"/>
                      <a:pt x="81" y="87"/>
                    </a:cubicBezTo>
                    <a:cubicBezTo>
                      <a:pt x="107" y="54"/>
                      <a:pt x="107" y="54"/>
                      <a:pt x="134" y="54"/>
                    </a:cubicBezTo>
                    <a:cubicBezTo>
                      <a:pt x="168" y="54"/>
                      <a:pt x="194" y="27"/>
                      <a:pt x="248" y="27"/>
                    </a:cubicBezTo>
                    <a:lnTo>
                      <a:pt x="248" y="27"/>
                    </a:lnTo>
                    <a:cubicBezTo>
                      <a:pt x="248" y="0"/>
                      <a:pt x="248" y="0"/>
                      <a:pt x="221" y="0"/>
                    </a:cubicBezTo>
                    <a:cubicBezTo>
                      <a:pt x="194" y="0"/>
                      <a:pt x="168" y="0"/>
                      <a:pt x="134" y="27"/>
                    </a:cubicBezTo>
                    <a:cubicBezTo>
                      <a:pt x="107" y="27"/>
                      <a:pt x="81" y="27"/>
                      <a:pt x="54" y="54"/>
                    </a:cubicBezTo>
                    <a:cubicBezTo>
                      <a:pt x="27" y="87"/>
                      <a:pt x="27" y="114"/>
                      <a:pt x="27" y="141"/>
                    </a:cubicBezTo>
                    <a:cubicBezTo>
                      <a:pt x="0" y="141"/>
                      <a:pt x="27" y="141"/>
                      <a:pt x="27" y="168"/>
                    </a:cubicBezTo>
                    <a:lnTo>
                      <a:pt x="27" y="1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0"/>
              <p:cNvSpPr/>
              <p:nvPr/>
            </p:nvSpPr>
            <p:spPr>
              <a:xfrm>
                <a:off x="6064891" y="1466960"/>
                <a:ext cx="105526" cy="55931"/>
              </a:xfrm>
              <a:custGeom>
                <a:rect b="b" l="l" r="r" t="t"/>
                <a:pathLst>
                  <a:path extrusionOk="0" h="309" w="583">
                    <a:moveTo>
                      <a:pt x="583" y="201"/>
                    </a:moveTo>
                    <a:lnTo>
                      <a:pt x="583" y="168"/>
                    </a:lnTo>
                    <a:lnTo>
                      <a:pt x="583" y="168"/>
                    </a:lnTo>
                    <a:cubicBezTo>
                      <a:pt x="556" y="141"/>
                      <a:pt x="556" y="114"/>
                      <a:pt x="529" y="87"/>
                    </a:cubicBezTo>
                    <a:cubicBezTo>
                      <a:pt x="529" y="87"/>
                      <a:pt x="502" y="61"/>
                      <a:pt x="476" y="61"/>
                    </a:cubicBezTo>
                    <a:cubicBezTo>
                      <a:pt x="449" y="34"/>
                      <a:pt x="389" y="0"/>
                      <a:pt x="335" y="0"/>
                    </a:cubicBezTo>
                    <a:cubicBezTo>
                      <a:pt x="282" y="0"/>
                      <a:pt x="221" y="34"/>
                      <a:pt x="195" y="61"/>
                    </a:cubicBezTo>
                    <a:cubicBezTo>
                      <a:pt x="114" y="114"/>
                      <a:pt x="54" y="201"/>
                      <a:pt x="27" y="281"/>
                    </a:cubicBezTo>
                    <a:cubicBezTo>
                      <a:pt x="1" y="281"/>
                      <a:pt x="27" y="308"/>
                      <a:pt x="27" y="308"/>
                    </a:cubicBezTo>
                    <a:lnTo>
                      <a:pt x="54" y="308"/>
                    </a:lnTo>
                    <a:cubicBezTo>
                      <a:pt x="81" y="228"/>
                      <a:pt x="168" y="168"/>
                      <a:pt x="221" y="141"/>
                    </a:cubicBezTo>
                    <a:cubicBezTo>
                      <a:pt x="282" y="141"/>
                      <a:pt x="308" y="114"/>
                      <a:pt x="335" y="114"/>
                    </a:cubicBezTo>
                    <a:cubicBezTo>
                      <a:pt x="362" y="114"/>
                      <a:pt x="389" y="141"/>
                      <a:pt x="449" y="141"/>
                    </a:cubicBezTo>
                    <a:cubicBezTo>
                      <a:pt x="476" y="168"/>
                      <a:pt x="502" y="201"/>
                      <a:pt x="556" y="201"/>
                    </a:cubicBezTo>
                    <a:lnTo>
                      <a:pt x="556" y="228"/>
                    </a:lnTo>
                    <a:lnTo>
                      <a:pt x="583" y="201"/>
                    </a:lnTo>
                    <a:lnTo>
                      <a:pt x="583" y="20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0"/>
              <p:cNvSpPr/>
              <p:nvPr/>
            </p:nvSpPr>
            <p:spPr>
              <a:xfrm>
                <a:off x="6397939" y="1412478"/>
                <a:ext cx="111680" cy="54664"/>
              </a:xfrm>
              <a:custGeom>
                <a:rect b="b" l="l" r="r" t="t"/>
                <a:pathLst>
                  <a:path extrusionOk="0" h="302" w="617">
                    <a:moveTo>
                      <a:pt x="27" y="301"/>
                    </a:moveTo>
                    <a:lnTo>
                      <a:pt x="54" y="301"/>
                    </a:lnTo>
                    <a:cubicBezTo>
                      <a:pt x="54" y="275"/>
                      <a:pt x="81" y="275"/>
                      <a:pt x="81" y="275"/>
                    </a:cubicBezTo>
                    <a:cubicBezTo>
                      <a:pt x="114" y="248"/>
                      <a:pt x="141" y="221"/>
                      <a:pt x="168" y="221"/>
                    </a:cubicBezTo>
                    <a:cubicBezTo>
                      <a:pt x="248" y="134"/>
                      <a:pt x="308" y="107"/>
                      <a:pt x="362" y="107"/>
                    </a:cubicBezTo>
                    <a:cubicBezTo>
                      <a:pt x="389" y="107"/>
                      <a:pt x="415" y="134"/>
                      <a:pt x="449" y="134"/>
                    </a:cubicBezTo>
                    <a:cubicBezTo>
                      <a:pt x="476" y="168"/>
                      <a:pt x="529" y="168"/>
                      <a:pt x="583" y="221"/>
                    </a:cubicBezTo>
                    <a:lnTo>
                      <a:pt x="583" y="221"/>
                    </a:lnTo>
                    <a:cubicBezTo>
                      <a:pt x="616" y="194"/>
                      <a:pt x="616" y="194"/>
                      <a:pt x="583" y="194"/>
                    </a:cubicBezTo>
                    <a:cubicBezTo>
                      <a:pt x="556" y="134"/>
                      <a:pt x="529" y="107"/>
                      <a:pt x="476" y="81"/>
                    </a:cubicBezTo>
                    <a:cubicBezTo>
                      <a:pt x="449" y="54"/>
                      <a:pt x="415" y="27"/>
                      <a:pt x="362" y="27"/>
                    </a:cubicBezTo>
                    <a:cubicBezTo>
                      <a:pt x="282" y="0"/>
                      <a:pt x="195" y="54"/>
                      <a:pt x="114" y="134"/>
                    </a:cubicBezTo>
                    <a:cubicBezTo>
                      <a:pt x="81" y="134"/>
                      <a:pt x="27" y="194"/>
                      <a:pt x="1" y="248"/>
                    </a:cubicBezTo>
                    <a:lnTo>
                      <a:pt x="1" y="301"/>
                    </a:lnTo>
                    <a:lnTo>
                      <a:pt x="1" y="301"/>
                    </a:lnTo>
                    <a:lnTo>
                      <a:pt x="27" y="301"/>
                    </a:lnTo>
                    <a:lnTo>
                      <a:pt x="27" y="30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5862710" y="2966209"/>
                <a:ext cx="1252374" cy="717142"/>
              </a:xfrm>
              <a:custGeom>
                <a:rect b="b" l="l" r="r" t="t"/>
                <a:pathLst>
                  <a:path extrusionOk="0" h="3962" w="6919">
                    <a:moveTo>
                      <a:pt x="6611" y="2536"/>
                    </a:moveTo>
                    <a:cubicBezTo>
                      <a:pt x="6918" y="2175"/>
                      <a:pt x="6216" y="1144"/>
                      <a:pt x="4911" y="696"/>
                    </a:cubicBezTo>
                    <a:cubicBezTo>
                      <a:pt x="2844" y="0"/>
                      <a:pt x="1118" y="643"/>
                      <a:pt x="255" y="783"/>
                    </a:cubicBezTo>
                    <a:cubicBezTo>
                      <a:pt x="0" y="837"/>
                      <a:pt x="60" y="1312"/>
                      <a:pt x="27" y="1365"/>
                    </a:cubicBezTo>
                    <a:cubicBezTo>
                      <a:pt x="27" y="1365"/>
                      <a:pt x="5353" y="3961"/>
                      <a:pt x="6611" y="2536"/>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5510295" y="2607641"/>
                <a:ext cx="417941" cy="621571"/>
              </a:xfrm>
              <a:custGeom>
                <a:rect b="b" l="l" r="r" t="t"/>
                <a:pathLst>
                  <a:path extrusionOk="0" h="3434" w="2309">
                    <a:moveTo>
                      <a:pt x="2309" y="2791"/>
                    </a:moveTo>
                    <a:cubicBezTo>
                      <a:pt x="2309" y="2791"/>
                      <a:pt x="2228" y="3433"/>
                      <a:pt x="1974" y="3319"/>
                    </a:cubicBezTo>
                    <a:cubicBezTo>
                      <a:pt x="1673" y="3206"/>
                      <a:pt x="1225" y="2369"/>
                      <a:pt x="1251" y="2289"/>
                    </a:cubicBezTo>
                    <a:cubicBezTo>
                      <a:pt x="1278" y="2122"/>
                      <a:pt x="890" y="784"/>
                      <a:pt x="890" y="784"/>
                    </a:cubicBezTo>
                    <a:cubicBezTo>
                      <a:pt x="890" y="784"/>
                      <a:pt x="362" y="616"/>
                      <a:pt x="248" y="590"/>
                    </a:cubicBezTo>
                    <a:cubicBezTo>
                      <a:pt x="0" y="529"/>
                      <a:pt x="54" y="449"/>
                      <a:pt x="27" y="449"/>
                    </a:cubicBezTo>
                    <a:lnTo>
                      <a:pt x="636" y="503"/>
                    </a:lnTo>
                    <a:cubicBezTo>
                      <a:pt x="529" y="476"/>
                      <a:pt x="388" y="449"/>
                      <a:pt x="275" y="422"/>
                    </a:cubicBezTo>
                    <a:cubicBezTo>
                      <a:pt x="221" y="389"/>
                      <a:pt x="168" y="362"/>
                      <a:pt x="107" y="309"/>
                    </a:cubicBezTo>
                    <a:cubicBezTo>
                      <a:pt x="0" y="222"/>
                      <a:pt x="54" y="88"/>
                      <a:pt x="168" y="54"/>
                    </a:cubicBezTo>
                    <a:cubicBezTo>
                      <a:pt x="502" y="1"/>
                      <a:pt x="1138" y="255"/>
                      <a:pt x="1506" y="309"/>
                    </a:cubicBezTo>
                    <a:cubicBezTo>
                      <a:pt x="1613" y="335"/>
                      <a:pt x="1780" y="1841"/>
                      <a:pt x="2309" y="2791"/>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5515182" y="2647643"/>
                <a:ext cx="207251" cy="46156"/>
              </a:xfrm>
              <a:custGeom>
                <a:rect b="b" l="l" r="r" t="t"/>
                <a:pathLst>
                  <a:path extrusionOk="0" h="255" w="1145">
                    <a:moveTo>
                      <a:pt x="0" y="1"/>
                    </a:moveTo>
                    <a:cubicBezTo>
                      <a:pt x="27" y="34"/>
                      <a:pt x="54" y="34"/>
                      <a:pt x="80" y="34"/>
                    </a:cubicBezTo>
                    <a:cubicBezTo>
                      <a:pt x="141" y="61"/>
                      <a:pt x="248" y="88"/>
                      <a:pt x="361" y="88"/>
                    </a:cubicBezTo>
                    <a:cubicBezTo>
                      <a:pt x="502" y="141"/>
                      <a:pt x="669" y="168"/>
                      <a:pt x="836" y="201"/>
                    </a:cubicBezTo>
                    <a:cubicBezTo>
                      <a:pt x="977" y="228"/>
                      <a:pt x="1084" y="255"/>
                      <a:pt x="1144" y="255"/>
                    </a:cubicBezTo>
                    <a:lnTo>
                      <a:pt x="1144" y="255"/>
                    </a:lnTo>
                    <a:lnTo>
                      <a:pt x="1144" y="255"/>
                    </a:lnTo>
                    <a:cubicBezTo>
                      <a:pt x="1084" y="228"/>
                      <a:pt x="943" y="201"/>
                      <a:pt x="810" y="168"/>
                    </a:cubicBezTo>
                    <a:cubicBezTo>
                      <a:pt x="555" y="114"/>
                      <a:pt x="248" y="61"/>
                      <a:pt x="80" y="1"/>
                    </a:cubicBezTo>
                    <a:lnTo>
                      <a:pt x="54" y="1"/>
                    </a:ln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0"/>
              <p:cNvSpPr/>
              <p:nvPr/>
            </p:nvSpPr>
            <p:spPr>
              <a:xfrm>
                <a:off x="5515182" y="2623389"/>
                <a:ext cx="221731" cy="45070"/>
              </a:xfrm>
              <a:custGeom>
                <a:rect b="b" l="l" r="r" t="t"/>
                <a:pathLst>
                  <a:path extrusionOk="0" h="249" w="1225">
                    <a:moveTo>
                      <a:pt x="0" y="28"/>
                    </a:moveTo>
                    <a:lnTo>
                      <a:pt x="27" y="28"/>
                    </a:lnTo>
                    <a:cubicBezTo>
                      <a:pt x="27" y="54"/>
                      <a:pt x="54" y="54"/>
                      <a:pt x="54" y="54"/>
                    </a:cubicBezTo>
                    <a:cubicBezTo>
                      <a:pt x="194" y="81"/>
                      <a:pt x="335" y="108"/>
                      <a:pt x="502" y="135"/>
                    </a:cubicBezTo>
                    <a:cubicBezTo>
                      <a:pt x="642" y="168"/>
                      <a:pt x="776" y="195"/>
                      <a:pt x="917" y="195"/>
                    </a:cubicBezTo>
                    <a:cubicBezTo>
                      <a:pt x="1030" y="222"/>
                      <a:pt x="1111" y="222"/>
                      <a:pt x="1224" y="248"/>
                    </a:cubicBezTo>
                    <a:lnTo>
                      <a:pt x="1224" y="248"/>
                    </a:lnTo>
                    <a:lnTo>
                      <a:pt x="1224" y="248"/>
                    </a:lnTo>
                    <a:cubicBezTo>
                      <a:pt x="1084" y="222"/>
                      <a:pt x="977" y="195"/>
                      <a:pt x="863" y="168"/>
                    </a:cubicBezTo>
                    <a:cubicBezTo>
                      <a:pt x="609" y="108"/>
                      <a:pt x="361" y="81"/>
                      <a:pt x="107" y="28"/>
                    </a:cubicBezTo>
                    <a:cubicBezTo>
                      <a:pt x="80" y="28"/>
                      <a:pt x="54" y="1"/>
                      <a:pt x="27" y="1"/>
                    </a:cubicBezTo>
                    <a:lnTo>
                      <a:pt x="27" y="28"/>
                    </a:lnTo>
                    <a:lnTo>
                      <a:pt x="0" y="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a:off x="5601159" y="2693618"/>
                <a:ext cx="115119" cy="20816"/>
              </a:xfrm>
              <a:custGeom>
                <a:rect b="b" l="l" r="r" t="t"/>
                <a:pathLst>
                  <a:path extrusionOk="0" h="115" w="636">
                    <a:moveTo>
                      <a:pt x="0" y="1"/>
                    </a:moveTo>
                    <a:cubicBezTo>
                      <a:pt x="27" y="28"/>
                      <a:pt x="27" y="28"/>
                      <a:pt x="54" y="28"/>
                    </a:cubicBezTo>
                    <a:cubicBezTo>
                      <a:pt x="194" y="54"/>
                      <a:pt x="335" y="54"/>
                      <a:pt x="468" y="81"/>
                    </a:cubicBezTo>
                    <a:cubicBezTo>
                      <a:pt x="529" y="81"/>
                      <a:pt x="582" y="115"/>
                      <a:pt x="636" y="115"/>
                    </a:cubicBezTo>
                    <a:lnTo>
                      <a:pt x="636" y="115"/>
                    </a:lnTo>
                    <a:lnTo>
                      <a:pt x="636" y="115"/>
                    </a:lnTo>
                    <a:cubicBezTo>
                      <a:pt x="609" y="81"/>
                      <a:pt x="582" y="81"/>
                      <a:pt x="582" y="81"/>
                    </a:cubicBezTo>
                    <a:cubicBezTo>
                      <a:pt x="468" y="54"/>
                      <a:pt x="361" y="28"/>
                      <a:pt x="248" y="28"/>
                    </a:cubicBezTo>
                    <a:cubicBezTo>
                      <a:pt x="194" y="28"/>
                      <a:pt x="107" y="1"/>
                      <a:pt x="54" y="1"/>
                    </a:cubicBez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5484774" y="2889825"/>
                <a:ext cx="1276628" cy="763117"/>
              </a:xfrm>
              <a:custGeom>
                <a:rect b="b" l="l" r="r" t="t"/>
                <a:pathLst>
                  <a:path extrusionOk="0" h="4216" w="7053">
                    <a:moveTo>
                      <a:pt x="1" y="3406"/>
                    </a:moveTo>
                    <a:cubicBezTo>
                      <a:pt x="2229" y="4216"/>
                      <a:pt x="4570" y="3152"/>
                      <a:pt x="6912" y="1928"/>
                    </a:cubicBezTo>
                    <a:cubicBezTo>
                      <a:pt x="6912" y="1928"/>
                      <a:pt x="7053" y="1312"/>
                      <a:pt x="6330" y="1259"/>
                    </a:cubicBezTo>
                    <a:cubicBezTo>
                      <a:pt x="4825" y="1145"/>
                      <a:pt x="723" y="1"/>
                      <a:pt x="1" y="3406"/>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6448801" y="2915347"/>
                <a:ext cx="720762" cy="393686"/>
              </a:xfrm>
              <a:custGeom>
                <a:rect b="b" l="l" r="r" t="t"/>
                <a:pathLst>
                  <a:path extrusionOk="0" h="2175" w="3982">
                    <a:moveTo>
                      <a:pt x="1586" y="1760"/>
                    </a:moveTo>
                    <a:lnTo>
                      <a:pt x="1" y="2175"/>
                    </a:lnTo>
                    <a:lnTo>
                      <a:pt x="2008" y="141"/>
                    </a:lnTo>
                    <a:cubicBezTo>
                      <a:pt x="2008" y="141"/>
                      <a:pt x="2844" y="87"/>
                      <a:pt x="3540" y="27"/>
                    </a:cubicBezTo>
                    <a:cubicBezTo>
                      <a:pt x="3981" y="0"/>
                      <a:pt x="3707" y="783"/>
                      <a:pt x="3373" y="863"/>
                    </a:cubicBezTo>
                    <a:cubicBezTo>
                      <a:pt x="2563" y="1064"/>
                      <a:pt x="2175" y="1258"/>
                      <a:pt x="2175" y="1258"/>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0"/>
              <p:cNvSpPr/>
              <p:nvPr/>
            </p:nvSpPr>
            <p:spPr>
              <a:xfrm>
                <a:off x="6801222" y="2935975"/>
                <a:ext cx="293665" cy="60635"/>
              </a:xfrm>
              <a:custGeom>
                <a:rect b="b" l="l" r="r" t="t"/>
                <a:pathLst>
                  <a:path extrusionOk="0" h="335" w="2430">
                    <a:moveTo>
                      <a:pt x="2429" y="0"/>
                    </a:moveTo>
                    <a:lnTo>
                      <a:pt x="1927" y="0"/>
                    </a:lnTo>
                    <a:cubicBezTo>
                      <a:pt x="1673" y="27"/>
                      <a:pt x="1426" y="27"/>
                      <a:pt x="1171" y="54"/>
                    </a:cubicBezTo>
                    <a:cubicBezTo>
                      <a:pt x="924" y="54"/>
                      <a:pt x="670" y="54"/>
                      <a:pt x="449" y="114"/>
                    </a:cubicBezTo>
                    <a:cubicBezTo>
                      <a:pt x="395" y="141"/>
                      <a:pt x="335" y="141"/>
                      <a:pt x="308" y="167"/>
                    </a:cubicBezTo>
                    <a:cubicBezTo>
                      <a:pt x="195" y="194"/>
                      <a:pt x="114" y="248"/>
                      <a:pt x="0" y="335"/>
                    </a:cubicBezTo>
                    <a:lnTo>
                      <a:pt x="0" y="335"/>
                    </a:lnTo>
                    <a:lnTo>
                      <a:pt x="0" y="335"/>
                    </a:lnTo>
                    <a:cubicBezTo>
                      <a:pt x="114" y="281"/>
                      <a:pt x="228" y="248"/>
                      <a:pt x="308" y="194"/>
                    </a:cubicBezTo>
                    <a:cubicBezTo>
                      <a:pt x="362" y="194"/>
                      <a:pt x="422" y="194"/>
                      <a:pt x="449" y="167"/>
                    </a:cubicBezTo>
                    <a:cubicBezTo>
                      <a:pt x="696" y="114"/>
                      <a:pt x="924" y="114"/>
                      <a:pt x="1171" y="80"/>
                    </a:cubicBezTo>
                    <a:cubicBezTo>
                      <a:pt x="1399" y="54"/>
                      <a:pt x="1593" y="54"/>
                      <a:pt x="1814" y="27"/>
                    </a:cubicBezTo>
                    <a:cubicBezTo>
                      <a:pt x="2008" y="27"/>
                      <a:pt x="2235" y="0"/>
                      <a:pt x="2429" y="0"/>
                    </a:cubicBezTo>
                    <a:lnTo>
                      <a:pt x="2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6814999" y="2971088"/>
                <a:ext cx="300071" cy="70409"/>
              </a:xfrm>
              <a:custGeom>
                <a:rect b="b" l="l" r="r" t="t"/>
                <a:pathLst>
                  <a:path extrusionOk="0" h="389" w="2483">
                    <a:moveTo>
                      <a:pt x="2482" y="0"/>
                    </a:moveTo>
                    <a:lnTo>
                      <a:pt x="2288" y="0"/>
                    </a:lnTo>
                    <a:cubicBezTo>
                      <a:pt x="2201" y="27"/>
                      <a:pt x="2121" y="27"/>
                      <a:pt x="2034" y="27"/>
                    </a:cubicBezTo>
                    <a:cubicBezTo>
                      <a:pt x="1840" y="27"/>
                      <a:pt x="1673" y="54"/>
                      <a:pt x="1506" y="54"/>
                    </a:cubicBezTo>
                    <a:cubicBezTo>
                      <a:pt x="1312" y="87"/>
                      <a:pt x="1144" y="87"/>
                      <a:pt x="977" y="114"/>
                    </a:cubicBezTo>
                    <a:cubicBezTo>
                      <a:pt x="750" y="141"/>
                      <a:pt x="556" y="167"/>
                      <a:pt x="362" y="221"/>
                    </a:cubicBezTo>
                    <a:cubicBezTo>
                      <a:pt x="281" y="254"/>
                      <a:pt x="194" y="281"/>
                      <a:pt x="114" y="308"/>
                    </a:cubicBezTo>
                    <a:cubicBezTo>
                      <a:pt x="54" y="335"/>
                      <a:pt x="27" y="361"/>
                      <a:pt x="0" y="361"/>
                    </a:cubicBezTo>
                    <a:lnTo>
                      <a:pt x="0" y="388"/>
                    </a:lnTo>
                    <a:lnTo>
                      <a:pt x="0" y="388"/>
                    </a:lnTo>
                    <a:cubicBezTo>
                      <a:pt x="27" y="361"/>
                      <a:pt x="81" y="361"/>
                      <a:pt x="114" y="361"/>
                    </a:cubicBezTo>
                    <a:cubicBezTo>
                      <a:pt x="194" y="335"/>
                      <a:pt x="281" y="308"/>
                      <a:pt x="362" y="281"/>
                    </a:cubicBezTo>
                    <a:cubicBezTo>
                      <a:pt x="475" y="254"/>
                      <a:pt x="616" y="221"/>
                      <a:pt x="723" y="194"/>
                    </a:cubicBezTo>
                    <a:cubicBezTo>
                      <a:pt x="977" y="167"/>
                      <a:pt x="1225" y="141"/>
                      <a:pt x="1452" y="141"/>
                    </a:cubicBezTo>
                    <a:cubicBezTo>
                      <a:pt x="1619" y="114"/>
                      <a:pt x="1787" y="114"/>
                      <a:pt x="1954" y="87"/>
                    </a:cubicBezTo>
                    <a:cubicBezTo>
                      <a:pt x="2061" y="87"/>
                      <a:pt x="2175" y="87"/>
                      <a:pt x="2255" y="54"/>
                    </a:cubicBezTo>
                    <a:cubicBezTo>
                      <a:pt x="2342" y="54"/>
                      <a:pt x="2395" y="27"/>
                      <a:pt x="2482" y="27"/>
                    </a:cubicBezTo>
                    <a:lnTo>
                      <a:pt x="24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0"/>
              <p:cNvSpPr/>
              <p:nvPr/>
            </p:nvSpPr>
            <p:spPr>
              <a:xfrm>
                <a:off x="6808473" y="3021949"/>
                <a:ext cx="286415" cy="80002"/>
              </a:xfrm>
              <a:custGeom>
                <a:rect b="b" l="l" r="r" t="t"/>
                <a:pathLst>
                  <a:path extrusionOk="0" h="442" w="2370">
                    <a:moveTo>
                      <a:pt x="2369" y="0"/>
                    </a:moveTo>
                    <a:lnTo>
                      <a:pt x="2369" y="0"/>
                    </a:lnTo>
                    <a:lnTo>
                      <a:pt x="2309" y="0"/>
                    </a:lnTo>
                    <a:cubicBezTo>
                      <a:pt x="2142" y="0"/>
                      <a:pt x="1974" y="0"/>
                      <a:pt x="1807" y="27"/>
                    </a:cubicBezTo>
                    <a:cubicBezTo>
                      <a:pt x="1533" y="54"/>
                      <a:pt x="1252" y="107"/>
                      <a:pt x="971" y="141"/>
                    </a:cubicBezTo>
                    <a:cubicBezTo>
                      <a:pt x="777" y="167"/>
                      <a:pt x="583" y="194"/>
                      <a:pt x="389" y="248"/>
                    </a:cubicBezTo>
                    <a:cubicBezTo>
                      <a:pt x="302" y="274"/>
                      <a:pt x="221" y="308"/>
                      <a:pt x="135" y="335"/>
                    </a:cubicBezTo>
                    <a:cubicBezTo>
                      <a:pt x="81" y="361"/>
                      <a:pt x="54" y="388"/>
                      <a:pt x="1" y="415"/>
                    </a:cubicBezTo>
                    <a:lnTo>
                      <a:pt x="1" y="442"/>
                    </a:lnTo>
                    <a:lnTo>
                      <a:pt x="1" y="442"/>
                    </a:lnTo>
                    <a:cubicBezTo>
                      <a:pt x="54" y="415"/>
                      <a:pt x="108" y="388"/>
                      <a:pt x="135" y="388"/>
                    </a:cubicBezTo>
                    <a:cubicBezTo>
                      <a:pt x="248" y="335"/>
                      <a:pt x="362" y="308"/>
                      <a:pt x="503" y="274"/>
                    </a:cubicBezTo>
                    <a:cubicBezTo>
                      <a:pt x="670" y="248"/>
                      <a:pt x="837" y="221"/>
                      <a:pt x="1004" y="194"/>
                    </a:cubicBezTo>
                    <a:cubicBezTo>
                      <a:pt x="1252" y="167"/>
                      <a:pt x="1533" y="107"/>
                      <a:pt x="1807" y="80"/>
                    </a:cubicBezTo>
                    <a:cubicBezTo>
                      <a:pt x="1974" y="54"/>
                      <a:pt x="2142" y="27"/>
                      <a:pt x="2309" y="27"/>
                    </a:cubicBezTo>
                    <a:lnTo>
                      <a:pt x="2369" y="27"/>
                    </a:lnTo>
                    <a:lnTo>
                      <a:pt x="2369" y="27"/>
                    </a:lnTo>
                    <a:lnTo>
                      <a:pt x="23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5852936" y="982596"/>
                <a:ext cx="943579" cy="677140"/>
              </a:xfrm>
              <a:custGeom>
                <a:rect b="b" l="l" r="r" t="t"/>
                <a:pathLst>
                  <a:path extrusionOk="0" h="3741" w="5213">
                    <a:moveTo>
                      <a:pt x="2590" y="141"/>
                    </a:moveTo>
                    <a:cubicBezTo>
                      <a:pt x="2590" y="141"/>
                      <a:pt x="1453" y="34"/>
                      <a:pt x="784" y="729"/>
                    </a:cubicBezTo>
                    <a:cubicBezTo>
                      <a:pt x="389" y="1117"/>
                      <a:pt x="1" y="1786"/>
                      <a:pt x="114" y="2456"/>
                    </a:cubicBezTo>
                    <a:lnTo>
                      <a:pt x="529" y="3345"/>
                    </a:lnTo>
                    <a:cubicBezTo>
                      <a:pt x="810" y="3071"/>
                      <a:pt x="978" y="2737"/>
                      <a:pt x="951" y="2315"/>
                    </a:cubicBezTo>
                    <a:cubicBezTo>
                      <a:pt x="2122" y="1592"/>
                      <a:pt x="3259" y="1592"/>
                      <a:pt x="4296" y="2375"/>
                    </a:cubicBezTo>
                    <a:cubicBezTo>
                      <a:pt x="4095" y="2844"/>
                      <a:pt x="4156" y="3292"/>
                      <a:pt x="4376" y="3740"/>
                    </a:cubicBezTo>
                    <a:lnTo>
                      <a:pt x="5072" y="2342"/>
                    </a:lnTo>
                    <a:cubicBezTo>
                      <a:pt x="5072" y="2342"/>
                      <a:pt x="5213" y="0"/>
                      <a:pt x="2590"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6539665" y="1447593"/>
                <a:ext cx="44889" cy="100639"/>
              </a:xfrm>
              <a:custGeom>
                <a:rect b="b" l="l" r="r" t="t"/>
                <a:pathLst>
                  <a:path extrusionOk="0" h="556" w="248">
                    <a:moveTo>
                      <a:pt x="81" y="81"/>
                    </a:moveTo>
                    <a:lnTo>
                      <a:pt x="81" y="81"/>
                    </a:lnTo>
                    <a:lnTo>
                      <a:pt x="81" y="107"/>
                    </a:lnTo>
                    <a:cubicBezTo>
                      <a:pt x="54" y="141"/>
                      <a:pt x="27" y="194"/>
                      <a:pt x="27" y="248"/>
                    </a:cubicBezTo>
                    <a:cubicBezTo>
                      <a:pt x="0" y="308"/>
                      <a:pt x="0" y="362"/>
                      <a:pt x="0" y="415"/>
                    </a:cubicBezTo>
                    <a:cubicBezTo>
                      <a:pt x="0" y="415"/>
                      <a:pt x="0" y="442"/>
                      <a:pt x="27" y="475"/>
                    </a:cubicBezTo>
                    <a:lnTo>
                      <a:pt x="27" y="502"/>
                    </a:lnTo>
                    <a:cubicBezTo>
                      <a:pt x="27" y="529"/>
                      <a:pt x="54" y="529"/>
                      <a:pt x="81" y="529"/>
                    </a:cubicBezTo>
                    <a:cubicBezTo>
                      <a:pt x="81" y="556"/>
                      <a:pt x="107" y="556"/>
                      <a:pt x="134" y="556"/>
                    </a:cubicBezTo>
                    <a:cubicBezTo>
                      <a:pt x="221" y="529"/>
                      <a:pt x="248" y="475"/>
                      <a:pt x="248" y="388"/>
                    </a:cubicBezTo>
                    <a:cubicBezTo>
                      <a:pt x="248" y="308"/>
                      <a:pt x="221" y="221"/>
                      <a:pt x="194" y="168"/>
                    </a:cubicBezTo>
                    <a:lnTo>
                      <a:pt x="134" y="54"/>
                    </a:lnTo>
                    <a:lnTo>
                      <a:pt x="134" y="27"/>
                    </a:lnTo>
                    <a:cubicBezTo>
                      <a:pt x="107" y="0"/>
                      <a:pt x="107" y="27"/>
                      <a:pt x="107" y="27"/>
                    </a:cubicBezTo>
                    <a:lnTo>
                      <a:pt x="81" y="5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7" name="Shape 1587"/>
        <p:cNvGrpSpPr/>
        <p:nvPr/>
      </p:nvGrpSpPr>
      <p:grpSpPr>
        <a:xfrm>
          <a:off x="0" y="0"/>
          <a:ext cx="0" cy="0"/>
          <a:chOff x="0" y="0"/>
          <a:chExt cx="0" cy="0"/>
        </a:xfrm>
      </p:grpSpPr>
      <p:pic>
        <p:nvPicPr>
          <p:cNvPr id="1588" name="Google Shape;1588;p51"/>
          <p:cNvPicPr preferRelativeResize="0"/>
          <p:nvPr>
            <p:ph idx="2" type="pic"/>
          </p:nvPr>
        </p:nvPicPr>
        <p:blipFill rotWithShape="1">
          <a:blip r:embed="rId3">
            <a:alphaModFix/>
          </a:blip>
          <a:srcRect b="7763" l="0" r="0" t="7763"/>
          <a:stretch/>
        </p:blipFill>
        <p:spPr>
          <a:xfrm>
            <a:off x="0" y="50"/>
            <a:ext cx="9136800" cy="5143500"/>
          </a:xfrm>
          <a:prstGeom prst="rect">
            <a:avLst/>
          </a:prstGeom>
        </p:spPr>
      </p:pic>
      <p:sp>
        <p:nvSpPr>
          <p:cNvPr id="1589" name="Google Shape;1589;p51"/>
          <p:cNvSpPr txBox="1"/>
          <p:nvPr>
            <p:ph type="title"/>
          </p:nvPr>
        </p:nvSpPr>
        <p:spPr>
          <a:xfrm>
            <a:off x="720000" y="4004525"/>
            <a:ext cx="7704000" cy="59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a:t>
            </a:r>
            <a:r>
              <a:rPr lang="en"/>
              <a:t>e</a:t>
            </a:r>
            <a:r>
              <a:rPr lang="en"/>
              <a:t> is worth a thousand words</a:t>
            </a:r>
            <a:endParaRPr/>
          </a:p>
        </p:txBody>
      </p:sp>
      <p:sp>
        <p:nvSpPr>
          <p:cNvPr id="1590" name="Google Shape;1590;p51"/>
          <p:cNvSpPr/>
          <p:nvPr/>
        </p:nvSpPr>
        <p:spPr>
          <a:xfrm>
            <a:off x="-432275" y="3442350"/>
            <a:ext cx="1089250" cy="2322050"/>
          </a:xfrm>
          <a:custGeom>
            <a:rect b="b" l="l" r="r" t="t"/>
            <a:pathLst>
              <a:path extrusionOk="0" h="92882" w="43570">
                <a:moveTo>
                  <a:pt x="39498" y="0"/>
                </a:moveTo>
                <a:lnTo>
                  <a:pt x="39498" y="0"/>
                </a:lnTo>
                <a:cubicBezTo>
                  <a:pt x="38617" y="1155"/>
                  <a:pt x="37219" y="1762"/>
                  <a:pt x="36095" y="2400"/>
                </a:cubicBezTo>
                <a:cubicBezTo>
                  <a:pt x="31902" y="4953"/>
                  <a:pt x="27740" y="7596"/>
                  <a:pt x="25826" y="12153"/>
                </a:cubicBezTo>
                <a:cubicBezTo>
                  <a:pt x="24580" y="14948"/>
                  <a:pt x="24458" y="17865"/>
                  <a:pt x="24307" y="20752"/>
                </a:cubicBezTo>
                <a:cubicBezTo>
                  <a:pt x="21785" y="27740"/>
                  <a:pt x="20782" y="35183"/>
                  <a:pt x="20782" y="42658"/>
                </a:cubicBezTo>
                <a:cubicBezTo>
                  <a:pt x="19749" y="38981"/>
                  <a:pt x="18108" y="35457"/>
                  <a:pt x="16103" y="32145"/>
                </a:cubicBezTo>
                <a:cubicBezTo>
                  <a:pt x="16103" y="31537"/>
                  <a:pt x="15951" y="31021"/>
                  <a:pt x="15951" y="30504"/>
                </a:cubicBezTo>
                <a:cubicBezTo>
                  <a:pt x="15830" y="27861"/>
                  <a:pt x="15830" y="25704"/>
                  <a:pt x="14068" y="23425"/>
                </a:cubicBezTo>
                <a:cubicBezTo>
                  <a:pt x="11667" y="20144"/>
                  <a:pt x="7748" y="18625"/>
                  <a:pt x="5196" y="15435"/>
                </a:cubicBezTo>
                <a:lnTo>
                  <a:pt x="5196" y="15435"/>
                </a:lnTo>
                <a:cubicBezTo>
                  <a:pt x="5317" y="16468"/>
                  <a:pt x="5591" y="17349"/>
                  <a:pt x="5591" y="18351"/>
                </a:cubicBezTo>
                <a:cubicBezTo>
                  <a:pt x="5712" y="19992"/>
                  <a:pt x="5591" y="21663"/>
                  <a:pt x="6229" y="23182"/>
                </a:cubicBezTo>
                <a:cubicBezTo>
                  <a:pt x="6836" y="24823"/>
                  <a:pt x="8113" y="25461"/>
                  <a:pt x="9389" y="26464"/>
                </a:cubicBezTo>
                <a:cubicBezTo>
                  <a:pt x="11272" y="27861"/>
                  <a:pt x="12791" y="29623"/>
                  <a:pt x="14584" y="31142"/>
                </a:cubicBezTo>
                <a:cubicBezTo>
                  <a:pt x="15070" y="32024"/>
                  <a:pt x="15587" y="32905"/>
                  <a:pt x="16103" y="33816"/>
                </a:cubicBezTo>
                <a:cubicBezTo>
                  <a:pt x="16711" y="34940"/>
                  <a:pt x="17349" y="36095"/>
                  <a:pt x="17865" y="37098"/>
                </a:cubicBezTo>
                <a:cubicBezTo>
                  <a:pt x="17106" y="36338"/>
                  <a:pt x="16103" y="35700"/>
                  <a:pt x="15344" y="35183"/>
                </a:cubicBezTo>
                <a:cubicBezTo>
                  <a:pt x="15070" y="35062"/>
                  <a:pt x="14827" y="34819"/>
                  <a:pt x="14584" y="34697"/>
                </a:cubicBezTo>
                <a:cubicBezTo>
                  <a:pt x="14311" y="34424"/>
                  <a:pt x="14068" y="34059"/>
                  <a:pt x="13946" y="33816"/>
                </a:cubicBezTo>
                <a:cubicBezTo>
                  <a:pt x="12913" y="31902"/>
                  <a:pt x="12548" y="30261"/>
                  <a:pt x="10270" y="29866"/>
                </a:cubicBezTo>
                <a:cubicBezTo>
                  <a:pt x="6988" y="29259"/>
                  <a:pt x="3191" y="30018"/>
                  <a:pt x="0" y="28742"/>
                </a:cubicBezTo>
                <a:lnTo>
                  <a:pt x="0" y="28742"/>
                </a:lnTo>
                <a:cubicBezTo>
                  <a:pt x="152" y="29745"/>
                  <a:pt x="1155" y="30778"/>
                  <a:pt x="1914" y="31537"/>
                </a:cubicBezTo>
                <a:cubicBezTo>
                  <a:pt x="4558" y="34059"/>
                  <a:pt x="7748" y="35457"/>
                  <a:pt x="11272" y="35457"/>
                </a:cubicBezTo>
                <a:cubicBezTo>
                  <a:pt x="11783" y="35457"/>
                  <a:pt x="12293" y="35437"/>
                  <a:pt x="12802" y="35437"/>
                </a:cubicBezTo>
                <a:cubicBezTo>
                  <a:pt x="13564" y="35437"/>
                  <a:pt x="14323" y="35481"/>
                  <a:pt x="15070" y="35700"/>
                </a:cubicBezTo>
                <a:cubicBezTo>
                  <a:pt x="16468" y="36854"/>
                  <a:pt x="17622" y="38100"/>
                  <a:pt x="18868" y="39498"/>
                </a:cubicBezTo>
                <a:cubicBezTo>
                  <a:pt x="19628" y="41412"/>
                  <a:pt x="20266" y="43174"/>
                  <a:pt x="20782" y="45058"/>
                </a:cubicBezTo>
                <a:cubicBezTo>
                  <a:pt x="20904" y="47488"/>
                  <a:pt x="21147" y="49889"/>
                  <a:pt x="21420" y="52289"/>
                </a:cubicBezTo>
                <a:cubicBezTo>
                  <a:pt x="22180" y="58365"/>
                  <a:pt x="23547" y="64442"/>
                  <a:pt x="25461" y="70276"/>
                </a:cubicBezTo>
                <a:cubicBezTo>
                  <a:pt x="25218" y="69881"/>
                  <a:pt x="24945" y="69516"/>
                  <a:pt x="24580" y="69121"/>
                </a:cubicBezTo>
                <a:cubicBezTo>
                  <a:pt x="23182" y="67480"/>
                  <a:pt x="21663" y="65840"/>
                  <a:pt x="20144" y="64199"/>
                </a:cubicBezTo>
                <a:cubicBezTo>
                  <a:pt x="20023" y="63682"/>
                  <a:pt x="20023" y="63044"/>
                  <a:pt x="20023" y="62406"/>
                </a:cubicBezTo>
                <a:cubicBezTo>
                  <a:pt x="19506" y="59490"/>
                  <a:pt x="17744" y="56968"/>
                  <a:pt x="15465" y="55206"/>
                </a:cubicBezTo>
                <a:cubicBezTo>
                  <a:pt x="11667" y="52410"/>
                  <a:pt x="6988" y="51013"/>
                  <a:pt x="2917" y="48734"/>
                </a:cubicBezTo>
                <a:lnTo>
                  <a:pt x="2917" y="48734"/>
                </a:lnTo>
                <a:cubicBezTo>
                  <a:pt x="3039" y="49494"/>
                  <a:pt x="3677" y="50527"/>
                  <a:pt x="4072" y="51286"/>
                </a:cubicBezTo>
                <a:cubicBezTo>
                  <a:pt x="5834" y="55084"/>
                  <a:pt x="7869" y="59642"/>
                  <a:pt x="11272" y="62285"/>
                </a:cubicBezTo>
                <a:cubicBezTo>
                  <a:pt x="13186" y="63804"/>
                  <a:pt x="15465" y="64320"/>
                  <a:pt x="17865" y="64685"/>
                </a:cubicBezTo>
                <a:cubicBezTo>
                  <a:pt x="18124" y="64746"/>
                  <a:pt x="18443" y="64746"/>
                  <a:pt x="18773" y="64746"/>
                </a:cubicBezTo>
                <a:cubicBezTo>
                  <a:pt x="19103" y="64746"/>
                  <a:pt x="19445" y="64746"/>
                  <a:pt x="19749" y="64807"/>
                </a:cubicBezTo>
                <a:cubicBezTo>
                  <a:pt x="20904" y="66083"/>
                  <a:pt x="22028" y="67359"/>
                  <a:pt x="23182" y="68604"/>
                </a:cubicBezTo>
                <a:cubicBezTo>
                  <a:pt x="24307" y="69881"/>
                  <a:pt x="25218" y="71400"/>
                  <a:pt x="26342" y="72797"/>
                </a:cubicBezTo>
                <a:cubicBezTo>
                  <a:pt x="26585" y="73435"/>
                  <a:pt x="26859" y="74073"/>
                  <a:pt x="26980" y="74559"/>
                </a:cubicBezTo>
                <a:cubicBezTo>
                  <a:pt x="29380" y="80909"/>
                  <a:pt x="32176" y="87594"/>
                  <a:pt x="36612" y="92789"/>
                </a:cubicBezTo>
                <a:cubicBezTo>
                  <a:pt x="36641" y="92855"/>
                  <a:pt x="36684" y="92882"/>
                  <a:pt x="36731" y="92882"/>
                </a:cubicBezTo>
                <a:cubicBezTo>
                  <a:pt x="36880" y="92882"/>
                  <a:pt x="37069" y="92609"/>
                  <a:pt x="36976" y="92425"/>
                </a:cubicBezTo>
                <a:cubicBezTo>
                  <a:pt x="34333" y="87351"/>
                  <a:pt x="31538" y="82550"/>
                  <a:pt x="29259" y="77355"/>
                </a:cubicBezTo>
                <a:cubicBezTo>
                  <a:pt x="28742" y="72038"/>
                  <a:pt x="30383" y="66204"/>
                  <a:pt x="32540" y="61009"/>
                </a:cubicBezTo>
                <a:cubicBezTo>
                  <a:pt x="32814" y="60766"/>
                  <a:pt x="33057" y="60644"/>
                  <a:pt x="33300" y="60523"/>
                </a:cubicBezTo>
                <a:cubicBezTo>
                  <a:pt x="34059" y="60006"/>
                  <a:pt x="34697" y="59368"/>
                  <a:pt x="35457" y="58730"/>
                </a:cubicBezTo>
                <a:cubicBezTo>
                  <a:pt x="36460" y="57727"/>
                  <a:pt x="37736" y="57089"/>
                  <a:pt x="38738" y="55844"/>
                </a:cubicBezTo>
                <a:cubicBezTo>
                  <a:pt x="40014" y="54446"/>
                  <a:pt x="40258" y="52653"/>
                  <a:pt x="40409" y="50770"/>
                </a:cubicBezTo>
                <a:cubicBezTo>
                  <a:pt x="40531" y="49129"/>
                  <a:pt x="41412" y="47610"/>
                  <a:pt x="41534" y="45817"/>
                </a:cubicBezTo>
                <a:lnTo>
                  <a:pt x="41534" y="45817"/>
                </a:lnTo>
                <a:cubicBezTo>
                  <a:pt x="40136" y="46729"/>
                  <a:pt x="38890" y="47853"/>
                  <a:pt x="37614" y="48856"/>
                </a:cubicBezTo>
                <a:cubicBezTo>
                  <a:pt x="35852" y="50132"/>
                  <a:pt x="34059" y="51529"/>
                  <a:pt x="32935" y="53413"/>
                </a:cubicBezTo>
                <a:cubicBezTo>
                  <a:pt x="31538" y="55692"/>
                  <a:pt x="31781" y="57970"/>
                  <a:pt x="31902" y="60401"/>
                </a:cubicBezTo>
                <a:cubicBezTo>
                  <a:pt x="31295" y="61920"/>
                  <a:pt x="30778" y="63439"/>
                  <a:pt x="30383" y="64959"/>
                </a:cubicBezTo>
                <a:cubicBezTo>
                  <a:pt x="30262" y="65202"/>
                  <a:pt x="30140" y="65566"/>
                  <a:pt x="30140" y="65961"/>
                </a:cubicBezTo>
                <a:cubicBezTo>
                  <a:pt x="30140" y="64959"/>
                  <a:pt x="30019" y="63926"/>
                  <a:pt x="29897" y="62923"/>
                </a:cubicBezTo>
                <a:cubicBezTo>
                  <a:pt x="30019" y="62285"/>
                  <a:pt x="30262" y="61768"/>
                  <a:pt x="30262" y="61161"/>
                </a:cubicBezTo>
                <a:cubicBezTo>
                  <a:pt x="30657" y="59247"/>
                  <a:pt x="30900" y="56725"/>
                  <a:pt x="30262" y="54811"/>
                </a:cubicBezTo>
                <a:cubicBezTo>
                  <a:pt x="29502" y="52167"/>
                  <a:pt x="28621" y="48856"/>
                  <a:pt x="26980" y="46729"/>
                </a:cubicBezTo>
                <a:cubicBezTo>
                  <a:pt x="26737" y="47853"/>
                  <a:pt x="26099" y="49008"/>
                  <a:pt x="25583" y="50132"/>
                </a:cubicBezTo>
                <a:cubicBezTo>
                  <a:pt x="23547" y="54932"/>
                  <a:pt x="26585" y="58244"/>
                  <a:pt x="29137" y="62042"/>
                </a:cubicBezTo>
                <a:cubicBezTo>
                  <a:pt x="29259" y="62406"/>
                  <a:pt x="29380" y="62801"/>
                  <a:pt x="29380" y="63166"/>
                </a:cubicBezTo>
                <a:cubicBezTo>
                  <a:pt x="29775" y="64807"/>
                  <a:pt x="29502" y="66326"/>
                  <a:pt x="29624" y="67997"/>
                </a:cubicBezTo>
                <a:cubicBezTo>
                  <a:pt x="29016" y="70519"/>
                  <a:pt x="28499" y="73314"/>
                  <a:pt x="28742" y="75957"/>
                </a:cubicBezTo>
                <a:cubicBezTo>
                  <a:pt x="28499" y="75441"/>
                  <a:pt x="28256" y="74954"/>
                  <a:pt x="27983" y="74316"/>
                </a:cubicBezTo>
                <a:cubicBezTo>
                  <a:pt x="25583" y="67997"/>
                  <a:pt x="23820" y="61404"/>
                  <a:pt x="22787" y="54568"/>
                </a:cubicBezTo>
                <a:cubicBezTo>
                  <a:pt x="23061" y="50527"/>
                  <a:pt x="25461" y="46334"/>
                  <a:pt x="27618" y="42779"/>
                </a:cubicBezTo>
                <a:cubicBezTo>
                  <a:pt x="27861" y="42658"/>
                  <a:pt x="28104" y="42414"/>
                  <a:pt x="28378" y="42293"/>
                </a:cubicBezTo>
                <a:cubicBezTo>
                  <a:pt x="31021" y="40500"/>
                  <a:pt x="33816" y="39255"/>
                  <a:pt x="36460" y="37341"/>
                </a:cubicBezTo>
                <a:cubicBezTo>
                  <a:pt x="40896" y="34302"/>
                  <a:pt x="41777" y="28742"/>
                  <a:pt x="43569" y="23942"/>
                </a:cubicBezTo>
                <a:lnTo>
                  <a:pt x="43569" y="23942"/>
                </a:lnTo>
                <a:cubicBezTo>
                  <a:pt x="42050" y="24823"/>
                  <a:pt x="40531" y="25825"/>
                  <a:pt x="38890" y="26707"/>
                </a:cubicBezTo>
                <a:cubicBezTo>
                  <a:pt x="36976" y="27740"/>
                  <a:pt x="34819" y="28347"/>
                  <a:pt x="33178" y="29745"/>
                </a:cubicBezTo>
                <a:cubicBezTo>
                  <a:pt x="31416" y="31264"/>
                  <a:pt x="30262" y="33300"/>
                  <a:pt x="29380" y="35335"/>
                </a:cubicBezTo>
                <a:cubicBezTo>
                  <a:pt x="28256" y="37736"/>
                  <a:pt x="27223" y="40500"/>
                  <a:pt x="26585" y="43296"/>
                </a:cubicBezTo>
                <a:cubicBezTo>
                  <a:pt x="24823" y="46091"/>
                  <a:pt x="23061" y="49494"/>
                  <a:pt x="22544" y="52927"/>
                </a:cubicBezTo>
                <a:cubicBezTo>
                  <a:pt x="21420" y="45210"/>
                  <a:pt x="21420" y="37341"/>
                  <a:pt x="22939" y="29745"/>
                </a:cubicBezTo>
                <a:cubicBezTo>
                  <a:pt x="23820" y="28742"/>
                  <a:pt x="24702" y="27861"/>
                  <a:pt x="25826" y="26980"/>
                </a:cubicBezTo>
                <a:cubicBezTo>
                  <a:pt x="26099" y="26828"/>
                  <a:pt x="26464" y="26828"/>
                  <a:pt x="26737" y="26707"/>
                </a:cubicBezTo>
                <a:cubicBezTo>
                  <a:pt x="27071" y="26666"/>
                  <a:pt x="27392" y="26653"/>
                  <a:pt x="27708" y="26653"/>
                </a:cubicBezTo>
                <a:cubicBezTo>
                  <a:pt x="28341" y="26653"/>
                  <a:pt x="28955" y="26707"/>
                  <a:pt x="29624" y="26707"/>
                </a:cubicBezTo>
                <a:cubicBezTo>
                  <a:pt x="31143" y="26585"/>
                  <a:pt x="32662" y="26464"/>
                  <a:pt x="34059" y="25825"/>
                </a:cubicBezTo>
                <a:cubicBezTo>
                  <a:pt x="35214" y="25309"/>
                  <a:pt x="36095" y="24428"/>
                  <a:pt x="36855" y="23547"/>
                </a:cubicBezTo>
                <a:cubicBezTo>
                  <a:pt x="37614" y="22544"/>
                  <a:pt x="38495" y="21663"/>
                  <a:pt x="39255" y="20752"/>
                </a:cubicBezTo>
                <a:cubicBezTo>
                  <a:pt x="39771" y="20144"/>
                  <a:pt x="40409" y="19627"/>
                  <a:pt x="40774" y="18989"/>
                </a:cubicBezTo>
                <a:lnTo>
                  <a:pt x="40774" y="18989"/>
                </a:lnTo>
                <a:cubicBezTo>
                  <a:pt x="40136" y="19111"/>
                  <a:pt x="39376" y="19111"/>
                  <a:pt x="38738" y="19232"/>
                </a:cubicBezTo>
                <a:cubicBezTo>
                  <a:pt x="37614" y="19384"/>
                  <a:pt x="36338" y="19627"/>
                  <a:pt x="35214" y="19749"/>
                </a:cubicBezTo>
                <a:cubicBezTo>
                  <a:pt x="33695" y="19992"/>
                  <a:pt x="32054" y="20144"/>
                  <a:pt x="30535" y="20630"/>
                </a:cubicBezTo>
                <a:cubicBezTo>
                  <a:pt x="29137" y="21025"/>
                  <a:pt x="27861" y="22028"/>
                  <a:pt x="27102" y="23304"/>
                </a:cubicBezTo>
                <a:cubicBezTo>
                  <a:pt x="26342" y="24306"/>
                  <a:pt x="25704" y="25582"/>
                  <a:pt x="25066" y="26585"/>
                </a:cubicBezTo>
                <a:cubicBezTo>
                  <a:pt x="24458" y="27223"/>
                  <a:pt x="23699" y="27983"/>
                  <a:pt x="23061" y="28621"/>
                </a:cubicBezTo>
                <a:cubicBezTo>
                  <a:pt x="23699" y="25947"/>
                  <a:pt x="24458" y="23182"/>
                  <a:pt x="25461" y="20630"/>
                </a:cubicBezTo>
                <a:cubicBezTo>
                  <a:pt x="25978" y="20144"/>
                  <a:pt x="26464" y="19749"/>
                  <a:pt x="26980" y="19506"/>
                </a:cubicBezTo>
                <a:cubicBezTo>
                  <a:pt x="29624" y="17470"/>
                  <a:pt x="32662" y="16073"/>
                  <a:pt x="34941" y="13672"/>
                </a:cubicBezTo>
                <a:cubicBezTo>
                  <a:pt x="36733" y="11637"/>
                  <a:pt x="37371" y="9358"/>
                  <a:pt x="37979" y="6836"/>
                </a:cubicBezTo>
                <a:cubicBezTo>
                  <a:pt x="38617" y="4679"/>
                  <a:pt x="39498" y="2279"/>
                  <a:pt x="39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rot="4721809">
            <a:off x="464131" y="4030257"/>
            <a:ext cx="939621" cy="2355866"/>
          </a:xfrm>
          <a:custGeom>
            <a:rect b="b" l="l" r="r" t="t"/>
            <a:pathLst>
              <a:path extrusionOk="0" h="94235" w="37585">
                <a:moveTo>
                  <a:pt x="10240" y="0"/>
                </a:moveTo>
                <a:cubicBezTo>
                  <a:pt x="9602" y="1033"/>
                  <a:pt x="9723" y="2795"/>
                  <a:pt x="9723" y="3919"/>
                </a:cubicBezTo>
                <a:cubicBezTo>
                  <a:pt x="9602" y="5955"/>
                  <a:pt x="9480" y="7991"/>
                  <a:pt x="9875" y="9996"/>
                </a:cubicBezTo>
                <a:cubicBezTo>
                  <a:pt x="10361" y="12670"/>
                  <a:pt x="11881" y="14553"/>
                  <a:pt x="13916" y="16346"/>
                </a:cubicBezTo>
                <a:cubicBezTo>
                  <a:pt x="14433" y="19263"/>
                  <a:pt x="15040" y="22301"/>
                  <a:pt x="15557" y="25339"/>
                </a:cubicBezTo>
                <a:cubicBezTo>
                  <a:pt x="14919" y="24185"/>
                  <a:pt x="14159" y="23182"/>
                  <a:pt x="13400" y="22301"/>
                </a:cubicBezTo>
                <a:cubicBezTo>
                  <a:pt x="13035" y="18351"/>
                  <a:pt x="10756" y="15830"/>
                  <a:pt x="7597" y="13551"/>
                </a:cubicBezTo>
                <a:cubicBezTo>
                  <a:pt x="6685" y="12791"/>
                  <a:pt x="5683" y="12153"/>
                  <a:pt x="4680" y="11394"/>
                </a:cubicBezTo>
                <a:lnTo>
                  <a:pt x="4680" y="11394"/>
                </a:lnTo>
                <a:cubicBezTo>
                  <a:pt x="6321" y="14189"/>
                  <a:pt x="4801" y="17227"/>
                  <a:pt x="6199" y="19749"/>
                </a:cubicBezTo>
                <a:cubicBezTo>
                  <a:pt x="7323" y="22028"/>
                  <a:pt x="9237" y="22149"/>
                  <a:pt x="11394" y="22544"/>
                </a:cubicBezTo>
                <a:cubicBezTo>
                  <a:pt x="11638" y="22666"/>
                  <a:pt x="11759" y="22666"/>
                  <a:pt x="12002" y="22787"/>
                </a:cubicBezTo>
                <a:cubicBezTo>
                  <a:pt x="13400" y="24306"/>
                  <a:pt x="14676" y="25825"/>
                  <a:pt x="15800" y="27466"/>
                </a:cubicBezTo>
                <a:cubicBezTo>
                  <a:pt x="15800" y="27466"/>
                  <a:pt x="15800" y="27618"/>
                  <a:pt x="15952" y="27618"/>
                </a:cubicBezTo>
                <a:cubicBezTo>
                  <a:pt x="16195" y="29623"/>
                  <a:pt x="16560" y="31780"/>
                  <a:pt x="16955" y="33816"/>
                </a:cubicBezTo>
                <a:cubicBezTo>
                  <a:pt x="15800" y="32297"/>
                  <a:pt x="14676" y="30778"/>
                  <a:pt x="13157" y="29502"/>
                </a:cubicBezTo>
                <a:cubicBezTo>
                  <a:pt x="12397" y="27740"/>
                  <a:pt x="11516" y="25947"/>
                  <a:pt x="9875" y="24944"/>
                </a:cubicBezTo>
                <a:cubicBezTo>
                  <a:pt x="8478" y="24063"/>
                  <a:pt x="6685" y="23942"/>
                  <a:pt x="5166" y="23425"/>
                </a:cubicBezTo>
                <a:cubicBezTo>
                  <a:pt x="3920" y="23061"/>
                  <a:pt x="2766" y="22301"/>
                  <a:pt x="1520" y="21906"/>
                </a:cubicBezTo>
                <a:lnTo>
                  <a:pt x="1520" y="21906"/>
                </a:lnTo>
                <a:cubicBezTo>
                  <a:pt x="2280" y="23304"/>
                  <a:pt x="3039" y="24580"/>
                  <a:pt x="3647" y="26099"/>
                </a:cubicBezTo>
                <a:cubicBezTo>
                  <a:pt x="4163" y="27223"/>
                  <a:pt x="4558" y="28499"/>
                  <a:pt x="5561" y="29380"/>
                </a:cubicBezTo>
                <a:cubicBezTo>
                  <a:pt x="7445" y="31021"/>
                  <a:pt x="9997" y="30656"/>
                  <a:pt x="12276" y="30899"/>
                </a:cubicBezTo>
                <a:lnTo>
                  <a:pt x="12914" y="30899"/>
                </a:lnTo>
                <a:cubicBezTo>
                  <a:pt x="14433" y="32297"/>
                  <a:pt x="15678" y="33938"/>
                  <a:pt x="16955" y="35578"/>
                </a:cubicBezTo>
                <a:lnTo>
                  <a:pt x="17198" y="35578"/>
                </a:lnTo>
                <a:cubicBezTo>
                  <a:pt x="17593" y="38374"/>
                  <a:pt x="17957" y="41017"/>
                  <a:pt x="18352" y="43691"/>
                </a:cubicBezTo>
                <a:cubicBezTo>
                  <a:pt x="17593" y="42809"/>
                  <a:pt x="16711" y="42050"/>
                  <a:pt x="15952" y="41412"/>
                </a:cubicBezTo>
                <a:cubicBezTo>
                  <a:pt x="14797" y="39893"/>
                  <a:pt x="13521" y="38374"/>
                  <a:pt x="12397" y="37097"/>
                </a:cubicBezTo>
                <a:cubicBezTo>
                  <a:pt x="10422" y="34854"/>
                  <a:pt x="8663" y="34747"/>
                  <a:pt x="6508" y="34747"/>
                </a:cubicBezTo>
                <a:cubicBezTo>
                  <a:pt x="6282" y="34747"/>
                  <a:pt x="6053" y="34749"/>
                  <a:pt x="5818" y="34749"/>
                </a:cubicBezTo>
                <a:cubicBezTo>
                  <a:pt x="5258" y="34749"/>
                  <a:pt x="4669" y="34742"/>
                  <a:pt x="4042" y="34697"/>
                </a:cubicBezTo>
                <a:cubicBezTo>
                  <a:pt x="3161" y="34576"/>
                  <a:pt x="2128" y="34302"/>
                  <a:pt x="1247" y="34302"/>
                </a:cubicBezTo>
                <a:cubicBezTo>
                  <a:pt x="2766" y="36338"/>
                  <a:pt x="4042" y="39133"/>
                  <a:pt x="6199" y="40652"/>
                </a:cubicBezTo>
                <a:cubicBezTo>
                  <a:pt x="7900" y="41850"/>
                  <a:pt x="10300" y="42576"/>
                  <a:pt x="12535" y="42576"/>
                </a:cubicBezTo>
                <a:cubicBezTo>
                  <a:pt x="13135" y="42576"/>
                  <a:pt x="13722" y="42524"/>
                  <a:pt x="14281" y="42414"/>
                </a:cubicBezTo>
                <a:cubicBezTo>
                  <a:pt x="14676" y="42293"/>
                  <a:pt x="15040" y="42171"/>
                  <a:pt x="15435" y="42171"/>
                </a:cubicBezTo>
                <a:cubicBezTo>
                  <a:pt x="16560" y="43052"/>
                  <a:pt x="17593" y="44055"/>
                  <a:pt x="18474" y="45210"/>
                </a:cubicBezTo>
                <a:cubicBezTo>
                  <a:pt x="18838" y="47975"/>
                  <a:pt x="19112" y="50648"/>
                  <a:pt x="19355" y="53443"/>
                </a:cubicBezTo>
                <a:cubicBezTo>
                  <a:pt x="18231" y="52289"/>
                  <a:pt x="17076" y="51286"/>
                  <a:pt x="15800" y="50405"/>
                </a:cubicBezTo>
                <a:cubicBezTo>
                  <a:pt x="14554" y="48248"/>
                  <a:pt x="13278" y="46334"/>
                  <a:pt x="10756" y="45574"/>
                </a:cubicBezTo>
                <a:cubicBezTo>
                  <a:pt x="8721" y="44815"/>
                  <a:pt x="6685" y="44450"/>
                  <a:pt x="4680" y="43812"/>
                </a:cubicBezTo>
                <a:cubicBezTo>
                  <a:pt x="3361" y="43325"/>
                  <a:pt x="1717" y="42404"/>
                  <a:pt x="260" y="42404"/>
                </a:cubicBezTo>
                <a:cubicBezTo>
                  <a:pt x="173" y="42404"/>
                  <a:pt x="87" y="42408"/>
                  <a:pt x="1" y="42414"/>
                </a:cubicBezTo>
                <a:cubicBezTo>
                  <a:pt x="1125" y="43691"/>
                  <a:pt x="2128" y="44936"/>
                  <a:pt x="3161" y="46212"/>
                </a:cubicBezTo>
                <a:cubicBezTo>
                  <a:pt x="4558" y="47853"/>
                  <a:pt x="5804" y="50010"/>
                  <a:pt x="7718" y="51165"/>
                </a:cubicBezTo>
                <a:cubicBezTo>
                  <a:pt x="8798" y="51812"/>
                  <a:pt x="10020" y="51983"/>
                  <a:pt x="11276" y="51983"/>
                </a:cubicBezTo>
                <a:cubicBezTo>
                  <a:pt x="12671" y="51983"/>
                  <a:pt x="14108" y="51772"/>
                  <a:pt x="15435" y="51772"/>
                </a:cubicBezTo>
                <a:lnTo>
                  <a:pt x="15557" y="51772"/>
                </a:lnTo>
                <a:cubicBezTo>
                  <a:pt x="16955" y="52805"/>
                  <a:pt x="18231" y="53808"/>
                  <a:pt x="19476" y="55084"/>
                </a:cubicBezTo>
                <a:lnTo>
                  <a:pt x="19476" y="55327"/>
                </a:lnTo>
                <a:cubicBezTo>
                  <a:pt x="19750" y="58760"/>
                  <a:pt x="19750" y="62285"/>
                  <a:pt x="19598" y="65718"/>
                </a:cubicBezTo>
                <a:cubicBezTo>
                  <a:pt x="18838" y="64685"/>
                  <a:pt x="17836" y="63682"/>
                  <a:pt x="16833" y="62801"/>
                </a:cubicBezTo>
                <a:cubicBezTo>
                  <a:pt x="15800" y="60887"/>
                  <a:pt x="14038" y="59125"/>
                  <a:pt x="12397" y="57849"/>
                </a:cubicBezTo>
                <a:cubicBezTo>
                  <a:pt x="10240" y="56087"/>
                  <a:pt x="7961" y="56330"/>
                  <a:pt x="5439" y="55327"/>
                </a:cubicBezTo>
                <a:cubicBezTo>
                  <a:pt x="4350" y="54840"/>
                  <a:pt x="2936" y="53919"/>
                  <a:pt x="1605" y="53919"/>
                </a:cubicBezTo>
                <a:cubicBezTo>
                  <a:pt x="1526" y="53919"/>
                  <a:pt x="1447" y="53923"/>
                  <a:pt x="1368" y="53930"/>
                </a:cubicBezTo>
                <a:cubicBezTo>
                  <a:pt x="2280" y="55206"/>
                  <a:pt x="3039" y="56330"/>
                  <a:pt x="3799" y="57484"/>
                </a:cubicBezTo>
                <a:cubicBezTo>
                  <a:pt x="4558" y="59003"/>
                  <a:pt x="5044" y="60766"/>
                  <a:pt x="6321" y="61920"/>
                </a:cubicBezTo>
                <a:cubicBezTo>
                  <a:pt x="8599" y="63925"/>
                  <a:pt x="12640" y="63925"/>
                  <a:pt x="15557" y="64077"/>
                </a:cubicBezTo>
                <a:lnTo>
                  <a:pt x="16560" y="64077"/>
                </a:lnTo>
                <a:cubicBezTo>
                  <a:pt x="17593" y="64958"/>
                  <a:pt x="18717" y="66083"/>
                  <a:pt x="19598" y="67237"/>
                </a:cubicBezTo>
                <a:cubicBezTo>
                  <a:pt x="19355" y="69637"/>
                  <a:pt x="19233" y="71916"/>
                  <a:pt x="18990" y="74195"/>
                </a:cubicBezTo>
                <a:cubicBezTo>
                  <a:pt x="18838" y="75836"/>
                  <a:pt x="18595" y="77476"/>
                  <a:pt x="18352" y="79117"/>
                </a:cubicBezTo>
                <a:cubicBezTo>
                  <a:pt x="17836" y="78236"/>
                  <a:pt x="17471" y="77233"/>
                  <a:pt x="16833" y="76352"/>
                </a:cubicBezTo>
                <a:cubicBezTo>
                  <a:pt x="16438" y="73678"/>
                  <a:pt x="15557" y="70640"/>
                  <a:pt x="13400" y="68999"/>
                </a:cubicBezTo>
                <a:cubicBezTo>
                  <a:pt x="10878" y="66964"/>
                  <a:pt x="7597" y="65597"/>
                  <a:pt x="4558" y="64837"/>
                </a:cubicBezTo>
                <a:cubicBezTo>
                  <a:pt x="3647" y="64564"/>
                  <a:pt x="2766" y="64442"/>
                  <a:pt x="1885" y="63804"/>
                </a:cubicBezTo>
                <a:lnTo>
                  <a:pt x="1885" y="63804"/>
                </a:lnTo>
                <a:cubicBezTo>
                  <a:pt x="2523" y="64958"/>
                  <a:pt x="3282" y="66083"/>
                  <a:pt x="3799" y="67116"/>
                </a:cubicBezTo>
                <a:cubicBezTo>
                  <a:pt x="4558" y="68635"/>
                  <a:pt x="4923" y="70397"/>
                  <a:pt x="5926" y="71673"/>
                </a:cubicBezTo>
                <a:cubicBezTo>
                  <a:pt x="8083" y="74073"/>
                  <a:pt x="11759" y="74954"/>
                  <a:pt x="14676" y="76079"/>
                </a:cubicBezTo>
                <a:cubicBezTo>
                  <a:pt x="14797" y="76079"/>
                  <a:pt x="15040" y="76230"/>
                  <a:pt x="15192" y="76352"/>
                </a:cubicBezTo>
                <a:cubicBezTo>
                  <a:pt x="16195" y="77598"/>
                  <a:pt x="17198" y="78995"/>
                  <a:pt x="17957" y="80514"/>
                </a:cubicBezTo>
                <a:cubicBezTo>
                  <a:pt x="17957" y="80636"/>
                  <a:pt x="18079" y="80636"/>
                  <a:pt x="18079" y="80636"/>
                </a:cubicBezTo>
                <a:cubicBezTo>
                  <a:pt x="17319" y="85072"/>
                  <a:pt x="16438" y="89508"/>
                  <a:pt x="16073" y="93944"/>
                </a:cubicBezTo>
                <a:cubicBezTo>
                  <a:pt x="16073" y="94144"/>
                  <a:pt x="16221" y="94235"/>
                  <a:pt x="16379" y="94235"/>
                </a:cubicBezTo>
                <a:cubicBezTo>
                  <a:pt x="16507" y="94235"/>
                  <a:pt x="16643" y="94174"/>
                  <a:pt x="16711" y="94065"/>
                </a:cubicBezTo>
                <a:cubicBezTo>
                  <a:pt x="18352" y="88991"/>
                  <a:pt x="19112" y="83431"/>
                  <a:pt x="19750" y="77993"/>
                </a:cubicBezTo>
                <a:cubicBezTo>
                  <a:pt x="20236" y="75957"/>
                  <a:pt x="21512" y="74316"/>
                  <a:pt x="23274" y="72797"/>
                </a:cubicBezTo>
                <a:cubicBezTo>
                  <a:pt x="23548" y="72797"/>
                  <a:pt x="23912" y="72797"/>
                  <a:pt x="24307" y="72676"/>
                </a:cubicBezTo>
                <a:cubicBezTo>
                  <a:pt x="24651" y="72643"/>
                  <a:pt x="24994" y="72630"/>
                  <a:pt x="25337" y="72630"/>
                </a:cubicBezTo>
                <a:cubicBezTo>
                  <a:pt x="26316" y="72630"/>
                  <a:pt x="27292" y="72730"/>
                  <a:pt x="28258" y="72730"/>
                </a:cubicBezTo>
                <a:cubicBezTo>
                  <a:pt x="29441" y="72730"/>
                  <a:pt x="30610" y="72581"/>
                  <a:pt x="31751" y="71916"/>
                </a:cubicBezTo>
                <a:cubicBezTo>
                  <a:pt x="35063" y="70002"/>
                  <a:pt x="35944" y="66356"/>
                  <a:pt x="37584" y="63166"/>
                </a:cubicBezTo>
                <a:lnTo>
                  <a:pt x="37584" y="63166"/>
                </a:lnTo>
                <a:cubicBezTo>
                  <a:pt x="34941" y="64958"/>
                  <a:pt x="31386" y="64837"/>
                  <a:pt x="28591" y="66356"/>
                </a:cubicBezTo>
                <a:cubicBezTo>
                  <a:pt x="26707" y="67480"/>
                  <a:pt x="23669" y="69516"/>
                  <a:pt x="22636" y="71916"/>
                </a:cubicBezTo>
                <a:cubicBezTo>
                  <a:pt x="21633" y="72797"/>
                  <a:pt x="20752" y="73952"/>
                  <a:pt x="19993" y="75076"/>
                </a:cubicBezTo>
                <a:cubicBezTo>
                  <a:pt x="20357" y="72433"/>
                  <a:pt x="20509" y="69759"/>
                  <a:pt x="20631" y="66964"/>
                </a:cubicBezTo>
                <a:cubicBezTo>
                  <a:pt x="21512" y="65323"/>
                  <a:pt x="22636" y="63925"/>
                  <a:pt x="23912" y="62801"/>
                </a:cubicBezTo>
                <a:cubicBezTo>
                  <a:pt x="24307" y="62680"/>
                  <a:pt x="24672" y="62680"/>
                  <a:pt x="25067" y="62680"/>
                </a:cubicBezTo>
                <a:cubicBezTo>
                  <a:pt x="25406" y="62646"/>
                  <a:pt x="25747" y="62634"/>
                  <a:pt x="26089" y="62634"/>
                </a:cubicBezTo>
                <a:cubicBezTo>
                  <a:pt x="26964" y="62634"/>
                  <a:pt x="27843" y="62713"/>
                  <a:pt x="28692" y="62713"/>
                </a:cubicBezTo>
                <a:cubicBezTo>
                  <a:pt x="30212" y="62713"/>
                  <a:pt x="31638" y="62459"/>
                  <a:pt x="32784" y="61039"/>
                </a:cubicBezTo>
                <a:cubicBezTo>
                  <a:pt x="34668" y="58608"/>
                  <a:pt x="35549" y="54568"/>
                  <a:pt x="35427" y="51651"/>
                </a:cubicBezTo>
                <a:lnTo>
                  <a:pt x="35427" y="51651"/>
                </a:lnTo>
                <a:cubicBezTo>
                  <a:pt x="34425" y="51924"/>
                  <a:pt x="33422" y="52805"/>
                  <a:pt x="32389" y="53443"/>
                </a:cubicBezTo>
                <a:cubicBezTo>
                  <a:pt x="30748" y="54568"/>
                  <a:pt x="28865" y="55327"/>
                  <a:pt x="27345" y="56725"/>
                </a:cubicBezTo>
                <a:cubicBezTo>
                  <a:pt x="25826" y="58122"/>
                  <a:pt x="23791" y="60401"/>
                  <a:pt x="22788" y="62558"/>
                </a:cubicBezTo>
                <a:cubicBezTo>
                  <a:pt x="22028" y="63439"/>
                  <a:pt x="21269" y="64320"/>
                  <a:pt x="20752" y="65445"/>
                </a:cubicBezTo>
                <a:cubicBezTo>
                  <a:pt x="20874" y="62042"/>
                  <a:pt x="20752" y="58608"/>
                  <a:pt x="20357" y="55327"/>
                </a:cubicBezTo>
                <a:lnTo>
                  <a:pt x="20357" y="54963"/>
                </a:lnTo>
                <a:cubicBezTo>
                  <a:pt x="21269" y="53048"/>
                  <a:pt x="22272" y="51408"/>
                  <a:pt x="23274" y="49889"/>
                </a:cubicBezTo>
                <a:cubicBezTo>
                  <a:pt x="23548" y="49889"/>
                  <a:pt x="23669" y="49767"/>
                  <a:pt x="23912" y="49767"/>
                </a:cubicBezTo>
                <a:cubicBezTo>
                  <a:pt x="26434" y="49251"/>
                  <a:pt x="29351" y="49008"/>
                  <a:pt x="31508" y="47610"/>
                </a:cubicBezTo>
                <a:cubicBezTo>
                  <a:pt x="33270" y="46455"/>
                  <a:pt x="33270" y="45331"/>
                  <a:pt x="33665" y="43417"/>
                </a:cubicBezTo>
                <a:cubicBezTo>
                  <a:pt x="33908" y="42050"/>
                  <a:pt x="34668" y="40895"/>
                  <a:pt x="35427" y="39619"/>
                </a:cubicBezTo>
                <a:lnTo>
                  <a:pt x="35427" y="39619"/>
                </a:lnTo>
                <a:cubicBezTo>
                  <a:pt x="31629" y="40531"/>
                  <a:pt x="27710" y="40136"/>
                  <a:pt x="24793" y="43174"/>
                </a:cubicBezTo>
                <a:cubicBezTo>
                  <a:pt x="22910" y="45088"/>
                  <a:pt x="21390" y="47731"/>
                  <a:pt x="21269" y="50405"/>
                </a:cubicBezTo>
                <a:cubicBezTo>
                  <a:pt x="20752" y="51165"/>
                  <a:pt x="20357" y="51924"/>
                  <a:pt x="20114" y="52684"/>
                </a:cubicBezTo>
                <a:cubicBezTo>
                  <a:pt x="19871" y="50132"/>
                  <a:pt x="19598" y="47610"/>
                  <a:pt x="19233" y="45210"/>
                </a:cubicBezTo>
                <a:lnTo>
                  <a:pt x="19233" y="45088"/>
                </a:lnTo>
                <a:cubicBezTo>
                  <a:pt x="19233" y="44936"/>
                  <a:pt x="19233" y="44693"/>
                  <a:pt x="19112" y="44450"/>
                </a:cubicBezTo>
                <a:cubicBezTo>
                  <a:pt x="19871" y="43174"/>
                  <a:pt x="20509" y="41898"/>
                  <a:pt x="21117" y="40652"/>
                </a:cubicBezTo>
                <a:cubicBezTo>
                  <a:pt x="21390" y="40652"/>
                  <a:pt x="21633" y="40652"/>
                  <a:pt x="21755" y="40531"/>
                </a:cubicBezTo>
                <a:cubicBezTo>
                  <a:pt x="23912" y="40136"/>
                  <a:pt x="26950" y="40652"/>
                  <a:pt x="27953" y="38374"/>
                </a:cubicBezTo>
                <a:cubicBezTo>
                  <a:pt x="28591" y="36854"/>
                  <a:pt x="28348" y="35062"/>
                  <a:pt x="28865" y="33543"/>
                </a:cubicBezTo>
                <a:cubicBezTo>
                  <a:pt x="29108" y="32540"/>
                  <a:pt x="29867" y="31780"/>
                  <a:pt x="30505" y="30899"/>
                </a:cubicBezTo>
                <a:lnTo>
                  <a:pt x="30505" y="30899"/>
                </a:lnTo>
                <a:cubicBezTo>
                  <a:pt x="27467" y="31659"/>
                  <a:pt x="22515" y="33300"/>
                  <a:pt x="20752" y="35973"/>
                </a:cubicBezTo>
                <a:cubicBezTo>
                  <a:pt x="19871" y="37341"/>
                  <a:pt x="20114" y="38738"/>
                  <a:pt x="20236" y="40136"/>
                </a:cubicBezTo>
                <a:cubicBezTo>
                  <a:pt x="19750" y="41138"/>
                  <a:pt x="19355" y="42050"/>
                  <a:pt x="18990" y="43052"/>
                </a:cubicBezTo>
                <a:lnTo>
                  <a:pt x="17836" y="35457"/>
                </a:lnTo>
                <a:cubicBezTo>
                  <a:pt x="17836" y="35457"/>
                  <a:pt x="17957" y="35457"/>
                  <a:pt x="17957" y="35335"/>
                </a:cubicBezTo>
                <a:cubicBezTo>
                  <a:pt x="18352" y="34181"/>
                  <a:pt x="18838" y="33178"/>
                  <a:pt x="19476" y="32297"/>
                </a:cubicBezTo>
                <a:lnTo>
                  <a:pt x="20236" y="32297"/>
                </a:lnTo>
                <a:cubicBezTo>
                  <a:pt x="20467" y="32297"/>
                  <a:pt x="20688" y="32298"/>
                  <a:pt x="20902" y="32298"/>
                </a:cubicBezTo>
                <a:cubicBezTo>
                  <a:pt x="22795" y="32298"/>
                  <a:pt x="24029" y="32200"/>
                  <a:pt x="25067" y="30261"/>
                </a:cubicBezTo>
                <a:cubicBezTo>
                  <a:pt x="26434" y="28104"/>
                  <a:pt x="26707" y="25582"/>
                  <a:pt x="27710" y="23304"/>
                </a:cubicBezTo>
                <a:lnTo>
                  <a:pt x="27710" y="23304"/>
                </a:lnTo>
                <a:cubicBezTo>
                  <a:pt x="26586" y="24063"/>
                  <a:pt x="25188" y="24701"/>
                  <a:pt x="23912" y="25187"/>
                </a:cubicBezTo>
                <a:cubicBezTo>
                  <a:pt x="22788" y="25582"/>
                  <a:pt x="21117" y="25704"/>
                  <a:pt x="20236" y="26463"/>
                </a:cubicBezTo>
                <a:cubicBezTo>
                  <a:pt x="18990" y="27618"/>
                  <a:pt x="18990" y="29623"/>
                  <a:pt x="18990" y="31264"/>
                </a:cubicBezTo>
                <a:cubicBezTo>
                  <a:pt x="18474" y="32175"/>
                  <a:pt x="17957" y="32935"/>
                  <a:pt x="17593" y="33938"/>
                </a:cubicBezTo>
                <a:cubicBezTo>
                  <a:pt x="17198" y="31659"/>
                  <a:pt x="16833" y="29502"/>
                  <a:pt x="16438" y="27345"/>
                </a:cubicBezTo>
                <a:lnTo>
                  <a:pt x="16438" y="27223"/>
                </a:lnTo>
                <a:lnTo>
                  <a:pt x="16438" y="27102"/>
                </a:lnTo>
                <a:cubicBezTo>
                  <a:pt x="16316" y="26858"/>
                  <a:pt x="16316" y="26463"/>
                  <a:pt x="16195" y="26220"/>
                </a:cubicBezTo>
                <a:cubicBezTo>
                  <a:pt x="17319" y="24823"/>
                  <a:pt x="18231" y="23425"/>
                  <a:pt x="18990" y="21906"/>
                </a:cubicBezTo>
                <a:cubicBezTo>
                  <a:pt x="19355" y="21906"/>
                  <a:pt x="19598" y="21785"/>
                  <a:pt x="19871" y="21785"/>
                </a:cubicBezTo>
                <a:cubicBezTo>
                  <a:pt x="22028" y="21390"/>
                  <a:pt x="23912" y="20782"/>
                  <a:pt x="24915" y="18625"/>
                </a:cubicBezTo>
                <a:cubicBezTo>
                  <a:pt x="26069" y="16225"/>
                  <a:pt x="25553" y="13034"/>
                  <a:pt x="25431" y="10391"/>
                </a:cubicBezTo>
                <a:lnTo>
                  <a:pt x="25431" y="10391"/>
                </a:lnTo>
                <a:cubicBezTo>
                  <a:pt x="24429" y="11151"/>
                  <a:pt x="23153" y="11667"/>
                  <a:pt x="22150" y="12427"/>
                </a:cubicBezTo>
                <a:cubicBezTo>
                  <a:pt x="20114" y="13794"/>
                  <a:pt x="18079" y="15191"/>
                  <a:pt x="17957" y="17744"/>
                </a:cubicBezTo>
                <a:cubicBezTo>
                  <a:pt x="17836" y="18989"/>
                  <a:pt x="17957" y="20387"/>
                  <a:pt x="17957" y="21785"/>
                </a:cubicBezTo>
                <a:cubicBezTo>
                  <a:pt x="17319" y="22909"/>
                  <a:pt x="16711" y="24185"/>
                  <a:pt x="16073" y="25461"/>
                </a:cubicBezTo>
                <a:cubicBezTo>
                  <a:pt x="15557" y="22666"/>
                  <a:pt x="15040" y="19870"/>
                  <a:pt x="14554" y="17227"/>
                </a:cubicBezTo>
                <a:cubicBezTo>
                  <a:pt x="14676" y="16711"/>
                  <a:pt x="15040" y="16346"/>
                  <a:pt x="15314" y="15830"/>
                </a:cubicBezTo>
                <a:cubicBezTo>
                  <a:pt x="16438" y="14067"/>
                  <a:pt x="17076" y="12670"/>
                  <a:pt x="16195" y="10513"/>
                </a:cubicBezTo>
                <a:cubicBezTo>
                  <a:pt x="14797" y="6836"/>
                  <a:pt x="11881" y="3676"/>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rot="10064230">
            <a:off x="-777801" y="400298"/>
            <a:ext cx="1516150" cy="2338064"/>
          </a:xfrm>
          <a:custGeom>
            <a:rect b="b" l="l" r="r" t="t"/>
            <a:pathLst>
              <a:path extrusionOk="0" h="93521" w="60645">
                <a:moveTo>
                  <a:pt x="6317" y="0"/>
                </a:moveTo>
                <a:cubicBezTo>
                  <a:pt x="5489" y="0"/>
                  <a:pt x="4651" y="306"/>
                  <a:pt x="3798" y="1074"/>
                </a:cubicBezTo>
                <a:cubicBezTo>
                  <a:pt x="0" y="4355"/>
                  <a:pt x="8355" y="12467"/>
                  <a:pt x="10634" y="14624"/>
                </a:cubicBezTo>
                <a:cubicBezTo>
                  <a:pt x="12704" y="16505"/>
                  <a:pt x="14627" y="16875"/>
                  <a:pt x="16598" y="16875"/>
                </a:cubicBezTo>
                <a:cubicBezTo>
                  <a:pt x="17875" y="16875"/>
                  <a:pt x="19173" y="16719"/>
                  <a:pt x="20544" y="16719"/>
                </a:cubicBezTo>
                <a:cubicBezTo>
                  <a:pt x="21466" y="16719"/>
                  <a:pt x="22421" y="16790"/>
                  <a:pt x="23425" y="17025"/>
                </a:cubicBezTo>
                <a:cubicBezTo>
                  <a:pt x="24823" y="18422"/>
                  <a:pt x="26099" y="19941"/>
                  <a:pt x="27223" y="21582"/>
                </a:cubicBezTo>
                <a:cubicBezTo>
                  <a:pt x="31142" y="27021"/>
                  <a:pt x="33178" y="33492"/>
                  <a:pt x="34059" y="40055"/>
                </a:cubicBezTo>
                <a:cubicBezTo>
                  <a:pt x="32418" y="37776"/>
                  <a:pt x="30383" y="35892"/>
                  <a:pt x="27861" y="34616"/>
                </a:cubicBezTo>
                <a:cubicBezTo>
                  <a:pt x="27345" y="34373"/>
                  <a:pt x="26858" y="34252"/>
                  <a:pt x="26342" y="33978"/>
                </a:cubicBezTo>
                <a:cubicBezTo>
                  <a:pt x="25218" y="32459"/>
                  <a:pt x="23547" y="31092"/>
                  <a:pt x="21906" y="30575"/>
                </a:cubicBezTo>
                <a:cubicBezTo>
                  <a:pt x="21169" y="30296"/>
                  <a:pt x="20450" y="30212"/>
                  <a:pt x="19739" y="30212"/>
                </a:cubicBezTo>
                <a:cubicBezTo>
                  <a:pt x="18688" y="30212"/>
                  <a:pt x="17653" y="30395"/>
                  <a:pt x="16598" y="30395"/>
                </a:cubicBezTo>
                <a:cubicBezTo>
                  <a:pt x="15811" y="30395"/>
                  <a:pt x="15013" y="30293"/>
                  <a:pt x="14189" y="29937"/>
                </a:cubicBezTo>
                <a:cubicBezTo>
                  <a:pt x="12566" y="29214"/>
                  <a:pt x="10415" y="27950"/>
                  <a:pt x="8407" y="27950"/>
                </a:cubicBezTo>
                <a:cubicBezTo>
                  <a:pt x="7295" y="27950"/>
                  <a:pt x="6227" y="28338"/>
                  <a:pt x="5317" y="29421"/>
                </a:cubicBezTo>
                <a:cubicBezTo>
                  <a:pt x="3555" y="31851"/>
                  <a:pt x="11029" y="35649"/>
                  <a:pt x="13065" y="35892"/>
                </a:cubicBezTo>
                <a:cubicBezTo>
                  <a:pt x="13192" y="35900"/>
                  <a:pt x="13320" y="35904"/>
                  <a:pt x="13448" y="35904"/>
                </a:cubicBezTo>
                <a:cubicBezTo>
                  <a:pt x="15328" y="35904"/>
                  <a:pt x="17218" y="35108"/>
                  <a:pt x="18868" y="34738"/>
                </a:cubicBezTo>
                <a:cubicBezTo>
                  <a:pt x="20660" y="34495"/>
                  <a:pt x="22544" y="34495"/>
                  <a:pt x="24306" y="34495"/>
                </a:cubicBezTo>
                <a:cubicBezTo>
                  <a:pt x="25339" y="34738"/>
                  <a:pt x="26342" y="35011"/>
                  <a:pt x="27345" y="35497"/>
                </a:cubicBezTo>
                <a:cubicBezTo>
                  <a:pt x="28256" y="35892"/>
                  <a:pt x="29016" y="36409"/>
                  <a:pt x="29775" y="36895"/>
                </a:cubicBezTo>
                <a:cubicBezTo>
                  <a:pt x="28621" y="36895"/>
                  <a:pt x="27345" y="37017"/>
                  <a:pt x="26099" y="37290"/>
                </a:cubicBezTo>
                <a:cubicBezTo>
                  <a:pt x="25309" y="37017"/>
                  <a:pt x="24545" y="36887"/>
                  <a:pt x="23807" y="36887"/>
                </a:cubicBezTo>
                <a:cubicBezTo>
                  <a:pt x="22162" y="36887"/>
                  <a:pt x="20647" y="37534"/>
                  <a:pt x="19263" y="38688"/>
                </a:cubicBezTo>
                <a:cubicBezTo>
                  <a:pt x="18108" y="39690"/>
                  <a:pt x="13946" y="42212"/>
                  <a:pt x="14827" y="43853"/>
                </a:cubicBezTo>
                <a:cubicBezTo>
                  <a:pt x="15180" y="44589"/>
                  <a:pt x="19964" y="46898"/>
                  <a:pt x="21166" y="46898"/>
                </a:cubicBezTo>
                <a:cubicBezTo>
                  <a:pt x="21204" y="46898"/>
                  <a:pt x="21238" y="46896"/>
                  <a:pt x="21268" y="46891"/>
                </a:cubicBezTo>
                <a:cubicBezTo>
                  <a:pt x="23820" y="46526"/>
                  <a:pt x="23942" y="42728"/>
                  <a:pt x="24823" y="41088"/>
                </a:cubicBezTo>
                <a:cubicBezTo>
                  <a:pt x="25218" y="40207"/>
                  <a:pt x="27618" y="38688"/>
                  <a:pt x="27496" y="37928"/>
                </a:cubicBezTo>
                <a:cubicBezTo>
                  <a:pt x="28499" y="37655"/>
                  <a:pt x="29502" y="37655"/>
                  <a:pt x="30656" y="37655"/>
                </a:cubicBezTo>
                <a:cubicBezTo>
                  <a:pt x="32054" y="38931"/>
                  <a:pt x="33178" y="40450"/>
                  <a:pt x="34333" y="41847"/>
                </a:cubicBezTo>
                <a:cubicBezTo>
                  <a:pt x="34454" y="42728"/>
                  <a:pt x="34576" y="43488"/>
                  <a:pt x="34697" y="44369"/>
                </a:cubicBezTo>
                <a:cubicBezTo>
                  <a:pt x="35214" y="50324"/>
                  <a:pt x="35092" y="56401"/>
                  <a:pt x="35214" y="62477"/>
                </a:cubicBezTo>
                <a:cubicBezTo>
                  <a:pt x="34333" y="61201"/>
                  <a:pt x="33300" y="60077"/>
                  <a:pt x="32175" y="58923"/>
                </a:cubicBezTo>
                <a:cubicBezTo>
                  <a:pt x="31294" y="57282"/>
                  <a:pt x="31142" y="55246"/>
                  <a:pt x="30140" y="53606"/>
                </a:cubicBezTo>
                <a:cubicBezTo>
                  <a:pt x="28901" y="51793"/>
                  <a:pt x="20437" y="47884"/>
                  <a:pt x="15935" y="47884"/>
                </a:cubicBezTo>
                <a:cubicBezTo>
                  <a:pt x="14475" y="47884"/>
                  <a:pt x="13432" y="48295"/>
                  <a:pt x="13186" y="49322"/>
                </a:cubicBezTo>
                <a:cubicBezTo>
                  <a:pt x="12548" y="51965"/>
                  <a:pt x="20660" y="57798"/>
                  <a:pt x="22787" y="58679"/>
                </a:cubicBezTo>
                <a:cubicBezTo>
                  <a:pt x="23963" y="59216"/>
                  <a:pt x="25160" y="59323"/>
                  <a:pt x="26361" y="59323"/>
                </a:cubicBezTo>
                <a:cubicBezTo>
                  <a:pt x="27153" y="59323"/>
                  <a:pt x="27947" y="59276"/>
                  <a:pt x="28737" y="59276"/>
                </a:cubicBezTo>
                <a:cubicBezTo>
                  <a:pt x="29596" y="59276"/>
                  <a:pt x="30451" y="59331"/>
                  <a:pt x="31294" y="59561"/>
                </a:cubicBezTo>
                <a:cubicBezTo>
                  <a:pt x="32662" y="60715"/>
                  <a:pt x="34059" y="61961"/>
                  <a:pt x="35214" y="63480"/>
                </a:cubicBezTo>
                <a:cubicBezTo>
                  <a:pt x="35214" y="64999"/>
                  <a:pt x="35214" y="66397"/>
                  <a:pt x="35335" y="67916"/>
                </a:cubicBezTo>
                <a:cubicBezTo>
                  <a:pt x="35578" y="76271"/>
                  <a:pt x="35700" y="84869"/>
                  <a:pt x="36854" y="93225"/>
                </a:cubicBezTo>
                <a:cubicBezTo>
                  <a:pt x="36915" y="93422"/>
                  <a:pt x="37105" y="93521"/>
                  <a:pt x="37280" y="93521"/>
                </a:cubicBezTo>
                <a:cubicBezTo>
                  <a:pt x="37454" y="93521"/>
                  <a:pt x="37614" y="93422"/>
                  <a:pt x="37614" y="93225"/>
                </a:cubicBezTo>
                <a:cubicBezTo>
                  <a:pt x="37492" y="87148"/>
                  <a:pt x="37097" y="81072"/>
                  <a:pt x="36733" y="74995"/>
                </a:cubicBezTo>
                <a:cubicBezTo>
                  <a:pt x="37219" y="72868"/>
                  <a:pt x="38738" y="71349"/>
                  <a:pt x="40409" y="69830"/>
                </a:cubicBezTo>
                <a:cubicBezTo>
                  <a:pt x="41655" y="69435"/>
                  <a:pt x="43174" y="69192"/>
                  <a:pt x="44207" y="68918"/>
                </a:cubicBezTo>
                <a:cubicBezTo>
                  <a:pt x="46729" y="68554"/>
                  <a:pt x="49007" y="69192"/>
                  <a:pt x="50770" y="66397"/>
                </a:cubicBezTo>
                <a:cubicBezTo>
                  <a:pt x="51529" y="64878"/>
                  <a:pt x="52805" y="56401"/>
                  <a:pt x="51043" y="55763"/>
                </a:cubicBezTo>
                <a:cubicBezTo>
                  <a:pt x="51012" y="55742"/>
                  <a:pt x="50972" y="55732"/>
                  <a:pt x="50923" y="55732"/>
                </a:cubicBezTo>
                <a:cubicBezTo>
                  <a:pt x="49776" y="55732"/>
                  <a:pt x="43893" y="61360"/>
                  <a:pt x="42931" y="62234"/>
                </a:cubicBezTo>
                <a:cubicBezTo>
                  <a:pt x="40531" y="64513"/>
                  <a:pt x="39893" y="67551"/>
                  <a:pt x="38617" y="70438"/>
                </a:cubicBezTo>
                <a:cubicBezTo>
                  <a:pt x="37857" y="71197"/>
                  <a:pt x="37097" y="71957"/>
                  <a:pt x="36611" y="72868"/>
                </a:cubicBezTo>
                <a:cubicBezTo>
                  <a:pt x="36459" y="70590"/>
                  <a:pt x="36338" y="68311"/>
                  <a:pt x="36216" y="65880"/>
                </a:cubicBezTo>
                <a:cubicBezTo>
                  <a:pt x="36095" y="61475"/>
                  <a:pt x="36095" y="57039"/>
                  <a:pt x="35973" y="52481"/>
                </a:cubicBezTo>
                <a:cubicBezTo>
                  <a:pt x="36976" y="49170"/>
                  <a:pt x="40257" y="48167"/>
                  <a:pt x="43295" y="46769"/>
                </a:cubicBezTo>
                <a:cubicBezTo>
                  <a:pt x="43569" y="46648"/>
                  <a:pt x="43934" y="46526"/>
                  <a:pt x="44207" y="46405"/>
                </a:cubicBezTo>
                <a:cubicBezTo>
                  <a:pt x="44693" y="46526"/>
                  <a:pt x="44967" y="46891"/>
                  <a:pt x="45574" y="47164"/>
                </a:cubicBezTo>
                <a:cubicBezTo>
                  <a:pt x="46240" y="47378"/>
                  <a:pt x="46789" y="47474"/>
                  <a:pt x="47324" y="47474"/>
                </a:cubicBezTo>
                <a:cubicBezTo>
                  <a:pt x="48009" y="47474"/>
                  <a:pt x="48671" y="47316"/>
                  <a:pt x="49524" y="47043"/>
                </a:cubicBezTo>
                <a:cubicBezTo>
                  <a:pt x="52927" y="45767"/>
                  <a:pt x="56360" y="44126"/>
                  <a:pt x="58882" y="41452"/>
                </a:cubicBezTo>
                <a:cubicBezTo>
                  <a:pt x="60006" y="40328"/>
                  <a:pt x="60644" y="39690"/>
                  <a:pt x="59641" y="38293"/>
                </a:cubicBezTo>
                <a:cubicBezTo>
                  <a:pt x="59003" y="37412"/>
                  <a:pt x="56968" y="35649"/>
                  <a:pt x="55844" y="35254"/>
                </a:cubicBezTo>
                <a:cubicBezTo>
                  <a:pt x="55577" y="35154"/>
                  <a:pt x="55302" y="35108"/>
                  <a:pt x="55023" y="35108"/>
                </a:cubicBezTo>
                <a:cubicBezTo>
                  <a:pt x="52503" y="35108"/>
                  <a:pt x="49552" y="38839"/>
                  <a:pt x="47610" y="40207"/>
                </a:cubicBezTo>
                <a:cubicBezTo>
                  <a:pt x="45574" y="41726"/>
                  <a:pt x="44450" y="43731"/>
                  <a:pt x="43447" y="45888"/>
                </a:cubicBezTo>
                <a:cubicBezTo>
                  <a:pt x="42050" y="46526"/>
                  <a:pt x="40652" y="47043"/>
                  <a:pt x="39376" y="47529"/>
                </a:cubicBezTo>
                <a:cubicBezTo>
                  <a:pt x="40014" y="46405"/>
                  <a:pt x="40531" y="45007"/>
                  <a:pt x="40895" y="43610"/>
                </a:cubicBezTo>
                <a:cubicBezTo>
                  <a:pt x="42171" y="42212"/>
                  <a:pt x="44328" y="41847"/>
                  <a:pt x="45453" y="40207"/>
                </a:cubicBezTo>
                <a:cubicBezTo>
                  <a:pt x="47093" y="37776"/>
                  <a:pt x="44693" y="35376"/>
                  <a:pt x="43934" y="33097"/>
                </a:cubicBezTo>
                <a:cubicBezTo>
                  <a:pt x="43358" y="31397"/>
                  <a:pt x="43302" y="25146"/>
                  <a:pt x="40975" y="25146"/>
                </a:cubicBezTo>
                <a:cubicBezTo>
                  <a:pt x="40723" y="25146"/>
                  <a:pt x="40444" y="25220"/>
                  <a:pt x="40136" y="25380"/>
                </a:cubicBezTo>
                <a:cubicBezTo>
                  <a:pt x="36976" y="27142"/>
                  <a:pt x="37097" y="31973"/>
                  <a:pt x="37857" y="34890"/>
                </a:cubicBezTo>
                <a:cubicBezTo>
                  <a:pt x="38495" y="37168"/>
                  <a:pt x="39771" y="39812"/>
                  <a:pt x="40136" y="42334"/>
                </a:cubicBezTo>
                <a:cubicBezTo>
                  <a:pt x="39893" y="44248"/>
                  <a:pt x="39376" y="46010"/>
                  <a:pt x="38617" y="47924"/>
                </a:cubicBezTo>
                <a:cubicBezTo>
                  <a:pt x="37492" y="48562"/>
                  <a:pt x="36459" y="49322"/>
                  <a:pt x="35973" y="50446"/>
                </a:cubicBezTo>
                <a:cubicBezTo>
                  <a:pt x="35852" y="47651"/>
                  <a:pt x="35700" y="44886"/>
                  <a:pt x="35335" y="42090"/>
                </a:cubicBezTo>
                <a:lnTo>
                  <a:pt x="35335" y="41847"/>
                </a:lnTo>
                <a:cubicBezTo>
                  <a:pt x="35335" y="41574"/>
                  <a:pt x="35214" y="41331"/>
                  <a:pt x="35214" y="41088"/>
                </a:cubicBezTo>
                <a:cubicBezTo>
                  <a:pt x="34576" y="36135"/>
                  <a:pt x="33300" y="31335"/>
                  <a:pt x="31142" y="26778"/>
                </a:cubicBezTo>
                <a:lnTo>
                  <a:pt x="31142" y="26656"/>
                </a:lnTo>
                <a:cubicBezTo>
                  <a:pt x="30535" y="24377"/>
                  <a:pt x="30261" y="22342"/>
                  <a:pt x="30535" y="20306"/>
                </a:cubicBezTo>
                <a:cubicBezTo>
                  <a:pt x="32054" y="18787"/>
                  <a:pt x="34819" y="18787"/>
                  <a:pt x="35973" y="17146"/>
                </a:cubicBezTo>
                <a:cubicBezTo>
                  <a:pt x="36733" y="16144"/>
                  <a:pt x="36216" y="15506"/>
                  <a:pt x="36216" y="14381"/>
                </a:cubicBezTo>
                <a:cubicBezTo>
                  <a:pt x="36095" y="12710"/>
                  <a:pt x="36459" y="11465"/>
                  <a:pt x="36976" y="9824"/>
                </a:cubicBezTo>
                <a:cubicBezTo>
                  <a:pt x="37583" y="8003"/>
                  <a:pt x="38080" y="2304"/>
                  <a:pt x="34725" y="2304"/>
                </a:cubicBezTo>
                <a:cubicBezTo>
                  <a:pt x="34554" y="2304"/>
                  <a:pt x="34373" y="2319"/>
                  <a:pt x="34181" y="2350"/>
                </a:cubicBezTo>
                <a:cubicBezTo>
                  <a:pt x="33178" y="2593"/>
                  <a:pt x="32418" y="4355"/>
                  <a:pt x="31780" y="5115"/>
                </a:cubicBezTo>
                <a:cubicBezTo>
                  <a:pt x="30261" y="6907"/>
                  <a:pt x="28256" y="8548"/>
                  <a:pt x="27101" y="10705"/>
                </a:cubicBezTo>
                <a:cubicBezTo>
                  <a:pt x="25339" y="14229"/>
                  <a:pt x="27345" y="17146"/>
                  <a:pt x="29502" y="19941"/>
                </a:cubicBezTo>
                <a:cubicBezTo>
                  <a:pt x="29380" y="21461"/>
                  <a:pt x="29502" y="22980"/>
                  <a:pt x="29897" y="24499"/>
                </a:cubicBezTo>
                <a:cubicBezTo>
                  <a:pt x="29137" y="23101"/>
                  <a:pt x="28378" y="21825"/>
                  <a:pt x="27496" y="20579"/>
                </a:cubicBezTo>
                <a:cubicBezTo>
                  <a:pt x="26342" y="19060"/>
                  <a:pt x="25218" y="17663"/>
                  <a:pt x="23820" y="16387"/>
                </a:cubicBezTo>
                <a:cubicBezTo>
                  <a:pt x="23699" y="15384"/>
                  <a:pt x="23699" y="14381"/>
                  <a:pt x="23304" y="13470"/>
                </a:cubicBezTo>
                <a:cubicBezTo>
                  <a:pt x="22787" y="11951"/>
                  <a:pt x="21663" y="12103"/>
                  <a:pt x="20782" y="11070"/>
                </a:cubicBezTo>
                <a:cubicBezTo>
                  <a:pt x="19627" y="9945"/>
                  <a:pt x="19901" y="7910"/>
                  <a:pt x="19141" y="6512"/>
                </a:cubicBezTo>
                <a:cubicBezTo>
                  <a:pt x="17987" y="4628"/>
                  <a:pt x="16984" y="4872"/>
                  <a:pt x="15070" y="4628"/>
                </a:cubicBezTo>
                <a:cubicBezTo>
                  <a:pt x="12187" y="4033"/>
                  <a:pt x="9323" y="0"/>
                  <a:pt x="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rot="-3243842">
            <a:off x="8064018" y="-657805"/>
            <a:ext cx="1440222" cy="2243249"/>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7" name="Shape 1597"/>
        <p:cNvGrpSpPr/>
        <p:nvPr/>
      </p:nvGrpSpPr>
      <p:grpSpPr>
        <a:xfrm>
          <a:off x="0" y="0"/>
          <a:ext cx="0" cy="0"/>
          <a:chOff x="0" y="0"/>
          <a:chExt cx="0" cy="0"/>
        </a:xfrm>
      </p:grpSpPr>
      <p:sp>
        <p:nvSpPr>
          <p:cNvPr id="1598" name="Google Shape;1598;p52"/>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an infographic</a:t>
            </a:r>
            <a:endParaRPr/>
          </a:p>
        </p:txBody>
      </p:sp>
      <p:sp>
        <p:nvSpPr>
          <p:cNvPr id="1599" name="Google Shape;1599;p52"/>
          <p:cNvSpPr txBox="1"/>
          <p:nvPr/>
        </p:nvSpPr>
        <p:spPr>
          <a:xfrm>
            <a:off x="720013" y="3165314"/>
            <a:ext cx="2525700" cy="42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Montserrat"/>
                <a:ea typeface="Montserrat"/>
                <a:cs typeface="Montserrat"/>
                <a:sym typeface="Montserrat"/>
              </a:rPr>
              <a:t>Mars</a:t>
            </a:r>
            <a:endParaRPr b="1" sz="2400">
              <a:solidFill>
                <a:schemeClr val="dk1"/>
              </a:solidFill>
              <a:latin typeface="Montserrat"/>
              <a:ea typeface="Montserrat"/>
              <a:cs typeface="Montserrat"/>
              <a:sym typeface="Montserrat"/>
            </a:endParaRPr>
          </a:p>
        </p:txBody>
      </p:sp>
      <p:sp>
        <p:nvSpPr>
          <p:cNvPr id="1600" name="Google Shape;1600;p52"/>
          <p:cNvSpPr txBox="1"/>
          <p:nvPr/>
        </p:nvSpPr>
        <p:spPr>
          <a:xfrm>
            <a:off x="720000" y="3554901"/>
            <a:ext cx="2525700" cy="952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 which gives the planet its reddish cast</a:t>
            </a:r>
            <a:endParaRPr>
              <a:solidFill>
                <a:schemeClr val="dk1"/>
              </a:solidFill>
              <a:latin typeface="Barlow"/>
              <a:ea typeface="Barlow"/>
              <a:cs typeface="Barlow"/>
              <a:sym typeface="Barlow"/>
            </a:endParaRPr>
          </a:p>
        </p:txBody>
      </p:sp>
      <p:sp>
        <p:nvSpPr>
          <p:cNvPr id="1601" name="Google Shape;1601;p52"/>
          <p:cNvSpPr txBox="1"/>
          <p:nvPr/>
        </p:nvSpPr>
        <p:spPr>
          <a:xfrm>
            <a:off x="5891900" y="3165321"/>
            <a:ext cx="25257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sp>
        <p:nvSpPr>
          <p:cNvPr id="1602" name="Google Shape;1602;p52"/>
          <p:cNvSpPr txBox="1"/>
          <p:nvPr/>
        </p:nvSpPr>
        <p:spPr>
          <a:xfrm>
            <a:off x="5891901" y="3554900"/>
            <a:ext cx="2525700" cy="9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Jupiter is the biggest planet in the Solar System. It’s the fourth-brightest object in the night sky</a:t>
            </a:r>
            <a:endParaRPr>
              <a:solidFill>
                <a:schemeClr val="dk1"/>
              </a:solidFill>
              <a:latin typeface="Barlow"/>
              <a:ea typeface="Barlow"/>
              <a:cs typeface="Barlow"/>
              <a:sym typeface="Barlow"/>
            </a:endParaRPr>
          </a:p>
        </p:txBody>
      </p:sp>
      <p:sp>
        <p:nvSpPr>
          <p:cNvPr id="1603" name="Google Shape;1603;p52"/>
          <p:cNvSpPr txBox="1"/>
          <p:nvPr/>
        </p:nvSpPr>
        <p:spPr>
          <a:xfrm>
            <a:off x="5891913" y="1419050"/>
            <a:ext cx="25257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Venus</a:t>
            </a:r>
            <a:endParaRPr b="1" sz="2400">
              <a:solidFill>
                <a:schemeClr val="dk1"/>
              </a:solidFill>
              <a:latin typeface="Montserrat"/>
              <a:ea typeface="Montserrat"/>
              <a:cs typeface="Montserrat"/>
              <a:sym typeface="Montserrat"/>
            </a:endParaRPr>
          </a:p>
        </p:txBody>
      </p:sp>
      <p:sp>
        <p:nvSpPr>
          <p:cNvPr id="1604" name="Google Shape;1604;p52"/>
          <p:cNvSpPr txBox="1"/>
          <p:nvPr/>
        </p:nvSpPr>
        <p:spPr>
          <a:xfrm>
            <a:off x="5891901" y="1808625"/>
            <a:ext cx="2525700" cy="9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Venus has a beautiful name and is the second planet from the Sun. It’s terribly hot, even hotter than Mercury</a:t>
            </a:r>
            <a:endParaRPr>
              <a:solidFill>
                <a:schemeClr val="dk1"/>
              </a:solidFill>
              <a:latin typeface="Barlow"/>
              <a:ea typeface="Barlow"/>
              <a:cs typeface="Barlow"/>
              <a:sym typeface="Barlow"/>
            </a:endParaRPr>
          </a:p>
        </p:txBody>
      </p:sp>
      <p:sp>
        <p:nvSpPr>
          <p:cNvPr id="1605" name="Google Shape;1605;p52"/>
          <p:cNvSpPr txBox="1"/>
          <p:nvPr/>
        </p:nvSpPr>
        <p:spPr>
          <a:xfrm>
            <a:off x="720000" y="1419050"/>
            <a:ext cx="2525700" cy="42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Montserrat"/>
                <a:ea typeface="Montserrat"/>
                <a:cs typeface="Montserrat"/>
                <a:sym typeface="Montserrat"/>
              </a:rPr>
              <a:t>Neptune</a:t>
            </a:r>
            <a:endParaRPr b="1" sz="2400">
              <a:solidFill>
                <a:schemeClr val="dk1"/>
              </a:solidFill>
              <a:latin typeface="Montserrat"/>
              <a:ea typeface="Montserrat"/>
              <a:cs typeface="Montserrat"/>
              <a:sym typeface="Montserrat"/>
            </a:endParaRPr>
          </a:p>
        </p:txBody>
      </p:sp>
      <p:sp>
        <p:nvSpPr>
          <p:cNvPr id="1606" name="Google Shape;1606;p52"/>
          <p:cNvSpPr txBox="1"/>
          <p:nvPr/>
        </p:nvSpPr>
        <p:spPr>
          <a:xfrm>
            <a:off x="720000" y="1808633"/>
            <a:ext cx="2525700" cy="952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Neptune is the farthest planet from the Sun. It’s also the fourth-largest planet by diameter in the Solar System</a:t>
            </a:r>
            <a:endParaRPr>
              <a:solidFill>
                <a:schemeClr val="dk1"/>
              </a:solidFill>
              <a:latin typeface="Barlow"/>
              <a:ea typeface="Barlow"/>
              <a:cs typeface="Barlow"/>
              <a:sym typeface="Barlow"/>
            </a:endParaRPr>
          </a:p>
        </p:txBody>
      </p:sp>
      <p:sp>
        <p:nvSpPr>
          <p:cNvPr id="1607" name="Google Shape;1607;p52"/>
          <p:cNvSpPr txBox="1"/>
          <p:nvPr>
            <p:ph idx="4294967295" type="title"/>
          </p:nvPr>
        </p:nvSpPr>
        <p:spPr>
          <a:xfrm>
            <a:off x="3245725" y="1419051"/>
            <a:ext cx="765300" cy="42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25</a:t>
            </a:r>
            <a:r>
              <a:rPr lang="en" sz="1800">
                <a:solidFill>
                  <a:schemeClr val="accent1"/>
                </a:solidFill>
              </a:rPr>
              <a:t>%</a:t>
            </a:r>
            <a:endParaRPr sz="1800">
              <a:solidFill>
                <a:schemeClr val="accent1"/>
              </a:solidFill>
            </a:endParaRPr>
          </a:p>
        </p:txBody>
      </p:sp>
      <p:sp>
        <p:nvSpPr>
          <p:cNvPr id="1608" name="Google Shape;1608;p52"/>
          <p:cNvSpPr txBox="1"/>
          <p:nvPr>
            <p:ph idx="4294967295" type="title"/>
          </p:nvPr>
        </p:nvSpPr>
        <p:spPr>
          <a:xfrm>
            <a:off x="5126600" y="1419051"/>
            <a:ext cx="765300" cy="42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50%</a:t>
            </a:r>
            <a:endParaRPr sz="1800">
              <a:solidFill>
                <a:schemeClr val="accent1"/>
              </a:solidFill>
            </a:endParaRPr>
          </a:p>
        </p:txBody>
      </p:sp>
      <p:sp>
        <p:nvSpPr>
          <p:cNvPr id="1609" name="Google Shape;1609;p52"/>
          <p:cNvSpPr txBox="1"/>
          <p:nvPr>
            <p:ph idx="4294967295" type="title"/>
          </p:nvPr>
        </p:nvSpPr>
        <p:spPr>
          <a:xfrm>
            <a:off x="3245725" y="3163101"/>
            <a:ext cx="765300" cy="42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60</a:t>
            </a:r>
            <a:r>
              <a:rPr lang="en" sz="1800">
                <a:solidFill>
                  <a:schemeClr val="accent1"/>
                </a:solidFill>
              </a:rPr>
              <a:t>%</a:t>
            </a:r>
            <a:endParaRPr sz="1800">
              <a:solidFill>
                <a:schemeClr val="accent1"/>
              </a:solidFill>
            </a:endParaRPr>
          </a:p>
        </p:txBody>
      </p:sp>
      <p:sp>
        <p:nvSpPr>
          <p:cNvPr id="1610" name="Google Shape;1610;p52"/>
          <p:cNvSpPr txBox="1"/>
          <p:nvPr>
            <p:ph idx="4294967295" type="title"/>
          </p:nvPr>
        </p:nvSpPr>
        <p:spPr>
          <a:xfrm>
            <a:off x="5126600" y="3163101"/>
            <a:ext cx="765300" cy="42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8</a:t>
            </a:r>
            <a:r>
              <a:rPr lang="en" sz="1800">
                <a:solidFill>
                  <a:schemeClr val="accent1"/>
                </a:solidFill>
              </a:rPr>
              <a:t>0%</a:t>
            </a:r>
            <a:endParaRPr sz="1800">
              <a:solidFill>
                <a:schemeClr val="accent1"/>
              </a:solidFill>
            </a:endParaRPr>
          </a:p>
        </p:txBody>
      </p:sp>
      <p:sp>
        <p:nvSpPr>
          <p:cNvPr id="1611" name="Google Shape;1611;p52"/>
          <p:cNvSpPr txBox="1"/>
          <p:nvPr/>
        </p:nvSpPr>
        <p:spPr>
          <a:xfrm>
            <a:off x="3688200" y="2069150"/>
            <a:ext cx="1767600" cy="873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Therapy benefits</a:t>
            </a:r>
            <a:endParaRPr b="1" sz="2000">
              <a:solidFill>
                <a:schemeClr val="dk1"/>
              </a:solidFill>
              <a:latin typeface="Montserrat"/>
              <a:ea typeface="Montserrat"/>
              <a:cs typeface="Montserrat"/>
              <a:sym typeface="Montserrat"/>
            </a:endParaRPr>
          </a:p>
        </p:txBody>
      </p:sp>
      <p:cxnSp>
        <p:nvCxnSpPr>
          <p:cNvPr id="1612" name="Google Shape;1612;p52"/>
          <p:cNvCxnSpPr>
            <a:stCxn id="1611" idx="0"/>
            <a:endCxn id="1608" idx="1"/>
          </p:cNvCxnSpPr>
          <p:nvPr/>
        </p:nvCxnSpPr>
        <p:spPr>
          <a:xfrm rot="-5400000">
            <a:off x="4631700" y="1574150"/>
            <a:ext cx="435300" cy="554700"/>
          </a:xfrm>
          <a:prstGeom prst="bentConnector2">
            <a:avLst/>
          </a:prstGeom>
          <a:noFill/>
          <a:ln cap="flat" cmpd="sng" w="9525">
            <a:solidFill>
              <a:schemeClr val="lt2"/>
            </a:solidFill>
            <a:prstDash val="solid"/>
            <a:round/>
            <a:headEnd len="med" w="med" type="none"/>
            <a:tailEnd len="med" w="med" type="none"/>
          </a:ln>
        </p:spPr>
      </p:cxnSp>
      <p:cxnSp>
        <p:nvCxnSpPr>
          <p:cNvPr id="1613" name="Google Shape;1613;p52"/>
          <p:cNvCxnSpPr>
            <a:stCxn id="1611" idx="0"/>
            <a:endCxn id="1607" idx="3"/>
          </p:cNvCxnSpPr>
          <p:nvPr/>
        </p:nvCxnSpPr>
        <p:spPr>
          <a:xfrm flipH="1" rot="5400000">
            <a:off x="4073850" y="1571000"/>
            <a:ext cx="435300" cy="561000"/>
          </a:xfrm>
          <a:prstGeom prst="bentConnector2">
            <a:avLst/>
          </a:prstGeom>
          <a:noFill/>
          <a:ln cap="flat" cmpd="sng" w="9525">
            <a:solidFill>
              <a:schemeClr val="lt2"/>
            </a:solidFill>
            <a:prstDash val="solid"/>
            <a:round/>
            <a:headEnd len="med" w="med" type="none"/>
            <a:tailEnd len="med" w="med" type="none"/>
          </a:ln>
        </p:spPr>
      </p:cxnSp>
      <p:cxnSp>
        <p:nvCxnSpPr>
          <p:cNvPr id="1614" name="Google Shape;1614;p52"/>
          <p:cNvCxnSpPr>
            <a:stCxn id="1611" idx="2"/>
            <a:endCxn id="1610" idx="1"/>
          </p:cNvCxnSpPr>
          <p:nvPr/>
        </p:nvCxnSpPr>
        <p:spPr>
          <a:xfrm flipH="1" rot="-5400000">
            <a:off x="4631700" y="2883050"/>
            <a:ext cx="435300" cy="554700"/>
          </a:xfrm>
          <a:prstGeom prst="bentConnector2">
            <a:avLst/>
          </a:prstGeom>
          <a:noFill/>
          <a:ln cap="flat" cmpd="sng" w="9525">
            <a:solidFill>
              <a:schemeClr val="lt2"/>
            </a:solidFill>
            <a:prstDash val="solid"/>
            <a:round/>
            <a:headEnd len="med" w="med" type="none"/>
            <a:tailEnd len="med" w="med" type="none"/>
          </a:ln>
        </p:spPr>
      </p:cxnSp>
      <p:cxnSp>
        <p:nvCxnSpPr>
          <p:cNvPr id="1615" name="Google Shape;1615;p52"/>
          <p:cNvCxnSpPr>
            <a:stCxn id="1611" idx="2"/>
            <a:endCxn id="1609" idx="3"/>
          </p:cNvCxnSpPr>
          <p:nvPr/>
        </p:nvCxnSpPr>
        <p:spPr>
          <a:xfrm rot="5400000">
            <a:off x="4073850" y="2879900"/>
            <a:ext cx="435300" cy="561000"/>
          </a:xfrm>
          <a:prstGeom prst="bentConnector2">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
        <p:nvSpPr>
          <p:cNvPr id="1620" name="Google Shape;1620;p53"/>
          <p:cNvSpPr txBox="1"/>
          <p:nvPr>
            <p:ph type="title"/>
          </p:nvPr>
        </p:nvSpPr>
        <p:spPr>
          <a:xfrm>
            <a:off x="713100" y="1468963"/>
            <a:ext cx="3594000" cy="149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1621" name="Google Shape;1621;p53"/>
          <p:cNvSpPr txBox="1"/>
          <p:nvPr>
            <p:ph idx="1" type="subTitle"/>
          </p:nvPr>
        </p:nvSpPr>
        <p:spPr>
          <a:xfrm>
            <a:off x="713100" y="2914635"/>
            <a:ext cx="3594000" cy="7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622" name="Google Shape;1622;p53"/>
          <p:cNvPicPr preferRelativeResize="0"/>
          <p:nvPr>
            <p:ph idx="2" type="pic"/>
          </p:nvPr>
        </p:nvPicPr>
        <p:blipFill rotWithShape="1">
          <a:blip r:embed="rId3">
            <a:alphaModFix/>
          </a:blip>
          <a:srcRect b="16684" l="0" r="0" t="16684"/>
          <a:stretch/>
        </p:blipFill>
        <p:spPr>
          <a:xfrm>
            <a:off x="5131500" y="1011600"/>
            <a:ext cx="3115500" cy="3120300"/>
          </a:xfrm>
          <a:prstGeom prst="ellipse">
            <a:avLst/>
          </a:prstGeom>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54"/>
          <p:cNvSpPr txBox="1"/>
          <p:nvPr>
            <p:ph type="title"/>
          </p:nvPr>
        </p:nvSpPr>
        <p:spPr>
          <a:xfrm>
            <a:off x="4182300" y="1512425"/>
            <a:ext cx="4241700" cy="1151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1,000,000</a:t>
            </a:r>
            <a:endParaRPr/>
          </a:p>
        </p:txBody>
      </p:sp>
      <p:sp>
        <p:nvSpPr>
          <p:cNvPr id="1628" name="Google Shape;1628;p54"/>
          <p:cNvSpPr txBox="1"/>
          <p:nvPr>
            <p:ph idx="1" type="subTitle"/>
          </p:nvPr>
        </p:nvSpPr>
        <p:spPr>
          <a:xfrm>
            <a:off x="4182300" y="2821200"/>
            <a:ext cx="4241700" cy="417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Big numbers catch your audience’s attention</a:t>
            </a:r>
            <a:endParaRPr/>
          </a:p>
        </p:txBody>
      </p:sp>
      <p:grpSp>
        <p:nvGrpSpPr>
          <p:cNvPr id="1629" name="Google Shape;1629;p54"/>
          <p:cNvGrpSpPr/>
          <p:nvPr/>
        </p:nvGrpSpPr>
        <p:grpSpPr>
          <a:xfrm>
            <a:off x="908320" y="1166733"/>
            <a:ext cx="2992635" cy="2935054"/>
            <a:chOff x="908320" y="1166733"/>
            <a:chExt cx="2992635" cy="2935054"/>
          </a:xfrm>
        </p:grpSpPr>
        <p:grpSp>
          <p:nvGrpSpPr>
            <p:cNvPr id="1630" name="Google Shape;1630;p54"/>
            <p:cNvGrpSpPr/>
            <p:nvPr/>
          </p:nvGrpSpPr>
          <p:grpSpPr>
            <a:xfrm rot="10800000">
              <a:off x="908320" y="1166733"/>
              <a:ext cx="2992635" cy="2935054"/>
              <a:chOff x="5342466" y="1853534"/>
              <a:chExt cx="619016" cy="607119"/>
            </a:xfrm>
          </p:grpSpPr>
          <p:sp>
            <p:nvSpPr>
              <p:cNvPr id="1631" name="Google Shape;1631;p54"/>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54"/>
            <p:cNvGrpSpPr/>
            <p:nvPr/>
          </p:nvGrpSpPr>
          <p:grpSpPr>
            <a:xfrm>
              <a:off x="1168850" y="1555550"/>
              <a:ext cx="2618317" cy="2351594"/>
              <a:chOff x="320500" y="220150"/>
              <a:chExt cx="2618317" cy="2351594"/>
            </a:xfrm>
          </p:grpSpPr>
          <p:sp>
            <p:nvSpPr>
              <p:cNvPr id="1634" name="Google Shape;1634;p54"/>
              <p:cNvSpPr/>
              <p:nvPr/>
            </p:nvSpPr>
            <p:spPr>
              <a:xfrm>
                <a:off x="1592118" y="220150"/>
                <a:ext cx="721925" cy="1491735"/>
              </a:xfrm>
              <a:custGeom>
                <a:rect b="b" l="l" r="r" t="t"/>
                <a:pathLst>
                  <a:path extrusionOk="0" h="8532" w="4129">
                    <a:moveTo>
                      <a:pt x="1031" y="864"/>
                    </a:moveTo>
                    <a:cubicBezTo>
                      <a:pt x="1031" y="864"/>
                      <a:pt x="1479" y="643"/>
                      <a:pt x="1867" y="1058"/>
                    </a:cubicBezTo>
                    <a:cubicBezTo>
                      <a:pt x="2202" y="1446"/>
                      <a:pt x="1954" y="1840"/>
                      <a:pt x="1954" y="1840"/>
                    </a:cubicBezTo>
                    <a:cubicBezTo>
                      <a:pt x="1954" y="1840"/>
                      <a:pt x="2677" y="1814"/>
                      <a:pt x="2871" y="2369"/>
                    </a:cubicBezTo>
                    <a:cubicBezTo>
                      <a:pt x="3011" y="2730"/>
                      <a:pt x="2931" y="2951"/>
                      <a:pt x="2791" y="3152"/>
                    </a:cubicBezTo>
                    <a:cubicBezTo>
                      <a:pt x="2764" y="3179"/>
                      <a:pt x="3319" y="3259"/>
                      <a:pt x="3513" y="3707"/>
                    </a:cubicBezTo>
                    <a:cubicBezTo>
                      <a:pt x="3734" y="4236"/>
                      <a:pt x="3206" y="4624"/>
                      <a:pt x="3206" y="4624"/>
                    </a:cubicBezTo>
                    <a:cubicBezTo>
                      <a:pt x="3206" y="4684"/>
                      <a:pt x="3734" y="4905"/>
                      <a:pt x="3875" y="5266"/>
                    </a:cubicBezTo>
                    <a:cubicBezTo>
                      <a:pt x="4042" y="5714"/>
                      <a:pt x="4015" y="6163"/>
                      <a:pt x="3654" y="6357"/>
                    </a:cubicBezTo>
                    <a:cubicBezTo>
                      <a:pt x="3654" y="6357"/>
                      <a:pt x="4129" y="6771"/>
                      <a:pt x="4015" y="7246"/>
                    </a:cubicBezTo>
                    <a:cubicBezTo>
                      <a:pt x="3875" y="7775"/>
                      <a:pt x="3319" y="7835"/>
                      <a:pt x="3319" y="7835"/>
                    </a:cubicBezTo>
                    <a:cubicBezTo>
                      <a:pt x="3319" y="7835"/>
                      <a:pt x="3206" y="8277"/>
                      <a:pt x="2898" y="8364"/>
                    </a:cubicBezTo>
                    <a:cubicBezTo>
                      <a:pt x="2396" y="8504"/>
                      <a:pt x="2035" y="8170"/>
                      <a:pt x="2035" y="8170"/>
                    </a:cubicBezTo>
                    <a:cubicBezTo>
                      <a:pt x="2035" y="8170"/>
                      <a:pt x="1928" y="8471"/>
                      <a:pt x="1593" y="8504"/>
                    </a:cubicBezTo>
                    <a:cubicBezTo>
                      <a:pt x="1198" y="8531"/>
                      <a:pt x="1031" y="8170"/>
                      <a:pt x="1031" y="8170"/>
                    </a:cubicBezTo>
                    <a:cubicBezTo>
                      <a:pt x="1031" y="8170"/>
                      <a:pt x="616" y="8391"/>
                      <a:pt x="255" y="8110"/>
                    </a:cubicBezTo>
                    <a:cubicBezTo>
                      <a:pt x="1" y="7916"/>
                      <a:pt x="27" y="7527"/>
                      <a:pt x="27" y="7527"/>
                    </a:cubicBezTo>
                    <a:cubicBezTo>
                      <a:pt x="27" y="7527"/>
                      <a:pt x="88" y="4851"/>
                      <a:pt x="88" y="3761"/>
                    </a:cubicBezTo>
                    <a:lnTo>
                      <a:pt x="88" y="3654"/>
                    </a:lnTo>
                    <a:lnTo>
                      <a:pt x="88" y="3540"/>
                    </a:lnTo>
                    <a:cubicBezTo>
                      <a:pt x="88" y="3179"/>
                      <a:pt x="141" y="1111"/>
                      <a:pt x="141" y="750"/>
                    </a:cubicBezTo>
                    <a:cubicBezTo>
                      <a:pt x="141" y="195"/>
                      <a:pt x="924" y="1"/>
                      <a:pt x="1031" y="8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1684609" y="339216"/>
                <a:ext cx="268034" cy="227292"/>
              </a:xfrm>
              <a:custGeom>
                <a:rect b="b" l="l" r="r" t="t"/>
                <a:pathLst>
                  <a:path extrusionOk="0" h="1300" w="1533">
                    <a:moveTo>
                      <a:pt x="753" y="1"/>
                    </a:moveTo>
                    <a:cubicBezTo>
                      <a:pt x="421" y="1"/>
                      <a:pt x="113" y="212"/>
                      <a:pt x="0" y="544"/>
                    </a:cubicBezTo>
                    <a:cubicBezTo>
                      <a:pt x="0" y="597"/>
                      <a:pt x="27" y="658"/>
                      <a:pt x="87" y="684"/>
                    </a:cubicBezTo>
                    <a:cubicBezTo>
                      <a:pt x="97" y="689"/>
                      <a:pt x="107" y="692"/>
                      <a:pt x="116" y="692"/>
                    </a:cubicBezTo>
                    <a:cubicBezTo>
                      <a:pt x="160" y="692"/>
                      <a:pt x="200" y="647"/>
                      <a:pt x="228" y="597"/>
                    </a:cubicBezTo>
                    <a:cubicBezTo>
                      <a:pt x="308" y="377"/>
                      <a:pt x="502" y="209"/>
                      <a:pt x="756" y="209"/>
                    </a:cubicBezTo>
                    <a:cubicBezTo>
                      <a:pt x="1064" y="209"/>
                      <a:pt x="1312" y="464"/>
                      <a:pt x="1338" y="798"/>
                    </a:cubicBezTo>
                    <a:cubicBezTo>
                      <a:pt x="1338" y="905"/>
                      <a:pt x="1285" y="1019"/>
                      <a:pt x="1231" y="1099"/>
                    </a:cubicBezTo>
                    <a:cubicBezTo>
                      <a:pt x="1198" y="1133"/>
                      <a:pt x="1198" y="1159"/>
                      <a:pt x="1198" y="1186"/>
                    </a:cubicBezTo>
                    <a:cubicBezTo>
                      <a:pt x="1198" y="1240"/>
                      <a:pt x="1258" y="1300"/>
                      <a:pt x="1312" y="1300"/>
                    </a:cubicBezTo>
                    <a:cubicBezTo>
                      <a:pt x="1338" y="1300"/>
                      <a:pt x="1399" y="1267"/>
                      <a:pt x="1399" y="1240"/>
                    </a:cubicBezTo>
                    <a:cubicBezTo>
                      <a:pt x="1506" y="1099"/>
                      <a:pt x="1532" y="932"/>
                      <a:pt x="1532" y="798"/>
                    </a:cubicBezTo>
                    <a:cubicBezTo>
                      <a:pt x="1532" y="430"/>
                      <a:pt x="1338" y="156"/>
                      <a:pt x="1004" y="42"/>
                    </a:cubicBezTo>
                    <a:cubicBezTo>
                      <a:pt x="921" y="14"/>
                      <a:pt x="836"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1762938" y="537134"/>
                <a:ext cx="371016" cy="263484"/>
              </a:xfrm>
              <a:custGeom>
                <a:rect b="b" l="l" r="r" t="t"/>
                <a:pathLst>
                  <a:path extrusionOk="0" h="1507" w="2122">
                    <a:moveTo>
                      <a:pt x="1058" y="1"/>
                    </a:moveTo>
                    <a:cubicBezTo>
                      <a:pt x="476" y="1"/>
                      <a:pt x="1" y="469"/>
                      <a:pt x="1" y="1058"/>
                    </a:cubicBezTo>
                    <a:cubicBezTo>
                      <a:pt x="1" y="1111"/>
                      <a:pt x="54" y="1172"/>
                      <a:pt x="114" y="1172"/>
                    </a:cubicBezTo>
                    <a:cubicBezTo>
                      <a:pt x="168" y="1172"/>
                      <a:pt x="221" y="1111"/>
                      <a:pt x="221" y="1058"/>
                    </a:cubicBezTo>
                    <a:lnTo>
                      <a:pt x="221" y="1031"/>
                    </a:lnTo>
                    <a:cubicBezTo>
                      <a:pt x="221" y="583"/>
                      <a:pt x="616" y="221"/>
                      <a:pt x="1058" y="221"/>
                    </a:cubicBezTo>
                    <a:cubicBezTo>
                      <a:pt x="1533" y="221"/>
                      <a:pt x="1894" y="583"/>
                      <a:pt x="1894" y="1058"/>
                    </a:cubicBezTo>
                    <a:cubicBezTo>
                      <a:pt x="1894" y="1172"/>
                      <a:pt x="1867" y="1252"/>
                      <a:pt x="1840" y="1366"/>
                    </a:cubicBezTo>
                    <a:cubicBezTo>
                      <a:pt x="1814" y="1366"/>
                      <a:pt x="1814" y="1392"/>
                      <a:pt x="1814" y="1392"/>
                    </a:cubicBezTo>
                    <a:cubicBezTo>
                      <a:pt x="1814" y="1446"/>
                      <a:pt x="1867" y="1506"/>
                      <a:pt x="1921" y="1506"/>
                    </a:cubicBezTo>
                    <a:cubicBezTo>
                      <a:pt x="1981" y="1506"/>
                      <a:pt x="2008" y="1473"/>
                      <a:pt x="2034" y="1446"/>
                    </a:cubicBezTo>
                    <a:cubicBezTo>
                      <a:pt x="2088" y="1305"/>
                      <a:pt x="2121" y="1198"/>
                      <a:pt x="2121" y="1058"/>
                    </a:cubicBezTo>
                    <a:lnTo>
                      <a:pt x="2121" y="1031"/>
                    </a:lnTo>
                    <a:cubicBezTo>
                      <a:pt x="2088" y="442"/>
                      <a:pt x="1620"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1679888" y="1414129"/>
                <a:ext cx="141797" cy="122213"/>
              </a:xfrm>
              <a:custGeom>
                <a:rect b="b" l="l" r="r" t="t"/>
                <a:pathLst>
                  <a:path extrusionOk="0" h="699" w="811">
                    <a:moveTo>
                      <a:pt x="644" y="1"/>
                    </a:moveTo>
                    <a:cubicBezTo>
                      <a:pt x="262" y="1"/>
                      <a:pt x="52" y="347"/>
                      <a:pt x="0" y="558"/>
                    </a:cubicBezTo>
                    <a:cubicBezTo>
                      <a:pt x="0" y="612"/>
                      <a:pt x="27" y="672"/>
                      <a:pt x="87" y="698"/>
                    </a:cubicBezTo>
                    <a:lnTo>
                      <a:pt x="114" y="698"/>
                    </a:lnTo>
                    <a:cubicBezTo>
                      <a:pt x="168" y="698"/>
                      <a:pt x="195" y="672"/>
                      <a:pt x="221" y="612"/>
                    </a:cubicBezTo>
                    <a:cubicBezTo>
                      <a:pt x="221" y="612"/>
                      <a:pt x="328" y="222"/>
                      <a:pt x="639" y="222"/>
                    </a:cubicBezTo>
                    <a:cubicBezTo>
                      <a:pt x="649" y="222"/>
                      <a:pt x="659" y="223"/>
                      <a:pt x="670" y="223"/>
                    </a:cubicBezTo>
                    <a:cubicBezTo>
                      <a:pt x="757" y="223"/>
                      <a:pt x="810" y="197"/>
                      <a:pt x="810" y="136"/>
                    </a:cubicBezTo>
                    <a:cubicBezTo>
                      <a:pt x="810" y="56"/>
                      <a:pt x="757" y="29"/>
                      <a:pt x="696" y="3"/>
                    </a:cubicBezTo>
                    <a:cubicBezTo>
                      <a:pt x="679" y="1"/>
                      <a:pt x="661" y="1"/>
                      <a:pt x="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1679888" y="852719"/>
                <a:ext cx="141797" cy="123262"/>
              </a:xfrm>
              <a:custGeom>
                <a:rect b="b" l="l" r="r" t="t"/>
                <a:pathLst>
                  <a:path extrusionOk="0" h="705" w="811">
                    <a:moveTo>
                      <a:pt x="653" y="1"/>
                    </a:moveTo>
                    <a:cubicBezTo>
                      <a:pt x="266" y="1"/>
                      <a:pt x="52" y="345"/>
                      <a:pt x="0" y="564"/>
                    </a:cubicBezTo>
                    <a:cubicBezTo>
                      <a:pt x="0" y="618"/>
                      <a:pt x="27" y="671"/>
                      <a:pt x="87" y="705"/>
                    </a:cubicBezTo>
                    <a:lnTo>
                      <a:pt x="114" y="705"/>
                    </a:lnTo>
                    <a:cubicBezTo>
                      <a:pt x="168" y="705"/>
                      <a:pt x="195" y="671"/>
                      <a:pt x="221" y="618"/>
                    </a:cubicBezTo>
                    <a:cubicBezTo>
                      <a:pt x="221" y="618"/>
                      <a:pt x="328" y="228"/>
                      <a:pt x="639" y="228"/>
                    </a:cubicBezTo>
                    <a:cubicBezTo>
                      <a:pt x="649" y="228"/>
                      <a:pt x="659" y="229"/>
                      <a:pt x="670" y="230"/>
                    </a:cubicBezTo>
                    <a:cubicBezTo>
                      <a:pt x="757" y="230"/>
                      <a:pt x="810" y="203"/>
                      <a:pt x="810" y="116"/>
                    </a:cubicBezTo>
                    <a:cubicBezTo>
                      <a:pt x="810" y="62"/>
                      <a:pt x="757" y="2"/>
                      <a:pt x="696" y="2"/>
                    </a:cubicBezTo>
                    <a:cubicBezTo>
                      <a:pt x="682" y="1"/>
                      <a:pt x="667" y="1"/>
                      <a:pt x="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1816789" y="902199"/>
                <a:ext cx="331152" cy="214179"/>
              </a:xfrm>
              <a:custGeom>
                <a:rect b="b" l="l" r="r" t="t"/>
                <a:pathLst>
                  <a:path extrusionOk="0" h="1225" w="1894">
                    <a:moveTo>
                      <a:pt x="1780" y="0"/>
                    </a:moveTo>
                    <a:cubicBezTo>
                      <a:pt x="1726" y="0"/>
                      <a:pt x="1673" y="54"/>
                      <a:pt x="1673" y="114"/>
                    </a:cubicBezTo>
                    <a:lnTo>
                      <a:pt x="1673" y="167"/>
                    </a:lnTo>
                    <a:cubicBezTo>
                      <a:pt x="1673" y="422"/>
                      <a:pt x="1559" y="642"/>
                      <a:pt x="1392" y="810"/>
                    </a:cubicBezTo>
                    <a:cubicBezTo>
                      <a:pt x="1235" y="944"/>
                      <a:pt x="1046" y="1008"/>
                      <a:pt x="859" y="1008"/>
                    </a:cubicBezTo>
                    <a:cubicBezTo>
                      <a:pt x="617" y="1008"/>
                      <a:pt x="380" y="900"/>
                      <a:pt x="221" y="696"/>
                    </a:cubicBezTo>
                    <a:cubicBezTo>
                      <a:pt x="194" y="669"/>
                      <a:pt x="166" y="656"/>
                      <a:pt x="137" y="656"/>
                    </a:cubicBezTo>
                    <a:cubicBezTo>
                      <a:pt x="109" y="656"/>
                      <a:pt x="81" y="669"/>
                      <a:pt x="54" y="696"/>
                    </a:cubicBezTo>
                    <a:cubicBezTo>
                      <a:pt x="27" y="723"/>
                      <a:pt x="0" y="810"/>
                      <a:pt x="54" y="837"/>
                    </a:cubicBezTo>
                    <a:cubicBezTo>
                      <a:pt x="248" y="1091"/>
                      <a:pt x="556" y="1225"/>
                      <a:pt x="863" y="1225"/>
                    </a:cubicBezTo>
                    <a:cubicBezTo>
                      <a:pt x="1419" y="1225"/>
                      <a:pt x="1894" y="756"/>
                      <a:pt x="1894" y="167"/>
                    </a:cubicBezTo>
                    <a:lnTo>
                      <a:pt x="1894" y="87"/>
                    </a:lnTo>
                    <a:cubicBezTo>
                      <a:pt x="1894" y="27"/>
                      <a:pt x="1840" y="0"/>
                      <a:pt x="1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1923267" y="1102215"/>
                <a:ext cx="170821" cy="151062"/>
              </a:xfrm>
              <a:custGeom>
                <a:rect b="b" l="l" r="r" t="t"/>
                <a:pathLst>
                  <a:path extrusionOk="0" h="864" w="977">
                    <a:moveTo>
                      <a:pt x="87" y="0"/>
                    </a:moveTo>
                    <a:cubicBezTo>
                      <a:pt x="34" y="27"/>
                      <a:pt x="0" y="81"/>
                      <a:pt x="0" y="141"/>
                    </a:cubicBezTo>
                    <a:cubicBezTo>
                      <a:pt x="60" y="388"/>
                      <a:pt x="308" y="863"/>
                      <a:pt x="870" y="863"/>
                    </a:cubicBezTo>
                    <a:cubicBezTo>
                      <a:pt x="923" y="863"/>
                      <a:pt x="977" y="837"/>
                      <a:pt x="977" y="750"/>
                    </a:cubicBezTo>
                    <a:cubicBezTo>
                      <a:pt x="977" y="696"/>
                      <a:pt x="923" y="643"/>
                      <a:pt x="870" y="643"/>
                    </a:cubicBezTo>
                    <a:cubicBezTo>
                      <a:pt x="368" y="643"/>
                      <a:pt x="228" y="114"/>
                      <a:pt x="228" y="81"/>
                    </a:cubicBezTo>
                    <a:cubicBezTo>
                      <a:pt x="201" y="27"/>
                      <a:pt x="141" y="0"/>
                      <a:pt x="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1762938" y="1273033"/>
                <a:ext cx="209636" cy="234111"/>
              </a:xfrm>
              <a:custGeom>
                <a:rect b="b" l="l" r="r" t="t"/>
                <a:pathLst>
                  <a:path extrusionOk="0" h="1339" w="1199">
                    <a:moveTo>
                      <a:pt x="141" y="0"/>
                    </a:moveTo>
                    <a:cubicBezTo>
                      <a:pt x="54" y="0"/>
                      <a:pt x="1" y="54"/>
                      <a:pt x="1" y="107"/>
                    </a:cubicBezTo>
                    <a:cubicBezTo>
                      <a:pt x="1" y="167"/>
                      <a:pt x="54" y="221"/>
                      <a:pt x="114" y="221"/>
                    </a:cubicBezTo>
                    <a:cubicBezTo>
                      <a:pt x="362" y="248"/>
                      <a:pt x="583" y="361"/>
                      <a:pt x="783" y="555"/>
                    </a:cubicBezTo>
                    <a:cubicBezTo>
                      <a:pt x="917" y="723"/>
                      <a:pt x="977" y="977"/>
                      <a:pt x="951" y="1198"/>
                    </a:cubicBezTo>
                    <a:cubicBezTo>
                      <a:pt x="951" y="1251"/>
                      <a:pt x="1004" y="1311"/>
                      <a:pt x="1058" y="1338"/>
                    </a:cubicBezTo>
                    <a:cubicBezTo>
                      <a:pt x="1118" y="1338"/>
                      <a:pt x="1171" y="1278"/>
                      <a:pt x="1171" y="1224"/>
                    </a:cubicBezTo>
                    <a:cubicBezTo>
                      <a:pt x="1198" y="917"/>
                      <a:pt x="1118" y="642"/>
                      <a:pt x="951" y="415"/>
                    </a:cubicBezTo>
                    <a:cubicBezTo>
                      <a:pt x="723" y="167"/>
                      <a:pt x="449" y="27"/>
                      <a:pt x="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1899838" y="1394547"/>
                <a:ext cx="214182" cy="209633"/>
              </a:xfrm>
              <a:custGeom>
                <a:rect b="b" l="l" r="r" t="t"/>
                <a:pathLst>
                  <a:path extrusionOk="0" h="1199" w="1225">
                    <a:moveTo>
                      <a:pt x="1066" y="0"/>
                    </a:moveTo>
                    <a:cubicBezTo>
                      <a:pt x="266" y="0"/>
                      <a:pt x="27" y="704"/>
                      <a:pt x="27" y="1085"/>
                    </a:cubicBezTo>
                    <a:cubicBezTo>
                      <a:pt x="0" y="1145"/>
                      <a:pt x="54" y="1199"/>
                      <a:pt x="107" y="1199"/>
                    </a:cubicBezTo>
                    <a:lnTo>
                      <a:pt x="134" y="1199"/>
                    </a:lnTo>
                    <a:cubicBezTo>
                      <a:pt x="194" y="1199"/>
                      <a:pt x="221" y="1145"/>
                      <a:pt x="248" y="1085"/>
                    </a:cubicBezTo>
                    <a:cubicBezTo>
                      <a:pt x="248" y="1058"/>
                      <a:pt x="274" y="221"/>
                      <a:pt x="1073" y="221"/>
                    </a:cubicBezTo>
                    <a:cubicBezTo>
                      <a:pt x="1086" y="221"/>
                      <a:pt x="1098" y="221"/>
                      <a:pt x="1111" y="222"/>
                    </a:cubicBezTo>
                    <a:cubicBezTo>
                      <a:pt x="1171" y="222"/>
                      <a:pt x="1225" y="168"/>
                      <a:pt x="1225" y="115"/>
                    </a:cubicBezTo>
                    <a:cubicBezTo>
                      <a:pt x="1225" y="54"/>
                      <a:pt x="1171" y="1"/>
                      <a:pt x="1111" y="1"/>
                    </a:cubicBezTo>
                    <a:cubicBezTo>
                      <a:pt x="1096" y="0"/>
                      <a:pt x="1081"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827189" y="220150"/>
                <a:ext cx="721925" cy="1491735"/>
              </a:xfrm>
              <a:custGeom>
                <a:rect b="b" l="l" r="r" t="t"/>
                <a:pathLst>
                  <a:path extrusionOk="0" h="8532" w="4129">
                    <a:moveTo>
                      <a:pt x="3091" y="864"/>
                    </a:moveTo>
                    <a:cubicBezTo>
                      <a:pt x="3091" y="864"/>
                      <a:pt x="2650" y="643"/>
                      <a:pt x="2255" y="1058"/>
                    </a:cubicBezTo>
                    <a:cubicBezTo>
                      <a:pt x="1920" y="1446"/>
                      <a:pt x="2174" y="1840"/>
                      <a:pt x="2174" y="1840"/>
                    </a:cubicBezTo>
                    <a:cubicBezTo>
                      <a:pt x="2174" y="1840"/>
                      <a:pt x="1452" y="1814"/>
                      <a:pt x="1251" y="2369"/>
                    </a:cubicBezTo>
                    <a:cubicBezTo>
                      <a:pt x="1117" y="2730"/>
                      <a:pt x="1198" y="2951"/>
                      <a:pt x="1338" y="3152"/>
                    </a:cubicBezTo>
                    <a:cubicBezTo>
                      <a:pt x="1365" y="3179"/>
                      <a:pt x="810" y="3259"/>
                      <a:pt x="616" y="3707"/>
                    </a:cubicBezTo>
                    <a:cubicBezTo>
                      <a:pt x="388" y="4236"/>
                      <a:pt x="917" y="4624"/>
                      <a:pt x="917" y="4624"/>
                    </a:cubicBezTo>
                    <a:cubicBezTo>
                      <a:pt x="917" y="4684"/>
                      <a:pt x="388" y="4905"/>
                      <a:pt x="248" y="5266"/>
                    </a:cubicBezTo>
                    <a:cubicBezTo>
                      <a:pt x="80" y="5714"/>
                      <a:pt x="114" y="6163"/>
                      <a:pt x="475" y="6357"/>
                    </a:cubicBezTo>
                    <a:cubicBezTo>
                      <a:pt x="475" y="6357"/>
                      <a:pt x="0" y="6771"/>
                      <a:pt x="114" y="7246"/>
                    </a:cubicBezTo>
                    <a:cubicBezTo>
                      <a:pt x="248" y="7775"/>
                      <a:pt x="810" y="7835"/>
                      <a:pt x="810" y="7835"/>
                    </a:cubicBezTo>
                    <a:cubicBezTo>
                      <a:pt x="810" y="7835"/>
                      <a:pt x="917" y="8277"/>
                      <a:pt x="1224" y="8364"/>
                    </a:cubicBezTo>
                    <a:cubicBezTo>
                      <a:pt x="1726" y="8504"/>
                      <a:pt x="2087" y="8170"/>
                      <a:pt x="2087" y="8170"/>
                    </a:cubicBezTo>
                    <a:cubicBezTo>
                      <a:pt x="2087" y="8170"/>
                      <a:pt x="2201" y="8471"/>
                      <a:pt x="2536" y="8504"/>
                    </a:cubicBezTo>
                    <a:cubicBezTo>
                      <a:pt x="2924" y="8531"/>
                      <a:pt x="3091" y="8170"/>
                      <a:pt x="3091" y="8170"/>
                    </a:cubicBezTo>
                    <a:cubicBezTo>
                      <a:pt x="3091" y="8170"/>
                      <a:pt x="3513" y="8391"/>
                      <a:pt x="3874" y="8110"/>
                    </a:cubicBezTo>
                    <a:cubicBezTo>
                      <a:pt x="4128" y="7916"/>
                      <a:pt x="4095" y="7527"/>
                      <a:pt x="4095" y="7527"/>
                    </a:cubicBezTo>
                    <a:cubicBezTo>
                      <a:pt x="4095" y="7527"/>
                      <a:pt x="4041" y="4851"/>
                      <a:pt x="4041" y="3761"/>
                    </a:cubicBezTo>
                    <a:lnTo>
                      <a:pt x="4041" y="3654"/>
                    </a:lnTo>
                    <a:lnTo>
                      <a:pt x="4041" y="3540"/>
                    </a:lnTo>
                    <a:cubicBezTo>
                      <a:pt x="4041" y="3179"/>
                      <a:pt x="3988" y="1111"/>
                      <a:pt x="3988" y="750"/>
                    </a:cubicBezTo>
                    <a:cubicBezTo>
                      <a:pt x="3988" y="195"/>
                      <a:pt x="3205" y="1"/>
                      <a:pt x="3091" y="8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1187361" y="339216"/>
                <a:ext cx="268034" cy="227292"/>
              </a:xfrm>
              <a:custGeom>
                <a:rect b="b" l="l" r="r" t="t"/>
                <a:pathLst>
                  <a:path extrusionOk="0" h="1300" w="1533">
                    <a:moveTo>
                      <a:pt x="784" y="1"/>
                    </a:moveTo>
                    <a:cubicBezTo>
                      <a:pt x="700" y="1"/>
                      <a:pt x="614" y="14"/>
                      <a:pt x="529" y="42"/>
                    </a:cubicBezTo>
                    <a:cubicBezTo>
                      <a:pt x="195" y="156"/>
                      <a:pt x="1" y="430"/>
                      <a:pt x="1" y="798"/>
                    </a:cubicBezTo>
                    <a:cubicBezTo>
                      <a:pt x="1" y="932"/>
                      <a:pt x="27" y="1099"/>
                      <a:pt x="141" y="1240"/>
                    </a:cubicBezTo>
                    <a:cubicBezTo>
                      <a:pt x="141" y="1267"/>
                      <a:pt x="195" y="1300"/>
                      <a:pt x="228" y="1300"/>
                    </a:cubicBezTo>
                    <a:cubicBezTo>
                      <a:pt x="282" y="1300"/>
                      <a:pt x="335" y="1240"/>
                      <a:pt x="335" y="1186"/>
                    </a:cubicBezTo>
                    <a:cubicBezTo>
                      <a:pt x="335" y="1159"/>
                      <a:pt x="335" y="1133"/>
                      <a:pt x="309" y="1099"/>
                    </a:cubicBezTo>
                    <a:cubicBezTo>
                      <a:pt x="255" y="1019"/>
                      <a:pt x="195" y="905"/>
                      <a:pt x="195" y="798"/>
                    </a:cubicBezTo>
                    <a:cubicBezTo>
                      <a:pt x="228" y="464"/>
                      <a:pt x="476" y="209"/>
                      <a:pt x="784" y="209"/>
                    </a:cubicBezTo>
                    <a:cubicBezTo>
                      <a:pt x="1031" y="209"/>
                      <a:pt x="1232" y="377"/>
                      <a:pt x="1312" y="597"/>
                    </a:cubicBezTo>
                    <a:cubicBezTo>
                      <a:pt x="1334" y="647"/>
                      <a:pt x="1378" y="692"/>
                      <a:pt x="1423" y="692"/>
                    </a:cubicBezTo>
                    <a:cubicBezTo>
                      <a:pt x="1433" y="692"/>
                      <a:pt x="1443" y="689"/>
                      <a:pt x="1453" y="684"/>
                    </a:cubicBezTo>
                    <a:cubicBezTo>
                      <a:pt x="1506" y="658"/>
                      <a:pt x="1533" y="597"/>
                      <a:pt x="1533" y="544"/>
                    </a:cubicBezTo>
                    <a:cubicBezTo>
                      <a:pt x="1426" y="212"/>
                      <a:pt x="1118" y="1"/>
                      <a:pt x="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1007275" y="537134"/>
                <a:ext cx="371016" cy="263484"/>
              </a:xfrm>
              <a:custGeom>
                <a:rect b="b" l="l" r="r" t="t"/>
                <a:pathLst>
                  <a:path extrusionOk="0" h="1507" w="2122">
                    <a:moveTo>
                      <a:pt x="1057" y="1"/>
                    </a:moveTo>
                    <a:cubicBezTo>
                      <a:pt x="502" y="1"/>
                      <a:pt x="27" y="442"/>
                      <a:pt x="0" y="1031"/>
                    </a:cubicBezTo>
                    <a:lnTo>
                      <a:pt x="0" y="1058"/>
                    </a:lnTo>
                    <a:cubicBezTo>
                      <a:pt x="0" y="1198"/>
                      <a:pt x="27" y="1305"/>
                      <a:pt x="87" y="1446"/>
                    </a:cubicBezTo>
                    <a:cubicBezTo>
                      <a:pt x="114" y="1473"/>
                      <a:pt x="141" y="1506"/>
                      <a:pt x="194" y="1506"/>
                    </a:cubicBezTo>
                    <a:cubicBezTo>
                      <a:pt x="255" y="1506"/>
                      <a:pt x="308" y="1446"/>
                      <a:pt x="308" y="1392"/>
                    </a:cubicBezTo>
                    <a:cubicBezTo>
                      <a:pt x="308" y="1392"/>
                      <a:pt x="308" y="1366"/>
                      <a:pt x="281" y="1366"/>
                    </a:cubicBezTo>
                    <a:cubicBezTo>
                      <a:pt x="255" y="1252"/>
                      <a:pt x="221" y="1172"/>
                      <a:pt x="221" y="1058"/>
                    </a:cubicBezTo>
                    <a:cubicBezTo>
                      <a:pt x="221" y="583"/>
                      <a:pt x="589" y="221"/>
                      <a:pt x="1057" y="221"/>
                    </a:cubicBezTo>
                    <a:cubicBezTo>
                      <a:pt x="1506" y="221"/>
                      <a:pt x="1894" y="583"/>
                      <a:pt x="1894" y="1031"/>
                    </a:cubicBezTo>
                    <a:lnTo>
                      <a:pt x="1894" y="1058"/>
                    </a:lnTo>
                    <a:cubicBezTo>
                      <a:pt x="1894" y="1111"/>
                      <a:pt x="1954" y="1172"/>
                      <a:pt x="2008" y="1172"/>
                    </a:cubicBezTo>
                    <a:cubicBezTo>
                      <a:pt x="2061" y="1172"/>
                      <a:pt x="2121" y="1111"/>
                      <a:pt x="2121" y="1058"/>
                    </a:cubicBezTo>
                    <a:cubicBezTo>
                      <a:pt x="2121" y="469"/>
                      <a:pt x="1646"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1319541" y="1414129"/>
                <a:ext cx="141797" cy="122213"/>
              </a:xfrm>
              <a:custGeom>
                <a:rect b="b" l="l" r="r" t="t"/>
                <a:pathLst>
                  <a:path extrusionOk="0" h="699" w="811">
                    <a:moveTo>
                      <a:pt x="161" y="1"/>
                    </a:moveTo>
                    <a:cubicBezTo>
                      <a:pt x="144" y="1"/>
                      <a:pt x="126" y="1"/>
                      <a:pt x="108" y="3"/>
                    </a:cubicBezTo>
                    <a:cubicBezTo>
                      <a:pt x="54" y="29"/>
                      <a:pt x="1" y="56"/>
                      <a:pt x="1" y="136"/>
                    </a:cubicBezTo>
                    <a:cubicBezTo>
                      <a:pt x="1" y="197"/>
                      <a:pt x="54" y="223"/>
                      <a:pt x="141" y="223"/>
                    </a:cubicBezTo>
                    <a:cubicBezTo>
                      <a:pt x="152" y="223"/>
                      <a:pt x="162" y="222"/>
                      <a:pt x="172" y="222"/>
                    </a:cubicBezTo>
                    <a:cubicBezTo>
                      <a:pt x="482" y="222"/>
                      <a:pt x="583" y="612"/>
                      <a:pt x="583" y="612"/>
                    </a:cubicBezTo>
                    <a:cubicBezTo>
                      <a:pt x="610" y="672"/>
                      <a:pt x="643" y="698"/>
                      <a:pt x="697" y="698"/>
                    </a:cubicBezTo>
                    <a:lnTo>
                      <a:pt x="723" y="698"/>
                    </a:lnTo>
                    <a:cubicBezTo>
                      <a:pt x="777" y="672"/>
                      <a:pt x="810" y="612"/>
                      <a:pt x="810" y="558"/>
                    </a:cubicBezTo>
                    <a:cubicBezTo>
                      <a:pt x="753" y="347"/>
                      <a:pt x="548" y="1"/>
                      <a:pt x="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1319541" y="852719"/>
                <a:ext cx="141797" cy="123262"/>
              </a:xfrm>
              <a:custGeom>
                <a:rect b="b" l="l" r="r" t="t"/>
                <a:pathLst>
                  <a:path extrusionOk="0" h="705" w="811">
                    <a:moveTo>
                      <a:pt x="152" y="1"/>
                    </a:moveTo>
                    <a:cubicBezTo>
                      <a:pt x="137" y="1"/>
                      <a:pt x="123" y="1"/>
                      <a:pt x="108" y="2"/>
                    </a:cubicBezTo>
                    <a:cubicBezTo>
                      <a:pt x="54" y="2"/>
                      <a:pt x="1" y="62"/>
                      <a:pt x="1" y="116"/>
                    </a:cubicBezTo>
                    <a:cubicBezTo>
                      <a:pt x="1" y="203"/>
                      <a:pt x="54" y="230"/>
                      <a:pt x="141" y="230"/>
                    </a:cubicBezTo>
                    <a:cubicBezTo>
                      <a:pt x="152" y="229"/>
                      <a:pt x="162" y="228"/>
                      <a:pt x="172" y="228"/>
                    </a:cubicBezTo>
                    <a:cubicBezTo>
                      <a:pt x="482" y="228"/>
                      <a:pt x="583" y="618"/>
                      <a:pt x="583" y="618"/>
                    </a:cubicBezTo>
                    <a:cubicBezTo>
                      <a:pt x="610" y="671"/>
                      <a:pt x="643" y="705"/>
                      <a:pt x="697" y="705"/>
                    </a:cubicBezTo>
                    <a:lnTo>
                      <a:pt x="723" y="705"/>
                    </a:lnTo>
                    <a:cubicBezTo>
                      <a:pt x="777" y="671"/>
                      <a:pt x="810" y="618"/>
                      <a:pt x="810" y="564"/>
                    </a:cubicBezTo>
                    <a:cubicBezTo>
                      <a:pt x="752" y="345"/>
                      <a:pt x="545"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993288" y="902199"/>
                <a:ext cx="331152" cy="214179"/>
              </a:xfrm>
              <a:custGeom>
                <a:rect b="b" l="l" r="r" t="t"/>
                <a:pathLst>
                  <a:path extrusionOk="0" h="1225" w="1894">
                    <a:moveTo>
                      <a:pt x="107" y="0"/>
                    </a:moveTo>
                    <a:cubicBezTo>
                      <a:pt x="54" y="0"/>
                      <a:pt x="0" y="27"/>
                      <a:pt x="0" y="87"/>
                    </a:cubicBezTo>
                    <a:lnTo>
                      <a:pt x="0" y="167"/>
                    </a:lnTo>
                    <a:cubicBezTo>
                      <a:pt x="0" y="756"/>
                      <a:pt x="468" y="1225"/>
                      <a:pt x="1030" y="1225"/>
                    </a:cubicBezTo>
                    <a:cubicBezTo>
                      <a:pt x="1338" y="1225"/>
                      <a:pt x="1639" y="1091"/>
                      <a:pt x="1840" y="837"/>
                    </a:cubicBezTo>
                    <a:cubicBezTo>
                      <a:pt x="1894" y="810"/>
                      <a:pt x="1867" y="723"/>
                      <a:pt x="1840" y="696"/>
                    </a:cubicBezTo>
                    <a:cubicBezTo>
                      <a:pt x="1810" y="669"/>
                      <a:pt x="1781" y="656"/>
                      <a:pt x="1754" y="656"/>
                    </a:cubicBezTo>
                    <a:cubicBezTo>
                      <a:pt x="1726" y="656"/>
                      <a:pt x="1700" y="669"/>
                      <a:pt x="1673" y="696"/>
                    </a:cubicBezTo>
                    <a:cubicBezTo>
                      <a:pt x="1514" y="900"/>
                      <a:pt x="1277" y="1008"/>
                      <a:pt x="1035" y="1008"/>
                    </a:cubicBezTo>
                    <a:cubicBezTo>
                      <a:pt x="848" y="1008"/>
                      <a:pt x="659" y="944"/>
                      <a:pt x="502" y="810"/>
                    </a:cubicBezTo>
                    <a:cubicBezTo>
                      <a:pt x="335" y="642"/>
                      <a:pt x="221" y="422"/>
                      <a:pt x="221" y="167"/>
                    </a:cubicBezTo>
                    <a:lnTo>
                      <a:pt x="221" y="114"/>
                    </a:lnTo>
                    <a:cubicBezTo>
                      <a:pt x="221" y="54"/>
                      <a:pt x="167"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1045915" y="1102215"/>
                <a:ext cx="170821" cy="151062"/>
              </a:xfrm>
              <a:custGeom>
                <a:rect b="b" l="l" r="r" t="t"/>
                <a:pathLst>
                  <a:path extrusionOk="0" h="864" w="977">
                    <a:moveTo>
                      <a:pt x="897" y="0"/>
                    </a:moveTo>
                    <a:cubicBezTo>
                      <a:pt x="836" y="0"/>
                      <a:pt x="783" y="27"/>
                      <a:pt x="756" y="81"/>
                    </a:cubicBezTo>
                    <a:cubicBezTo>
                      <a:pt x="756" y="114"/>
                      <a:pt x="616" y="643"/>
                      <a:pt x="114" y="643"/>
                    </a:cubicBezTo>
                    <a:cubicBezTo>
                      <a:pt x="60" y="643"/>
                      <a:pt x="0" y="696"/>
                      <a:pt x="0" y="750"/>
                    </a:cubicBezTo>
                    <a:cubicBezTo>
                      <a:pt x="0" y="837"/>
                      <a:pt x="60" y="863"/>
                      <a:pt x="114" y="863"/>
                    </a:cubicBezTo>
                    <a:cubicBezTo>
                      <a:pt x="669" y="863"/>
                      <a:pt x="923" y="388"/>
                      <a:pt x="977" y="141"/>
                    </a:cubicBezTo>
                    <a:cubicBezTo>
                      <a:pt x="977" y="81"/>
                      <a:pt x="950" y="27"/>
                      <a:pt x="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1168653" y="1273033"/>
                <a:ext cx="209636" cy="234111"/>
              </a:xfrm>
              <a:custGeom>
                <a:rect b="b" l="l" r="r" t="t"/>
                <a:pathLst>
                  <a:path extrusionOk="0" h="1339" w="1199">
                    <a:moveTo>
                      <a:pt x="1058" y="0"/>
                    </a:moveTo>
                    <a:cubicBezTo>
                      <a:pt x="750" y="27"/>
                      <a:pt x="469" y="167"/>
                      <a:pt x="248" y="415"/>
                    </a:cubicBezTo>
                    <a:cubicBezTo>
                      <a:pt x="81" y="642"/>
                      <a:pt x="1" y="917"/>
                      <a:pt x="27" y="1224"/>
                    </a:cubicBezTo>
                    <a:cubicBezTo>
                      <a:pt x="27" y="1278"/>
                      <a:pt x="81" y="1338"/>
                      <a:pt x="134" y="1338"/>
                    </a:cubicBezTo>
                    <a:cubicBezTo>
                      <a:pt x="195" y="1311"/>
                      <a:pt x="248" y="1251"/>
                      <a:pt x="248" y="1198"/>
                    </a:cubicBezTo>
                    <a:cubicBezTo>
                      <a:pt x="221" y="977"/>
                      <a:pt x="275" y="723"/>
                      <a:pt x="416" y="555"/>
                    </a:cubicBezTo>
                    <a:cubicBezTo>
                      <a:pt x="610" y="361"/>
                      <a:pt x="837" y="248"/>
                      <a:pt x="1085" y="221"/>
                    </a:cubicBezTo>
                    <a:cubicBezTo>
                      <a:pt x="1138" y="221"/>
                      <a:pt x="1198" y="167"/>
                      <a:pt x="1198" y="107"/>
                    </a:cubicBezTo>
                    <a:cubicBezTo>
                      <a:pt x="1198" y="54"/>
                      <a:pt x="1138"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1027207" y="1394547"/>
                <a:ext cx="214182" cy="209633"/>
              </a:xfrm>
              <a:custGeom>
                <a:rect b="b" l="l" r="r" t="t"/>
                <a:pathLst>
                  <a:path extrusionOk="0" h="1199" w="1225">
                    <a:moveTo>
                      <a:pt x="152" y="0"/>
                    </a:moveTo>
                    <a:cubicBezTo>
                      <a:pt x="137" y="0"/>
                      <a:pt x="122" y="0"/>
                      <a:pt x="107" y="1"/>
                    </a:cubicBezTo>
                    <a:cubicBezTo>
                      <a:pt x="54" y="1"/>
                      <a:pt x="0" y="54"/>
                      <a:pt x="0" y="115"/>
                    </a:cubicBezTo>
                    <a:cubicBezTo>
                      <a:pt x="0" y="168"/>
                      <a:pt x="54" y="222"/>
                      <a:pt x="107" y="222"/>
                    </a:cubicBezTo>
                    <a:cubicBezTo>
                      <a:pt x="120" y="221"/>
                      <a:pt x="133" y="221"/>
                      <a:pt x="145" y="221"/>
                    </a:cubicBezTo>
                    <a:cubicBezTo>
                      <a:pt x="945" y="221"/>
                      <a:pt x="977" y="1058"/>
                      <a:pt x="977" y="1085"/>
                    </a:cubicBezTo>
                    <a:cubicBezTo>
                      <a:pt x="1004" y="1145"/>
                      <a:pt x="1030" y="1199"/>
                      <a:pt x="1084" y="1199"/>
                    </a:cubicBezTo>
                    <a:lnTo>
                      <a:pt x="1111" y="1199"/>
                    </a:lnTo>
                    <a:cubicBezTo>
                      <a:pt x="1171" y="1199"/>
                      <a:pt x="1225" y="1145"/>
                      <a:pt x="1198" y="1085"/>
                    </a:cubicBezTo>
                    <a:cubicBezTo>
                      <a:pt x="1198" y="704"/>
                      <a:pt x="953"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320500" y="1447523"/>
                <a:ext cx="350734" cy="570328"/>
              </a:xfrm>
              <a:custGeom>
                <a:rect b="b" l="l" r="r" t="t"/>
                <a:pathLst>
                  <a:path extrusionOk="0" h="3262" w="2006">
                    <a:moveTo>
                      <a:pt x="134" y="0"/>
                    </a:moveTo>
                    <a:cubicBezTo>
                      <a:pt x="61" y="0"/>
                      <a:pt x="1" y="71"/>
                      <a:pt x="1" y="146"/>
                    </a:cubicBezTo>
                    <a:lnTo>
                      <a:pt x="168" y="1652"/>
                    </a:lnTo>
                    <a:cubicBezTo>
                      <a:pt x="195" y="1899"/>
                      <a:pt x="302" y="2093"/>
                      <a:pt x="469" y="2234"/>
                    </a:cubicBezTo>
                    <a:lnTo>
                      <a:pt x="1921" y="3237"/>
                    </a:lnTo>
                    <a:cubicBezTo>
                      <a:pt x="1938" y="3254"/>
                      <a:pt x="1952" y="3262"/>
                      <a:pt x="1963" y="3262"/>
                    </a:cubicBezTo>
                    <a:cubicBezTo>
                      <a:pt x="2006" y="3262"/>
                      <a:pt x="1996" y="3140"/>
                      <a:pt x="1948" y="3070"/>
                    </a:cubicBezTo>
                    <a:lnTo>
                      <a:pt x="750" y="1344"/>
                    </a:lnTo>
                    <a:lnTo>
                      <a:pt x="750" y="1317"/>
                    </a:lnTo>
                    <a:cubicBezTo>
                      <a:pt x="724" y="1150"/>
                      <a:pt x="583" y="226"/>
                      <a:pt x="168" y="6"/>
                    </a:cubicBezTo>
                    <a:cubicBezTo>
                      <a:pt x="157" y="2"/>
                      <a:pt x="145" y="0"/>
                      <a:pt x="1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354944" y="1403289"/>
                <a:ext cx="1037341" cy="1168456"/>
              </a:xfrm>
              <a:custGeom>
                <a:rect b="b" l="l" r="r" t="t"/>
                <a:pathLst>
                  <a:path extrusionOk="0" h="6683" w="5933">
                    <a:moveTo>
                      <a:pt x="185" y="0"/>
                    </a:moveTo>
                    <a:cubicBezTo>
                      <a:pt x="85" y="0"/>
                      <a:pt x="1" y="102"/>
                      <a:pt x="25" y="198"/>
                    </a:cubicBezTo>
                    <a:cubicBezTo>
                      <a:pt x="105" y="734"/>
                      <a:pt x="386" y="2038"/>
                      <a:pt x="640" y="2460"/>
                    </a:cubicBezTo>
                    <a:cubicBezTo>
                      <a:pt x="1002" y="3015"/>
                      <a:pt x="2614" y="4327"/>
                      <a:pt x="3062" y="4547"/>
                    </a:cubicBezTo>
                    <a:cubicBezTo>
                      <a:pt x="3450" y="4715"/>
                      <a:pt x="4039" y="6280"/>
                      <a:pt x="4153" y="6588"/>
                    </a:cubicBezTo>
                    <a:cubicBezTo>
                      <a:pt x="4153" y="6615"/>
                      <a:pt x="4180" y="6642"/>
                      <a:pt x="4206" y="6642"/>
                    </a:cubicBezTo>
                    <a:cubicBezTo>
                      <a:pt x="4277" y="6659"/>
                      <a:pt x="4417" y="6682"/>
                      <a:pt x="4593" y="6682"/>
                    </a:cubicBezTo>
                    <a:cubicBezTo>
                      <a:pt x="4964" y="6682"/>
                      <a:pt x="5493" y="6577"/>
                      <a:pt x="5852" y="6086"/>
                    </a:cubicBezTo>
                    <a:cubicBezTo>
                      <a:pt x="5879" y="6053"/>
                      <a:pt x="5879" y="5999"/>
                      <a:pt x="5879" y="5972"/>
                    </a:cubicBezTo>
                    <a:lnTo>
                      <a:pt x="5765" y="4715"/>
                    </a:lnTo>
                    <a:lnTo>
                      <a:pt x="5765" y="4661"/>
                    </a:lnTo>
                    <a:cubicBezTo>
                      <a:pt x="5933" y="3684"/>
                      <a:pt x="5351" y="3243"/>
                      <a:pt x="4956" y="2988"/>
                    </a:cubicBezTo>
                    <a:cubicBezTo>
                      <a:pt x="4012" y="2373"/>
                      <a:pt x="3062" y="2600"/>
                      <a:pt x="2366" y="1791"/>
                    </a:cubicBezTo>
                    <a:cubicBezTo>
                      <a:pt x="2137" y="1532"/>
                      <a:pt x="1934" y="1391"/>
                      <a:pt x="1805" y="1391"/>
                    </a:cubicBezTo>
                    <a:cubicBezTo>
                      <a:pt x="1698" y="1391"/>
                      <a:pt x="1643" y="1490"/>
                      <a:pt x="1671" y="1704"/>
                    </a:cubicBezTo>
                    <a:cubicBezTo>
                      <a:pt x="1751" y="2179"/>
                      <a:pt x="2340" y="2848"/>
                      <a:pt x="2340" y="2848"/>
                    </a:cubicBezTo>
                    <a:cubicBezTo>
                      <a:pt x="2340" y="2848"/>
                      <a:pt x="1336" y="2487"/>
                      <a:pt x="640" y="533"/>
                    </a:cubicBezTo>
                    <a:cubicBezTo>
                      <a:pt x="640" y="479"/>
                      <a:pt x="527" y="118"/>
                      <a:pt x="219" y="4"/>
                    </a:cubicBezTo>
                    <a:cubicBezTo>
                      <a:pt x="207" y="2"/>
                      <a:pt x="196"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387035" y="1504870"/>
                <a:ext cx="38815" cy="26925"/>
              </a:xfrm>
              <a:custGeom>
                <a:rect b="b" l="l" r="r" t="t"/>
                <a:pathLst>
                  <a:path extrusionOk="0" h="154" w="222">
                    <a:moveTo>
                      <a:pt x="168" y="1"/>
                    </a:moveTo>
                    <a:cubicBezTo>
                      <a:pt x="141" y="28"/>
                      <a:pt x="141" y="28"/>
                      <a:pt x="114" y="28"/>
                    </a:cubicBezTo>
                    <a:cubicBezTo>
                      <a:pt x="88" y="54"/>
                      <a:pt x="54" y="81"/>
                      <a:pt x="27" y="81"/>
                    </a:cubicBezTo>
                    <a:cubicBezTo>
                      <a:pt x="1" y="108"/>
                      <a:pt x="1" y="108"/>
                      <a:pt x="27" y="141"/>
                    </a:cubicBezTo>
                    <a:cubicBezTo>
                      <a:pt x="27" y="141"/>
                      <a:pt x="39" y="153"/>
                      <a:pt x="47" y="153"/>
                    </a:cubicBezTo>
                    <a:cubicBezTo>
                      <a:pt x="51" y="153"/>
                      <a:pt x="54" y="150"/>
                      <a:pt x="54" y="141"/>
                    </a:cubicBezTo>
                    <a:cubicBezTo>
                      <a:pt x="88" y="141"/>
                      <a:pt x="114" y="108"/>
                      <a:pt x="141" y="81"/>
                    </a:cubicBezTo>
                    <a:lnTo>
                      <a:pt x="195" y="81"/>
                    </a:lnTo>
                    <a:cubicBezTo>
                      <a:pt x="195" y="54"/>
                      <a:pt x="195" y="54"/>
                      <a:pt x="221" y="54"/>
                    </a:cubicBezTo>
                    <a:lnTo>
                      <a:pt x="221" y="28"/>
                    </a:lnTo>
                    <a:lnTo>
                      <a:pt x="2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391755" y="1523753"/>
                <a:ext cx="44585" cy="24652"/>
              </a:xfrm>
              <a:custGeom>
                <a:rect b="b" l="l" r="r" t="t"/>
                <a:pathLst>
                  <a:path extrusionOk="0" h="141" w="255">
                    <a:moveTo>
                      <a:pt x="168" y="0"/>
                    </a:moveTo>
                    <a:cubicBezTo>
                      <a:pt x="141" y="33"/>
                      <a:pt x="114" y="33"/>
                      <a:pt x="114" y="33"/>
                    </a:cubicBezTo>
                    <a:cubicBezTo>
                      <a:pt x="87" y="33"/>
                      <a:pt x="61" y="60"/>
                      <a:pt x="27" y="60"/>
                    </a:cubicBezTo>
                    <a:cubicBezTo>
                      <a:pt x="0" y="60"/>
                      <a:pt x="0" y="87"/>
                      <a:pt x="0" y="114"/>
                    </a:cubicBezTo>
                    <a:cubicBezTo>
                      <a:pt x="0" y="141"/>
                      <a:pt x="27" y="141"/>
                      <a:pt x="61" y="141"/>
                    </a:cubicBezTo>
                    <a:cubicBezTo>
                      <a:pt x="87" y="141"/>
                      <a:pt x="114" y="114"/>
                      <a:pt x="141" y="114"/>
                    </a:cubicBezTo>
                    <a:cubicBezTo>
                      <a:pt x="168" y="114"/>
                      <a:pt x="194" y="87"/>
                      <a:pt x="228" y="87"/>
                    </a:cubicBezTo>
                    <a:cubicBezTo>
                      <a:pt x="255" y="60"/>
                      <a:pt x="255" y="60"/>
                      <a:pt x="255" y="33"/>
                    </a:cubicBezTo>
                    <a:cubicBezTo>
                      <a:pt x="255" y="0"/>
                      <a:pt x="228"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683865" y="1750149"/>
                <a:ext cx="54026" cy="29373"/>
              </a:xfrm>
              <a:custGeom>
                <a:rect b="b" l="l" r="r" t="t"/>
                <a:pathLst>
                  <a:path extrusionOk="0" h="168" w="309">
                    <a:moveTo>
                      <a:pt x="221" y="0"/>
                    </a:moveTo>
                    <a:cubicBezTo>
                      <a:pt x="195" y="27"/>
                      <a:pt x="168" y="27"/>
                      <a:pt x="141" y="27"/>
                    </a:cubicBezTo>
                    <a:cubicBezTo>
                      <a:pt x="108" y="54"/>
                      <a:pt x="54" y="54"/>
                      <a:pt x="27" y="80"/>
                    </a:cubicBezTo>
                    <a:cubicBezTo>
                      <a:pt x="1" y="114"/>
                      <a:pt x="1" y="141"/>
                      <a:pt x="1" y="141"/>
                    </a:cubicBezTo>
                    <a:cubicBezTo>
                      <a:pt x="27" y="167"/>
                      <a:pt x="54" y="167"/>
                      <a:pt x="54" y="167"/>
                    </a:cubicBezTo>
                    <a:cubicBezTo>
                      <a:pt x="108" y="141"/>
                      <a:pt x="141" y="114"/>
                      <a:pt x="168" y="114"/>
                    </a:cubicBezTo>
                    <a:cubicBezTo>
                      <a:pt x="195" y="114"/>
                      <a:pt x="221" y="114"/>
                      <a:pt x="221" y="80"/>
                    </a:cubicBezTo>
                    <a:lnTo>
                      <a:pt x="275" y="80"/>
                    </a:lnTo>
                    <a:cubicBezTo>
                      <a:pt x="275" y="80"/>
                      <a:pt x="275" y="54"/>
                      <a:pt x="308" y="54"/>
                    </a:cubicBezTo>
                    <a:cubicBezTo>
                      <a:pt x="308" y="54"/>
                      <a:pt x="308" y="27"/>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684914" y="1774626"/>
                <a:ext cx="57698" cy="30772"/>
              </a:xfrm>
              <a:custGeom>
                <a:rect b="b" l="l" r="r" t="t"/>
                <a:pathLst>
                  <a:path extrusionOk="0" h="176" w="330">
                    <a:moveTo>
                      <a:pt x="242" y="1"/>
                    </a:moveTo>
                    <a:cubicBezTo>
                      <a:pt x="215" y="27"/>
                      <a:pt x="189" y="27"/>
                      <a:pt x="162" y="27"/>
                    </a:cubicBezTo>
                    <a:cubicBezTo>
                      <a:pt x="102" y="54"/>
                      <a:pt x="75" y="81"/>
                      <a:pt x="21" y="141"/>
                    </a:cubicBezTo>
                    <a:cubicBezTo>
                      <a:pt x="0" y="141"/>
                      <a:pt x="30" y="175"/>
                      <a:pt x="43" y="175"/>
                    </a:cubicBezTo>
                    <a:cubicBezTo>
                      <a:pt x="46" y="175"/>
                      <a:pt x="48" y="173"/>
                      <a:pt x="48" y="168"/>
                    </a:cubicBezTo>
                    <a:cubicBezTo>
                      <a:pt x="102" y="141"/>
                      <a:pt x="135" y="108"/>
                      <a:pt x="189" y="81"/>
                    </a:cubicBezTo>
                    <a:cubicBezTo>
                      <a:pt x="215" y="81"/>
                      <a:pt x="242" y="81"/>
                      <a:pt x="242" y="54"/>
                    </a:cubicBezTo>
                    <a:lnTo>
                      <a:pt x="269" y="54"/>
                    </a:lnTo>
                    <a:cubicBezTo>
                      <a:pt x="302" y="54"/>
                      <a:pt x="302" y="54"/>
                      <a:pt x="302" y="27"/>
                    </a:cubicBezTo>
                    <a:lnTo>
                      <a:pt x="329" y="27"/>
                    </a:lnTo>
                    <a:cubicBezTo>
                      <a:pt x="329" y="27"/>
                      <a:pt x="329" y="1"/>
                      <a:pt x="3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742603" y="1815709"/>
                <a:ext cx="63468" cy="49305"/>
              </a:xfrm>
              <a:custGeom>
                <a:rect b="b" l="l" r="r" t="t"/>
                <a:pathLst>
                  <a:path extrusionOk="0" h="282" w="363">
                    <a:moveTo>
                      <a:pt x="255" y="1"/>
                    </a:moveTo>
                    <a:lnTo>
                      <a:pt x="222" y="28"/>
                    </a:lnTo>
                    <a:cubicBezTo>
                      <a:pt x="195" y="54"/>
                      <a:pt x="168" y="54"/>
                      <a:pt x="141" y="81"/>
                    </a:cubicBezTo>
                    <a:lnTo>
                      <a:pt x="88" y="141"/>
                    </a:lnTo>
                    <a:cubicBezTo>
                      <a:pt x="54" y="168"/>
                      <a:pt x="27" y="195"/>
                      <a:pt x="27" y="222"/>
                    </a:cubicBezTo>
                    <a:cubicBezTo>
                      <a:pt x="1" y="222"/>
                      <a:pt x="1" y="248"/>
                      <a:pt x="27" y="282"/>
                    </a:cubicBezTo>
                    <a:lnTo>
                      <a:pt x="88" y="282"/>
                    </a:lnTo>
                    <a:cubicBezTo>
                      <a:pt x="88" y="248"/>
                      <a:pt x="114" y="222"/>
                      <a:pt x="141" y="222"/>
                    </a:cubicBezTo>
                    <a:cubicBezTo>
                      <a:pt x="168" y="195"/>
                      <a:pt x="195" y="168"/>
                      <a:pt x="222" y="168"/>
                    </a:cubicBezTo>
                    <a:lnTo>
                      <a:pt x="222" y="141"/>
                    </a:lnTo>
                    <a:lnTo>
                      <a:pt x="255" y="141"/>
                    </a:lnTo>
                    <a:lnTo>
                      <a:pt x="282" y="115"/>
                    </a:lnTo>
                    <a:lnTo>
                      <a:pt x="308" y="81"/>
                    </a:lnTo>
                    <a:lnTo>
                      <a:pt x="335" y="54"/>
                    </a:lnTo>
                    <a:lnTo>
                      <a:pt x="335" y="28"/>
                    </a:lnTo>
                    <a:cubicBezTo>
                      <a:pt x="362" y="1"/>
                      <a:pt x="335" y="1"/>
                      <a:pt x="3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663933" y="1637727"/>
                <a:ext cx="78679" cy="126584"/>
              </a:xfrm>
              <a:custGeom>
                <a:rect b="b" l="l" r="r" t="t"/>
                <a:pathLst>
                  <a:path extrusionOk="0" h="724" w="450">
                    <a:moveTo>
                      <a:pt x="28" y="1"/>
                    </a:moveTo>
                    <a:cubicBezTo>
                      <a:pt x="1" y="28"/>
                      <a:pt x="1" y="28"/>
                      <a:pt x="1" y="54"/>
                    </a:cubicBezTo>
                    <a:lnTo>
                      <a:pt x="28" y="54"/>
                    </a:lnTo>
                    <a:lnTo>
                      <a:pt x="28" y="88"/>
                    </a:lnTo>
                    <a:lnTo>
                      <a:pt x="88" y="88"/>
                    </a:lnTo>
                    <a:cubicBezTo>
                      <a:pt x="115" y="88"/>
                      <a:pt x="141" y="115"/>
                      <a:pt x="168" y="141"/>
                    </a:cubicBezTo>
                    <a:cubicBezTo>
                      <a:pt x="222" y="168"/>
                      <a:pt x="282" y="222"/>
                      <a:pt x="282" y="282"/>
                    </a:cubicBezTo>
                    <a:cubicBezTo>
                      <a:pt x="309" y="362"/>
                      <a:pt x="335" y="449"/>
                      <a:pt x="335" y="503"/>
                    </a:cubicBezTo>
                    <a:cubicBezTo>
                      <a:pt x="335" y="529"/>
                      <a:pt x="362" y="556"/>
                      <a:pt x="335" y="556"/>
                    </a:cubicBezTo>
                    <a:cubicBezTo>
                      <a:pt x="309" y="556"/>
                      <a:pt x="309" y="590"/>
                      <a:pt x="282" y="590"/>
                    </a:cubicBezTo>
                    <a:cubicBezTo>
                      <a:pt x="255" y="616"/>
                      <a:pt x="195" y="643"/>
                      <a:pt x="168" y="670"/>
                    </a:cubicBezTo>
                    <a:cubicBezTo>
                      <a:pt x="141" y="697"/>
                      <a:pt x="168" y="723"/>
                      <a:pt x="195" y="723"/>
                    </a:cubicBezTo>
                    <a:cubicBezTo>
                      <a:pt x="255" y="697"/>
                      <a:pt x="309" y="670"/>
                      <a:pt x="362" y="643"/>
                    </a:cubicBezTo>
                    <a:cubicBezTo>
                      <a:pt x="389" y="616"/>
                      <a:pt x="422" y="616"/>
                      <a:pt x="422" y="556"/>
                    </a:cubicBezTo>
                    <a:cubicBezTo>
                      <a:pt x="449" y="503"/>
                      <a:pt x="422" y="449"/>
                      <a:pt x="422" y="422"/>
                    </a:cubicBezTo>
                    <a:cubicBezTo>
                      <a:pt x="389" y="362"/>
                      <a:pt x="389" y="309"/>
                      <a:pt x="389" y="255"/>
                    </a:cubicBezTo>
                    <a:cubicBezTo>
                      <a:pt x="362" y="168"/>
                      <a:pt x="309" y="115"/>
                      <a:pt x="222" y="54"/>
                    </a:cubicBezTo>
                    <a:cubicBezTo>
                      <a:pt x="195" y="28"/>
                      <a:pt x="168" y="28"/>
                      <a:pt x="141" y="28"/>
                    </a:cubicBezTo>
                    <a:cubicBezTo>
                      <a:pt x="115" y="1"/>
                      <a:pt x="88" y="1"/>
                      <a:pt x="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367103" y="1402065"/>
                <a:ext cx="78679" cy="100358"/>
              </a:xfrm>
              <a:custGeom>
                <a:rect b="b" l="l" r="r" t="t"/>
                <a:pathLst>
                  <a:path extrusionOk="0" h="574" w="450">
                    <a:moveTo>
                      <a:pt x="34" y="0"/>
                    </a:moveTo>
                    <a:cubicBezTo>
                      <a:pt x="1" y="0"/>
                      <a:pt x="1" y="60"/>
                      <a:pt x="34" y="60"/>
                    </a:cubicBezTo>
                    <a:cubicBezTo>
                      <a:pt x="88" y="60"/>
                      <a:pt x="141" y="60"/>
                      <a:pt x="168" y="87"/>
                    </a:cubicBezTo>
                    <a:cubicBezTo>
                      <a:pt x="228" y="114"/>
                      <a:pt x="255" y="167"/>
                      <a:pt x="255" y="194"/>
                    </a:cubicBezTo>
                    <a:cubicBezTo>
                      <a:pt x="309" y="254"/>
                      <a:pt x="335" y="335"/>
                      <a:pt x="335" y="422"/>
                    </a:cubicBezTo>
                    <a:lnTo>
                      <a:pt x="335" y="448"/>
                    </a:lnTo>
                    <a:lnTo>
                      <a:pt x="335" y="450"/>
                    </a:lnTo>
                    <a:lnTo>
                      <a:pt x="335" y="450"/>
                    </a:lnTo>
                    <a:cubicBezTo>
                      <a:pt x="319" y="452"/>
                      <a:pt x="309" y="458"/>
                      <a:pt x="309" y="475"/>
                    </a:cubicBezTo>
                    <a:cubicBezTo>
                      <a:pt x="255" y="475"/>
                      <a:pt x="202" y="502"/>
                      <a:pt x="168" y="529"/>
                    </a:cubicBezTo>
                    <a:lnTo>
                      <a:pt x="168" y="562"/>
                    </a:lnTo>
                    <a:cubicBezTo>
                      <a:pt x="185" y="570"/>
                      <a:pt x="204" y="573"/>
                      <a:pt x="223" y="573"/>
                    </a:cubicBezTo>
                    <a:cubicBezTo>
                      <a:pt x="270" y="573"/>
                      <a:pt x="316" y="553"/>
                      <a:pt x="335" y="529"/>
                    </a:cubicBezTo>
                    <a:cubicBezTo>
                      <a:pt x="396" y="529"/>
                      <a:pt x="449" y="529"/>
                      <a:pt x="449" y="475"/>
                    </a:cubicBezTo>
                    <a:cubicBezTo>
                      <a:pt x="449" y="448"/>
                      <a:pt x="422" y="422"/>
                      <a:pt x="422" y="395"/>
                    </a:cubicBezTo>
                    <a:cubicBezTo>
                      <a:pt x="422" y="281"/>
                      <a:pt x="369" y="141"/>
                      <a:pt x="255" y="60"/>
                    </a:cubicBezTo>
                    <a:cubicBezTo>
                      <a:pt x="202" y="0"/>
                      <a:pt x="115"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372434" y="1767384"/>
                <a:ext cx="58572" cy="36192"/>
              </a:xfrm>
              <a:custGeom>
                <a:rect b="b" l="l" r="r" t="t"/>
                <a:pathLst>
                  <a:path extrusionOk="0" h="207" w="335">
                    <a:moveTo>
                      <a:pt x="281" y="0"/>
                    </a:moveTo>
                    <a:cubicBezTo>
                      <a:pt x="254" y="0"/>
                      <a:pt x="228" y="27"/>
                      <a:pt x="228" y="27"/>
                    </a:cubicBezTo>
                    <a:cubicBezTo>
                      <a:pt x="194" y="27"/>
                      <a:pt x="167" y="54"/>
                      <a:pt x="167" y="54"/>
                    </a:cubicBezTo>
                    <a:cubicBezTo>
                      <a:pt x="114" y="80"/>
                      <a:pt x="87" y="107"/>
                      <a:pt x="27" y="134"/>
                    </a:cubicBezTo>
                    <a:cubicBezTo>
                      <a:pt x="27" y="134"/>
                      <a:pt x="0" y="167"/>
                      <a:pt x="27" y="194"/>
                    </a:cubicBezTo>
                    <a:cubicBezTo>
                      <a:pt x="27" y="194"/>
                      <a:pt x="42" y="206"/>
                      <a:pt x="60" y="206"/>
                    </a:cubicBezTo>
                    <a:cubicBezTo>
                      <a:pt x="68" y="206"/>
                      <a:pt x="78" y="203"/>
                      <a:pt x="87" y="194"/>
                    </a:cubicBezTo>
                    <a:cubicBezTo>
                      <a:pt x="114" y="167"/>
                      <a:pt x="141" y="167"/>
                      <a:pt x="194" y="134"/>
                    </a:cubicBezTo>
                    <a:cubicBezTo>
                      <a:pt x="194" y="134"/>
                      <a:pt x="228" y="107"/>
                      <a:pt x="254" y="107"/>
                    </a:cubicBezTo>
                    <a:cubicBezTo>
                      <a:pt x="254" y="107"/>
                      <a:pt x="281" y="80"/>
                      <a:pt x="308" y="80"/>
                    </a:cubicBezTo>
                    <a:cubicBezTo>
                      <a:pt x="308" y="80"/>
                      <a:pt x="335" y="54"/>
                      <a:pt x="335" y="27"/>
                    </a:cubicBezTo>
                    <a:cubicBezTo>
                      <a:pt x="335" y="27"/>
                      <a:pt x="335"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346195" y="1432836"/>
                <a:ext cx="463347" cy="713176"/>
              </a:xfrm>
              <a:custGeom>
                <a:rect b="b" l="l" r="r" t="t"/>
                <a:pathLst>
                  <a:path extrusionOk="0" h="4267" w="2596">
                    <a:moveTo>
                      <a:pt x="37" y="1"/>
                    </a:moveTo>
                    <a:cubicBezTo>
                      <a:pt x="16" y="1"/>
                      <a:pt x="0" y="25"/>
                      <a:pt x="21" y="63"/>
                    </a:cubicBezTo>
                    <a:cubicBezTo>
                      <a:pt x="128" y="451"/>
                      <a:pt x="215" y="839"/>
                      <a:pt x="296" y="1261"/>
                    </a:cubicBezTo>
                    <a:cubicBezTo>
                      <a:pt x="356" y="1508"/>
                      <a:pt x="409" y="1789"/>
                      <a:pt x="490" y="2037"/>
                    </a:cubicBezTo>
                    <a:cubicBezTo>
                      <a:pt x="550" y="2204"/>
                      <a:pt x="690" y="2344"/>
                      <a:pt x="797" y="2485"/>
                    </a:cubicBezTo>
                    <a:cubicBezTo>
                      <a:pt x="1078" y="2766"/>
                      <a:pt x="1359" y="3040"/>
                      <a:pt x="1607" y="3348"/>
                    </a:cubicBezTo>
                    <a:cubicBezTo>
                      <a:pt x="1888" y="3656"/>
                      <a:pt x="2162" y="3990"/>
                      <a:pt x="2497" y="4245"/>
                    </a:cubicBezTo>
                    <a:cubicBezTo>
                      <a:pt x="2514" y="4260"/>
                      <a:pt x="2531" y="4267"/>
                      <a:pt x="2545" y="4267"/>
                    </a:cubicBezTo>
                    <a:cubicBezTo>
                      <a:pt x="2579" y="4267"/>
                      <a:pt x="2595" y="4227"/>
                      <a:pt x="2557" y="4184"/>
                    </a:cubicBezTo>
                    <a:cubicBezTo>
                      <a:pt x="2055" y="3629"/>
                      <a:pt x="1553" y="3074"/>
                      <a:pt x="1025" y="2538"/>
                    </a:cubicBezTo>
                    <a:cubicBezTo>
                      <a:pt x="884" y="2371"/>
                      <a:pt x="717" y="2237"/>
                      <a:pt x="630" y="2037"/>
                    </a:cubicBezTo>
                    <a:cubicBezTo>
                      <a:pt x="523" y="1816"/>
                      <a:pt x="490" y="1535"/>
                      <a:pt x="436" y="1314"/>
                    </a:cubicBezTo>
                    <a:cubicBezTo>
                      <a:pt x="322" y="866"/>
                      <a:pt x="242" y="424"/>
                      <a:pt x="75" y="29"/>
                    </a:cubicBezTo>
                    <a:cubicBezTo>
                      <a:pt x="65" y="9"/>
                      <a:pt x="50" y="1"/>
                      <a:pt x="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725950" y="1851907"/>
                <a:ext cx="198097" cy="172217"/>
              </a:xfrm>
              <a:custGeom>
                <a:rect b="b" l="l" r="r" t="t"/>
                <a:pathLst>
                  <a:path extrusionOk="0" h="985" w="1133">
                    <a:moveTo>
                      <a:pt x="60" y="0"/>
                    </a:moveTo>
                    <a:cubicBezTo>
                      <a:pt x="33" y="0"/>
                      <a:pt x="0" y="45"/>
                      <a:pt x="22" y="67"/>
                    </a:cubicBezTo>
                    <a:cubicBezTo>
                      <a:pt x="189" y="235"/>
                      <a:pt x="357" y="402"/>
                      <a:pt x="524" y="542"/>
                    </a:cubicBezTo>
                    <a:cubicBezTo>
                      <a:pt x="604" y="623"/>
                      <a:pt x="691" y="710"/>
                      <a:pt x="772" y="763"/>
                    </a:cubicBezTo>
                    <a:cubicBezTo>
                      <a:pt x="859" y="844"/>
                      <a:pt x="939" y="930"/>
                      <a:pt x="1053" y="984"/>
                    </a:cubicBezTo>
                    <a:cubicBezTo>
                      <a:pt x="1079" y="984"/>
                      <a:pt x="1133" y="957"/>
                      <a:pt x="1106" y="930"/>
                    </a:cubicBezTo>
                    <a:cubicBezTo>
                      <a:pt x="1026" y="817"/>
                      <a:pt x="939" y="763"/>
                      <a:pt x="859" y="676"/>
                    </a:cubicBezTo>
                    <a:cubicBezTo>
                      <a:pt x="772" y="596"/>
                      <a:pt x="691" y="542"/>
                      <a:pt x="604" y="455"/>
                    </a:cubicBezTo>
                    <a:cubicBezTo>
                      <a:pt x="437" y="315"/>
                      <a:pt x="243" y="148"/>
                      <a:pt x="76" y="7"/>
                    </a:cubicBezTo>
                    <a:cubicBezTo>
                      <a:pt x="71" y="2"/>
                      <a:pt x="66"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320502" y="1447784"/>
                <a:ext cx="57873" cy="74832"/>
              </a:xfrm>
              <a:custGeom>
                <a:rect b="b" l="l" r="r" t="t"/>
                <a:pathLst>
                  <a:path extrusionOk="0" h="428" w="331">
                    <a:moveTo>
                      <a:pt x="136" y="1"/>
                    </a:moveTo>
                    <a:cubicBezTo>
                      <a:pt x="76" y="1"/>
                      <a:pt x="49" y="27"/>
                      <a:pt x="22" y="27"/>
                    </a:cubicBezTo>
                    <a:cubicBezTo>
                      <a:pt x="1" y="49"/>
                      <a:pt x="14" y="88"/>
                      <a:pt x="34" y="88"/>
                    </a:cubicBezTo>
                    <a:cubicBezTo>
                      <a:pt x="39" y="88"/>
                      <a:pt x="44" y="86"/>
                      <a:pt x="49" y="81"/>
                    </a:cubicBezTo>
                    <a:cubicBezTo>
                      <a:pt x="67" y="81"/>
                      <a:pt x="100" y="69"/>
                      <a:pt x="135" y="69"/>
                    </a:cubicBezTo>
                    <a:cubicBezTo>
                      <a:pt x="153" y="69"/>
                      <a:pt x="172" y="72"/>
                      <a:pt x="190" y="81"/>
                    </a:cubicBezTo>
                    <a:cubicBezTo>
                      <a:pt x="216" y="108"/>
                      <a:pt x="243" y="168"/>
                      <a:pt x="270" y="195"/>
                    </a:cubicBezTo>
                    <a:lnTo>
                      <a:pt x="270" y="221"/>
                    </a:lnTo>
                    <a:lnTo>
                      <a:pt x="270" y="248"/>
                    </a:lnTo>
                    <a:lnTo>
                      <a:pt x="270" y="275"/>
                    </a:lnTo>
                    <a:lnTo>
                      <a:pt x="243" y="275"/>
                    </a:lnTo>
                    <a:cubicBezTo>
                      <a:pt x="243" y="275"/>
                      <a:pt x="216" y="275"/>
                      <a:pt x="216" y="308"/>
                    </a:cubicBezTo>
                    <a:cubicBezTo>
                      <a:pt x="190" y="308"/>
                      <a:pt x="163" y="335"/>
                      <a:pt x="136" y="335"/>
                    </a:cubicBezTo>
                    <a:cubicBezTo>
                      <a:pt x="103" y="335"/>
                      <a:pt x="76" y="362"/>
                      <a:pt x="49" y="389"/>
                    </a:cubicBezTo>
                    <a:cubicBezTo>
                      <a:pt x="49" y="416"/>
                      <a:pt x="76" y="416"/>
                      <a:pt x="76" y="416"/>
                    </a:cubicBezTo>
                    <a:cubicBezTo>
                      <a:pt x="85" y="424"/>
                      <a:pt x="91" y="427"/>
                      <a:pt x="96" y="427"/>
                    </a:cubicBezTo>
                    <a:cubicBezTo>
                      <a:pt x="106" y="427"/>
                      <a:pt x="114" y="416"/>
                      <a:pt x="136" y="416"/>
                    </a:cubicBezTo>
                    <a:cubicBezTo>
                      <a:pt x="163" y="416"/>
                      <a:pt x="163" y="389"/>
                      <a:pt x="190" y="389"/>
                    </a:cubicBezTo>
                    <a:cubicBezTo>
                      <a:pt x="216" y="362"/>
                      <a:pt x="243" y="362"/>
                      <a:pt x="270" y="335"/>
                    </a:cubicBezTo>
                    <a:cubicBezTo>
                      <a:pt x="303" y="335"/>
                      <a:pt x="330" y="308"/>
                      <a:pt x="330" y="275"/>
                    </a:cubicBezTo>
                    <a:lnTo>
                      <a:pt x="330" y="221"/>
                    </a:lnTo>
                    <a:lnTo>
                      <a:pt x="330" y="168"/>
                    </a:lnTo>
                    <a:cubicBezTo>
                      <a:pt x="303" y="108"/>
                      <a:pt x="270" y="54"/>
                      <a:pt x="216" y="27"/>
                    </a:cubicBezTo>
                    <a:cubicBezTo>
                      <a:pt x="190" y="1"/>
                      <a:pt x="163" y="1"/>
                      <a:pt x="1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329069" y="1510901"/>
                <a:ext cx="53851" cy="24827"/>
              </a:xfrm>
              <a:custGeom>
                <a:rect b="b" l="l" r="r" t="t"/>
                <a:pathLst>
                  <a:path extrusionOk="0" h="142" w="308">
                    <a:moveTo>
                      <a:pt x="194" y="1"/>
                    </a:moveTo>
                    <a:cubicBezTo>
                      <a:pt x="167" y="1"/>
                      <a:pt x="167" y="1"/>
                      <a:pt x="141" y="28"/>
                    </a:cubicBezTo>
                    <a:cubicBezTo>
                      <a:pt x="87" y="28"/>
                      <a:pt x="54" y="55"/>
                      <a:pt x="0" y="81"/>
                    </a:cubicBezTo>
                    <a:lnTo>
                      <a:pt x="0" y="115"/>
                    </a:lnTo>
                    <a:cubicBezTo>
                      <a:pt x="0" y="141"/>
                      <a:pt x="27" y="141"/>
                      <a:pt x="54" y="141"/>
                    </a:cubicBezTo>
                    <a:cubicBezTo>
                      <a:pt x="87" y="115"/>
                      <a:pt x="114" y="81"/>
                      <a:pt x="167" y="81"/>
                    </a:cubicBezTo>
                    <a:cubicBezTo>
                      <a:pt x="167" y="81"/>
                      <a:pt x="194" y="81"/>
                      <a:pt x="221" y="55"/>
                    </a:cubicBezTo>
                    <a:lnTo>
                      <a:pt x="281" y="55"/>
                    </a:lnTo>
                    <a:cubicBezTo>
                      <a:pt x="308" y="28"/>
                      <a:pt x="281" y="1"/>
                      <a:pt x="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2582242" y="1447523"/>
                <a:ext cx="350734" cy="570328"/>
              </a:xfrm>
              <a:custGeom>
                <a:rect b="b" l="l" r="r" t="t"/>
                <a:pathLst>
                  <a:path extrusionOk="0" h="3262" w="2006">
                    <a:moveTo>
                      <a:pt x="1888" y="0"/>
                    </a:moveTo>
                    <a:cubicBezTo>
                      <a:pt x="1880" y="0"/>
                      <a:pt x="1872" y="2"/>
                      <a:pt x="1865" y="6"/>
                    </a:cubicBezTo>
                    <a:cubicBezTo>
                      <a:pt x="1416" y="226"/>
                      <a:pt x="1283" y="1150"/>
                      <a:pt x="1249" y="1317"/>
                    </a:cubicBezTo>
                    <a:lnTo>
                      <a:pt x="1249" y="1344"/>
                    </a:lnTo>
                    <a:lnTo>
                      <a:pt x="51" y="3070"/>
                    </a:lnTo>
                    <a:cubicBezTo>
                      <a:pt x="8" y="3140"/>
                      <a:pt x="0" y="3262"/>
                      <a:pt x="40" y="3262"/>
                    </a:cubicBezTo>
                    <a:cubicBezTo>
                      <a:pt x="50" y="3262"/>
                      <a:pt x="62" y="3254"/>
                      <a:pt x="78" y="3237"/>
                    </a:cubicBezTo>
                    <a:lnTo>
                      <a:pt x="1530" y="2234"/>
                    </a:lnTo>
                    <a:cubicBezTo>
                      <a:pt x="1697" y="2093"/>
                      <a:pt x="1811" y="1899"/>
                      <a:pt x="1838" y="1652"/>
                    </a:cubicBezTo>
                    <a:lnTo>
                      <a:pt x="2005" y="146"/>
                    </a:lnTo>
                    <a:cubicBezTo>
                      <a:pt x="2005" y="71"/>
                      <a:pt x="1940" y="0"/>
                      <a:pt x="1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1859974" y="1403289"/>
                <a:ext cx="1038564" cy="1168456"/>
              </a:xfrm>
              <a:custGeom>
                <a:rect b="b" l="l" r="r" t="t"/>
                <a:pathLst>
                  <a:path extrusionOk="0" h="6683" w="5940">
                    <a:moveTo>
                      <a:pt x="5773" y="0"/>
                    </a:moveTo>
                    <a:cubicBezTo>
                      <a:pt x="5765" y="0"/>
                      <a:pt x="5756" y="2"/>
                      <a:pt x="5748" y="4"/>
                    </a:cubicBezTo>
                    <a:cubicBezTo>
                      <a:pt x="5414" y="118"/>
                      <a:pt x="5327" y="479"/>
                      <a:pt x="5300" y="533"/>
                    </a:cubicBezTo>
                    <a:cubicBezTo>
                      <a:pt x="4604" y="2487"/>
                      <a:pt x="3600" y="2848"/>
                      <a:pt x="3600" y="2848"/>
                    </a:cubicBezTo>
                    <a:cubicBezTo>
                      <a:pt x="3600" y="2848"/>
                      <a:pt x="4182" y="2179"/>
                      <a:pt x="4269" y="1704"/>
                    </a:cubicBezTo>
                    <a:cubicBezTo>
                      <a:pt x="4294" y="1490"/>
                      <a:pt x="4238" y="1391"/>
                      <a:pt x="4130" y="1391"/>
                    </a:cubicBezTo>
                    <a:cubicBezTo>
                      <a:pt x="4001" y="1391"/>
                      <a:pt x="3799" y="1532"/>
                      <a:pt x="3574" y="1791"/>
                    </a:cubicBezTo>
                    <a:cubicBezTo>
                      <a:pt x="2871" y="2600"/>
                      <a:pt x="1955" y="2373"/>
                      <a:pt x="978" y="2988"/>
                    </a:cubicBezTo>
                    <a:cubicBezTo>
                      <a:pt x="590" y="3243"/>
                      <a:pt x="1" y="3684"/>
                      <a:pt x="168" y="4661"/>
                    </a:cubicBezTo>
                    <a:lnTo>
                      <a:pt x="168" y="4715"/>
                    </a:lnTo>
                    <a:lnTo>
                      <a:pt x="61" y="5972"/>
                    </a:lnTo>
                    <a:cubicBezTo>
                      <a:pt x="61" y="5999"/>
                      <a:pt x="61" y="6053"/>
                      <a:pt x="88" y="6086"/>
                    </a:cubicBezTo>
                    <a:cubicBezTo>
                      <a:pt x="465" y="6577"/>
                      <a:pt x="985" y="6682"/>
                      <a:pt x="1350" y="6682"/>
                    </a:cubicBezTo>
                    <a:cubicBezTo>
                      <a:pt x="1523" y="6682"/>
                      <a:pt x="1661" y="6659"/>
                      <a:pt x="1734" y="6642"/>
                    </a:cubicBezTo>
                    <a:cubicBezTo>
                      <a:pt x="1760" y="6642"/>
                      <a:pt x="1787" y="6615"/>
                      <a:pt x="1814" y="6588"/>
                    </a:cubicBezTo>
                    <a:cubicBezTo>
                      <a:pt x="1928" y="6280"/>
                      <a:pt x="2510" y="4715"/>
                      <a:pt x="2871" y="4547"/>
                    </a:cubicBezTo>
                    <a:cubicBezTo>
                      <a:pt x="3319" y="4327"/>
                      <a:pt x="4939" y="3015"/>
                      <a:pt x="5300" y="2460"/>
                    </a:cubicBezTo>
                    <a:cubicBezTo>
                      <a:pt x="5581" y="2038"/>
                      <a:pt x="5828" y="734"/>
                      <a:pt x="5915" y="198"/>
                    </a:cubicBezTo>
                    <a:cubicBezTo>
                      <a:pt x="5939" y="102"/>
                      <a:pt x="5850" y="0"/>
                      <a:pt x="5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2834406" y="1504870"/>
                <a:ext cx="38640" cy="28324"/>
              </a:xfrm>
              <a:custGeom>
                <a:rect b="b" l="l" r="r" t="t"/>
                <a:pathLst>
                  <a:path extrusionOk="0" h="162" w="221">
                    <a:moveTo>
                      <a:pt x="0" y="1"/>
                    </a:moveTo>
                    <a:lnTo>
                      <a:pt x="0" y="28"/>
                    </a:lnTo>
                    <a:cubicBezTo>
                      <a:pt x="0" y="54"/>
                      <a:pt x="0" y="54"/>
                      <a:pt x="27" y="54"/>
                    </a:cubicBezTo>
                    <a:lnTo>
                      <a:pt x="27" y="81"/>
                    </a:lnTo>
                    <a:lnTo>
                      <a:pt x="87" y="81"/>
                    </a:lnTo>
                    <a:cubicBezTo>
                      <a:pt x="114" y="108"/>
                      <a:pt x="141" y="141"/>
                      <a:pt x="167" y="141"/>
                    </a:cubicBezTo>
                    <a:cubicBezTo>
                      <a:pt x="181" y="155"/>
                      <a:pt x="187" y="162"/>
                      <a:pt x="194" y="162"/>
                    </a:cubicBezTo>
                    <a:cubicBezTo>
                      <a:pt x="201" y="162"/>
                      <a:pt x="208" y="155"/>
                      <a:pt x="221" y="141"/>
                    </a:cubicBezTo>
                    <a:cubicBezTo>
                      <a:pt x="221" y="108"/>
                      <a:pt x="221" y="108"/>
                      <a:pt x="194" y="81"/>
                    </a:cubicBezTo>
                    <a:cubicBezTo>
                      <a:pt x="167" y="81"/>
                      <a:pt x="141" y="54"/>
                      <a:pt x="114" y="28"/>
                    </a:cubicBezTo>
                    <a:cubicBezTo>
                      <a:pt x="114" y="28"/>
                      <a:pt x="87" y="28"/>
                      <a:pt x="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2824965" y="1523753"/>
                <a:ext cx="48082" cy="24652"/>
              </a:xfrm>
              <a:custGeom>
                <a:rect b="b" l="l" r="r" t="t"/>
                <a:pathLst>
                  <a:path extrusionOk="0" h="141" w="275">
                    <a:moveTo>
                      <a:pt x="54" y="0"/>
                    </a:moveTo>
                    <a:cubicBezTo>
                      <a:pt x="27" y="0"/>
                      <a:pt x="1" y="0"/>
                      <a:pt x="1" y="33"/>
                    </a:cubicBezTo>
                    <a:cubicBezTo>
                      <a:pt x="1" y="60"/>
                      <a:pt x="1" y="60"/>
                      <a:pt x="27" y="87"/>
                    </a:cubicBezTo>
                    <a:cubicBezTo>
                      <a:pt x="54" y="87"/>
                      <a:pt x="81" y="114"/>
                      <a:pt x="108" y="114"/>
                    </a:cubicBezTo>
                    <a:cubicBezTo>
                      <a:pt x="168" y="114"/>
                      <a:pt x="195" y="141"/>
                      <a:pt x="221" y="141"/>
                    </a:cubicBezTo>
                    <a:cubicBezTo>
                      <a:pt x="221" y="141"/>
                      <a:pt x="248" y="141"/>
                      <a:pt x="248" y="114"/>
                    </a:cubicBezTo>
                    <a:cubicBezTo>
                      <a:pt x="275" y="87"/>
                      <a:pt x="248" y="60"/>
                      <a:pt x="221" y="60"/>
                    </a:cubicBezTo>
                    <a:cubicBezTo>
                      <a:pt x="195" y="60"/>
                      <a:pt x="168" y="33"/>
                      <a:pt x="141" y="33"/>
                    </a:cubicBezTo>
                    <a:cubicBezTo>
                      <a:pt x="141" y="33"/>
                      <a:pt x="108" y="33"/>
                      <a:pt x="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2509504" y="1750149"/>
                <a:ext cx="54026" cy="29373"/>
              </a:xfrm>
              <a:custGeom>
                <a:rect b="b" l="l" r="r" t="t"/>
                <a:pathLst>
                  <a:path extrusionOk="0" h="168" w="309">
                    <a:moveTo>
                      <a:pt x="27" y="0"/>
                    </a:moveTo>
                    <a:cubicBezTo>
                      <a:pt x="1" y="27"/>
                      <a:pt x="1" y="54"/>
                      <a:pt x="27" y="54"/>
                    </a:cubicBezTo>
                    <a:lnTo>
                      <a:pt x="27" y="80"/>
                    </a:lnTo>
                    <a:lnTo>
                      <a:pt x="81" y="80"/>
                    </a:lnTo>
                    <a:cubicBezTo>
                      <a:pt x="81" y="114"/>
                      <a:pt x="114" y="114"/>
                      <a:pt x="141" y="114"/>
                    </a:cubicBezTo>
                    <a:cubicBezTo>
                      <a:pt x="168" y="114"/>
                      <a:pt x="221" y="141"/>
                      <a:pt x="248" y="167"/>
                    </a:cubicBezTo>
                    <a:cubicBezTo>
                      <a:pt x="282" y="167"/>
                      <a:pt x="308" y="167"/>
                      <a:pt x="308" y="141"/>
                    </a:cubicBezTo>
                    <a:cubicBezTo>
                      <a:pt x="308" y="141"/>
                      <a:pt x="308" y="114"/>
                      <a:pt x="282" y="80"/>
                    </a:cubicBezTo>
                    <a:cubicBezTo>
                      <a:pt x="248" y="54"/>
                      <a:pt x="195" y="54"/>
                      <a:pt x="168" y="27"/>
                    </a:cubicBezTo>
                    <a:cubicBezTo>
                      <a:pt x="141" y="27"/>
                      <a:pt x="114" y="27"/>
                      <a:pt x="1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2479261" y="1770102"/>
                <a:ext cx="57873" cy="30772"/>
              </a:xfrm>
              <a:custGeom>
                <a:rect b="b" l="l" r="r" t="t"/>
                <a:pathLst>
                  <a:path extrusionOk="0" h="176" w="331">
                    <a:moveTo>
                      <a:pt x="28" y="1"/>
                    </a:moveTo>
                    <a:cubicBezTo>
                      <a:pt x="1" y="1"/>
                      <a:pt x="1" y="27"/>
                      <a:pt x="28" y="27"/>
                    </a:cubicBezTo>
                    <a:cubicBezTo>
                      <a:pt x="28" y="54"/>
                      <a:pt x="28" y="54"/>
                      <a:pt x="54" y="54"/>
                    </a:cubicBezTo>
                    <a:lnTo>
                      <a:pt x="81" y="54"/>
                    </a:lnTo>
                    <a:cubicBezTo>
                      <a:pt x="108" y="81"/>
                      <a:pt x="108" y="81"/>
                      <a:pt x="141" y="81"/>
                    </a:cubicBezTo>
                    <a:cubicBezTo>
                      <a:pt x="195" y="108"/>
                      <a:pt x="222" y="141"/>
                      <a:pt x="275" y="168"/>
                    </a:cubicBezTo>
                    <a:cubicBezTo>
                      <a:pt x="282" y="173"/>
                      <a:pt x="288" y="175"/>
                      <a:pt x="294" y="175"/>
                    </a:cubicBezTo>
                    <a:cubicBezTo>
                      <a:pt x="317" y="175"/>
                      <a:pt x="330" y="141"/>
                      <a:pt x="309" y="141"/>
                    </a:cubicBezTo>
                    <a:cubicBezTo>
                      <a:pt x="248" y="81"/>
                      <a:pt x="222" y="54"/>
                      <a:pt x="168" y="27"/>
                    </a:cubicBezTo>
                    <a:cubicBezTo>
                      <a:pt x="141" y="27"/>
                      <a:pt x="141" y="27"/>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2411859" y="1830957"/>
                <a:ext cx="58572" cy="49305"/>
              </a:xfrm>
              <a:custGeom>
                <a:rect b="b" l="l" r="r" t="t"/>
                <a:pathLst>
                  <a:path extrusionOk="0" h="282" w="335">
                    <a:moveTo>
                      <a:pt x="34" y="1"/>
                    </a:moveTo>
                    <a:cubicBezTo>
                      <a:pt x="0" y="1"/>
                      <a:pt x="0" y="1"/>
                      <a:pt x="0" y="28"/>
                    </a:cubicBezTo>
                    <a:lnTo>
                      <a:pt x="0" y="54"/>
                    </a:lnTo>
                    <a:lnTo>
                      <a:pt x="34" y="81"/>
                    </a:lnTo>
                    <a:cubicBezTo>
                      <a:pt x="34" y="81"/>
                      <a:pt x="60" y="81"/>
                      <a:pt x="60" y="115"/>
                    </a:cubicBezTo>
                    <a:cubicBezTo>
                      <a:pt x="87" y="115"/>
                      <a:pt x="87" y="115"/>
                      <a:pt x="114" y="141"/>
                    </a:cubicBezTo>
                    <a:cubicBezTo>
                      <a:pt x="114" y="141"/>
                      <a:pt x="114" y="168"/>
                      <a:pt x="141" y="168"/>
                    </a:cubicBezTo>
                    <a:cubicBezTo>
                      <a:pt x="141" y="168"/>
                      <a:pt x="167" y="195"/>
                      <a:pt x="201" y="222"/>
                    </a:cubicBezTo>
                    <a:cubicBezTo>
                      <a:pt x="228" y="222"/>
                      <a:pt x="254" y="248"/>
                      <a:pt x="281" y="282"/>
                    </a:cubicBezTo>
                    <a:lnTo>
                      <a:pt x="335" y="282"/>
                    </a:lnTo>
                    <a:lnTo>
                      <a:pt x="335" y="222"/>
                    </a:lnTo>
                    <a:cubicBezTo>
                      <a:pt x="308" y="195"/>
                      <a:pt x="281" y="168"/>
                      <a:pt x="254" y="141"/>
                    </a:cubicBezTo>
                    <a:cubicBezTo>
                      <a:pt x="254" y="141"/>
                      <a:pt x="228" y="115"/>
                      <a:pt x="201" y="81"/>
                    </a:cubicBezTo>
                    <a:cubicBezTo>
                      <a:pt x="167" y="54"/>
                      <a:pt x="141" y="54"/>
                      <a:pt x="114" y="28"/>
                    </a:cubicBezTo>
                    <a:lnTo>
                      <a:pt x="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2504783" y="1637727"/>
                <a:ext cx="77455" cy="126584"/>
              </a:xfrm>
              <a:custGeom>
                <a:rect b="b" l="l" r="r" t="t"/>
                <a:pathLst>
                  <a:path extrusionOk="0" h="724" w="443">
                    <a:moveTo>
                      <a:pt x="389" y="1"/>
                    </a:moveTo>
                    <a:cubicBezTo>
                      <a:pt x="362" y="1"/>
                      <a:pt x="335" y="1"/>
                      <a:pt x="335" y="28"/>
                    </a:cubicBezTo>
                    <a:cubicBezTo>
                      <a:pt x="275" y="28"/>
                      <a:pt x="248" y="28"/>
                      <a:pt x="222" y="54"/>
                    </a:cubicBezTo>
                    <a:cubicBezTo>
                      <a:pt x="141" y="115"/>
                      <a:pt x="108" y="168"/>
                      <a:pt x="81" y="255"/>
                    </a:cubicBezTo>
                    <a:cubicBezTo>
                      <a:pt x="54" y="309"/>
                      <a:pt x="54" y="362"/>
                      <a:pt x="54" y="389"/>
                    </a:cubicBezTo>
                    <a:cubicBezTo>
                      <a:pt x="28" y="449"/>
                      <a:pt x="1" y="503"/>
                      <a:pt x="28" y="556"/>
                    </a:cubicBezTo>
                    <a:cubicBezTo>
                      <a:pt x="28" y="616"/>
                      <a:pt x="54" y="616"/>
                      <a:pt x="108" y="643"/>
                    </a:cubicBezTo>
                    <a:cubicBezTo>
                      <a:pt x="141" y="670"/>
                      <a:pt x="195" y="697"/>
                      <a:pt x="248" y="723"/>
                    </a:cubicBezTo>
                    <a:cubicBezTo>
                      <a:pt x="275" y="723"/>
                      <a:pt x="309" y="697"/>
                      <a:pt x="275" y="670"/>
                    </a:cubicBezTo>
                    <a:cubicBezTo>
                      <a:pt x="248" y="643"/>
                      <a:pt x="222" y="616"/>
                      <a:pt x="168" y="590"/>
                    </a:cubicBezTo>
                    <a:cubicBezTo>
                      <a:pt x="168" y="590"/>
                      <a:pt x="141" y="590"/>
                      <a:pt x="108" y="556"/>
                    </a:cubicBezTo>
                    <a:lnTo>
                      <a:pt x="108" y="529"/>
                    </a:lnTo>
                    <a:cubicBezTo>
                      <a:pt x="108" y="449"/>
                      <a:pt x="141" y="362"/>
                      <a:pt x="168" y="282"/>
                    </a:cubicBezTo>
                    <a:cubicBezTo>
                      <a:pt x="195" y="222"/>
                      <a:pt x="222" y="168"/>
                      <a:pt x="275" y="141"/>
                    </a:cubicBezTo>
                    <a:cubicBezTo>
                      <a:pt x="309" y="115"/>
                      <a:pt x="335" y="115"/>
                      <a:pt x="362" y="88"/>
                    </a:cubicBezTo>
                    <a:lnTo>
                      <a:pt x="416" y="88"/>
                    </a:lnTo>
                    <a:cubicBezTo>
                      <a:pt x="416" y="88"/>
                      <a:pt x="416" y="54"/>
                      <a:pt x="443" y="54"/>
                    </a:cubicBezTo>
                    <a:cubicBezTo>
                      <a:pt x="443" y="28"/>
                      <a:pt x="443" y="28"/>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2820244" y="1402065"/>
                <a:ext cx="72734" cy="100533"/>
              </a:xfrm>
              <a:custGeom>
                <a:rect b="b" l="l" r="r" t="t"/>
                <a:pathLst>
                  <a:path extrusionOk="0" h="575" w="416">
                    <a:moveTo>
                      <a:pt x="389" y="0"/>
                    </a:moveTo>
                    <a:cubicBezTo>
                      <a:pt x="335" y="0"/>
                      <a:pt x="248" y="0"/>
                      <a:pt x="195" y="27"/>
                    </a:cubicBezTo>
                    <a:cubicBezTo>
                      <a:pt x="135" y="87"/>
                      <a:pt x="81" y="141"/>
                      <a:pt x="54" y="194"/>
                    </a:cubicBezTo>
                    <a:cubicBezTo>
                      <a:pt x="28" y="254"/>
                      <a:pt x="1" y="308"/>
                      <a:pt x="1" y="361"/>
                    </a:cubicBezTo>
                    <a:lnTo>
                      <a:pt x="1" y="475"/>
                    </a:lnTo>
                    <a:cubicBezTo>
                      <a:pt x="1" y="502"/>
                      <a:pt x="28" y="529"/>
                      <a:pt x="54" y="529"/>
                    </a:cubicBezTo>
                    <a:cubicBezTo>
                      <a:pt x="81" y="529"/>
                      <a:pt x="108" y="562"/>
                      <a:pt x="135" y="562"/>
                    </a:cubicBezTo>
                    <a:cubicBezTo>
                      <a:pt x="157" y="562"/>
                      <a:pt x="188" y="574"/>
                      <a:pt x="214" y="574"/>
                    </a:cubicBezTo>
                    <a:cubicBezTo>
                      <a:pt x="228" y="574"/>
                      <a:pt x="239" y="571"/>
                      <a:pt x="248" y="562"/>
                    </a:cubicBezTo>
                    <a:lnTo>
                      <a:pt x="248" y="529"/>
                    </a:lnTo>
                    <a:cubicBezTo>
                      <a:pt x="222" y="502"/>
                      <a:pt x="168" y="475"/>
                      <a:pt x="135" y="475"/>
                    </a:cubicBezTo>
                    <a:cubicBezTo>
                      <a:pt x="108" y="448"/>
                      <a:pt x="81" y="448"/>
                      <a:pt x="81" y="448"/>
                    </a:cubicBezTo>
                    <a:cubicBezTo>
                      <a:pt x="81" y="395"/>
                      <a:pt x="108" y="361"/>
                      <a:pt x="108" y="335"/>
                    </a:cubicBezTo>
                    <a:cubicBezTo>
                      <a:pt x="108" y="281"/>
                      <a:pt x="135" y="254"/>
                      <a:pt x="168" y="194"/>
                    </a:cubicBezTo>
                    <a:cubicBezTo>
                      <a:pt x="168" y="167"/>
                      <a:pt x="195" y="141"/>
                      <a:pt x="248" y="114"/>
                    </a:cubicBezTo>
                    <a:cubicBezTo>
                      <a:pt x="275" y="60"/>
                      <a:pt x="335" y="60"/>
                      <a:pt x="389" y="60"/>
                    </a:cubicBezTo>
                    <a:cubicBezTo>
                      <a:pt x="416" y="60"/>
                      <a:pt x="416" y="0"/>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2815130" y="1771908"/>
                <a:ext cx="58747" cy="36192"/>
              </a:xfrm>
              <a:custGeom>
                <a:rect b="b" l="l" r="r" t="t"/>
                <a:pathLst>
                  <a:path extrusionOk="0" h="207" w="336">
                    <a:moveTo>
                      <a:pt x="1" y="0"/>
                    </a:moveTo>
                    <a:lnTo>
                      <a:pt x="1" y="54"/>
                    </a:lnTo>
                    <a:cubicBezTo>
                      <a:pt x="1" y="54"/>
                      <a:pt x="28" y="54"/>
                      <a:pt x="28" y="80"/>
                    </a:cubicBezTo>
                    <a:cubicBezTo>
                      <a:pt x="61" y="80"/>
                      <a:pt x="61" y="80"/>
                      <a:pt x="88" y="107"/>
                    </a:cubicBezTo>
                    <a:cubicBezTo>
                      <a:pt x="115" y="107"/>
                      <a:pt x="115" y="107"/>
                      <a:pt x="141" y="134"/>
                    </a:cubicBezTo>
                    <a:cubicBezTo>
                      <a:pt x="168" y="134"/>
                      <a:pt x="228" y="167"/>
                      <a:pt x="282" y="194"/>
                    </a:cubicBezTo>
                    <a:cubicBezTo>
                      <a:pt x="282" y="203"/>
                      <a:pt x="285" y="206"/>
                      <a:pt x="289" y="206"/>
                    </a:cubicBezTo>
                    <a:cubicBezTo>
                      <a:pt x="297" y="206"/>
                      <a:pt x="309" y="194"/>
                      <a:pt x="309" y="194"/>
                    </a:cubicBezTo>
                    <a:cubicBezTo>
                      <a:pt x="335" y="167"/>
                      <a:pt x="335" y="134"/>
                      <a:pt x="309" y="134"/>
                    </a:cubicBezTo>
                    <a:cubicBezTo>
                      <a:pt x="228" y="80"/>
                      <a:pt x="168" y="27"/>
                      <a:pt x="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2492209" y="1432836"/>
                <a:ext cx="414374" cy="681067"/>
              </a:xfrm>
              <a:custGeom>
                <a:rect b="b" l="l" r="r" t="t"/>
                <a:pathLst>
                  <a:path extrusionOk="0" h="4267" w="2596">
                    <a:moveTo>
                      <a:pt x="2561" y="1"/>
                    </a:moveTo>
                    <a:cubicBezTo>
                      <a:pt x="2549" y="1"/>
                      <a:pt x="2535" y="9"/>
                      <a:pt x="2525" y="29"/>
                    </a:cubicBezTo>
                    <a:cubicBezTo>
                      <a:pt x="2385" y="397"/>
                      <a:pt x="2298" y="786"/>
                      <a:pt x="2218" y="1147"/>
                    </a:cubicBezTo>
                    <a:cubicBezTo>
                      <a:pt x="2131" y="1428"/>
                      <a:pt x="2077" y="1702"/>
                      <a:pt x="1990" y="1956"/>
                    </a:cubicBezTo>
                    <a:cubicBezTo>
                      <a:pt x="1937" y="2150"/>
                      <a:pt x="1823" y="2291"/>
                      <a:pt x="1689" y="2431"/>
                    </a:cubicBezTo>
                    <a:cubicBezTo>
                      <a:pt x="1408" y="2706"/>
                      <a:pt x="1127" y="2987"/>
                      <a:pt x="879" y="3294"/>
                    </a:cubicBezTo>
                    <a:cubicBezTo>
                      <a:pt x="598" y="3602"/>
                      <a:pt x="317" y="3877"/>
                      <a:pt x="43" y="4184"/>
                    </a:cubicBezTo>
                    <a:cubicBezTo>
                      <a:pt x="0" y="4227"/>
                      <a:pt x="32" y="4267"/>
                      <a:pt x="63" y="4267"/>
                    </a:cubicBezTo>
                    <a:cubicBezTo>
                      <a:pt x="76" y="4267"/>
                      <a:pt x="89" y="4260"/>
                      <a:pt x="97" y="4245"/>
                    </a:cubicBezTo>
                    <a:cubicBezTo>
                      <a:pt x="378" y="4017"/>
                      <a:pt x="625" y="3743"/>
                      <a:pt x="879" y="3489"/>
                    </a:cubicBezTo>
                    <a:cubicBezTo>
                      <a:pt x="1127" y="3181"/>
                      <a:pt x="1408" y="2873"/>
                      <a:pt x="1716" y="2572"/>
                    </a:cubicBezTo>
                    <a:cubicBezTo>
                      <a:pt x="1856" y="2431"/>
                      <a:pt x="1990" y="2291"/>
                      <a:pt x="2077" y="2097"/>
                    </a:cubicBezTo>
                    <a:cubicBezTo>
                      <a:pt x="2191" y="1903"/>
                      <a:pt x="2218" y="1649"/>
                      <a:pt x="2271" y="1428"/>
                    </a:cubicBezTo>
                    <a:cubicBezTo>
                      <a:pt x="2358" y="980"/>
                      <a:pt x="2465" y="505"/>
                      <a:pt x="2579" y="63"/>
                    </a:cubicBezTo>
                    <a:cubicBezTo>
                      <a:pt x="2596" y="25"/>
                      <a:pt x="2581" y="1"/>
                      <a:pt x="25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2334480" y="1851907"/>
                <a:ext cx="194775" cy="172217"/>
              </a:xfrm>
              <a:custGeom>
                <a:rect b="b" l="l" r="r" t="t"/>
                <a:pathLst>
                  <a:path extrusionOk="0" h="985" w="1114">
                    <a:moveTo>
                      <a:pt x="1059" y="0"/>
                    </a:moveTo>
                    <a:cubicBezTo>
                      <a:pt x="1051" y="0"/>
                      <a:pt x="1041" y="2"/>
                      <a:pt x="1031" y="7"/>
                    </a:cubicBezTo>
                    <a:cubicBezTo>
                      <a:pt x="863" y="148"/>
                      <a:pt x="696" y="315"/>
                      <a:pt x="502" y="455"/>
                    </a:cubicBezTo>
                    <a:cubicBezTo>
                      <a:pt x="422" y="542"/>
                      <a:pt x="335" y="596"/>
                      <a:pt x="255" y="676"/>
                    </a:cubicBezTo>
                    <a:cubicBezTo>
                      <a:pt x="168" y="763"/>
                      <a:pt x="87" y="817"/>
                      <a:pt x="27" y="930"/>
                    </a:cubicBezTo>
                    <a:cubicBezTo>
                      <a:pt x="0" y="957"/>
                      <a:pt x="27" y="984"/>
                      <a:pt x="61" y="984"/>
                    </a:cubicBezTo>
                    <a:cubicBezTo>
                      <a:pt x="168" y="930"/>
                      <a:pt x="255" y="844"/>
                      <a:pt x="335" y="763"/>
                    </a:cubicBezTo>
                    <a:cubicBezTo>
                      <a:pt x="422" y="710"/>
                      <a:pt x="502" y="623"/>
                      <a:pt x="589" y="542"/>
                    </a:cubicBezTo>
                    <a:cubicBezTo>
                      <a:pt x="756" y="402"/>
                      <a:pt x="924" y="235"/>
                      <a:pt x="1091" y="67"/>
                    </a:cubicBezTo>
                    <a:cubicBezTo>
                      <a:pt x="1113" y="45"/>
                      <a:pt x="1099" y="0"/>
                      <a:pt x="10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2880419" y="1447793"/>
                <a:ext cx="58397" cy="74832"/>
              </a:xfrm>
              <a:custGeom>
                <a:rect b="b" l="l" r="r" t="t"/>
                <a:pathLst>
                  <a:path extrusionOk="0" h="428" w="334">
                    <a:moveTo>
                      <a:pt x="221" y="1"/>
                    </a:moveTo>
                    <a:cubicBezTo>
                      <a:pt x="167" y="1"/>
                      <a:pt x="141" y="1"/>
                      <a:pt x="107" y="27"/>
                    </a:cubicBezTo>
                    <a:cubicBezTo>
                      <a:pt x="54" y="54"/>
                      <a:pt x="27" y="108"/>
                      <a:pt x="0" y="168"/>
                    </a:cubicBezTo>
                    <a:lnTo>
                      <a:pt x="0" y="221"/>
                    </a:lnTo>
                    <a:lnTo>
                      <a:pt x="0" y="275"/>
                    </a:lnTo>
                    <a:cubicBezTo>
                      <a:pt x="0" y="308"/>
                      <a:pt x="27" y="335"/>
                      <a:pt x="54" y="335"/>
                    </a:cubicBezTo>
                    <a:cubicBezTo>
                      <a:pt x="80" y="362"/>
                      <a:pt x="107" y="362"/>
                      <a:pt x="141" y="389"/>
                    </a:cubicBezTo>
                    <a:cubicBezTo>
                      <a:pt x="167" y="389"/>
                      <a:pt x="194" y="416"/>
                      <a:pt x="194" y="416"/>
                    </a:cubicBezTo>
                    <a:cubicBezTo>
                      <a:pt x="212" y="416"/>
                      <a:pt x="218" y="427"/>
                      <a:pt x="228" y="427"/>
                    </a:cubicBezTo>
                    <a:cubicBezTo>
                      <a:pt x="233" y="427"/>
                      <a:pt x="239" y="424"/>
                      <a:pt x="248" y="416"/>
                    </a:cubicBezTo>
                    <a:cubicBezTo>
                      <a:pt x="274" y="416"/>
                      <a:pt x="274" y="416"/>
                      <a:pt x="274" y="389"/>
                    </a:cubicBezTo>
                    <a:cubicBezTo>
                      <a:pt x="274" y="362"/>
                      <a:pt x="221" y="335"/>
                      <a:pt x="194" y="335"/>
                    </a:cubicBezTo>
                    <a:cubicBezTo>
                      <a:pt x="167" y="335"/>
                      <a:pt x="141" y="308"/>
                      <a:pt x="107" y="308"/>
                    </a:cubicBezTo>
                    <a:cubicBezTo>
                      <a:pt x="107" y="275"/>
                      <a:pt x="107" y="275"/>
                      <a:pt x="80" y="275"/>
                    </a:cubicBezTo>
                    <a:cubicBezTo>
                      <a:pt x="80" y="275"/>
                      <a:pt x="54" y="275"/>
                      <a:pt x="54" y="248"/>
                    </a:cubicBezTo>
                    <a:lnTo>
                      <a:pt x="54" y="221"/>
                    </a:lnTo>
                    <a:lnTo>
                      <a:pt x="80" y="195"/>
                    </a:lnTo>
                    <a:cubicBezTo>
                      <a:pt x="80" y="168"/>
                      <a:pt x="107" y="108"/>
                      <a:pt x="141" y="81"/>
                    </a:cubicBezTo>
                    <a:cubicBezTo>
                      <a:pt x="158" y="72"/>
                      <a:pt x="176" y="69"/>
                      <a:pt x="193" y="69"/>
                    </a:cubicBezTo>
                    <a:cubicBezTo>
                      <a:pt x="227" y="69"/>
                      <a:pt x="257" y="81"/>
                      <a:pt x="274" y="81"/>
                    </a:cubicBezTo>
                    <a:cubicBezTo>
                      <a:pt x="286" y="86"/>
                      <a:pt x="295" y="88"/>
                      <a:pt x="303" y="88"/>
                    </a:cubicBezTo>
                    <a:cubicBezTo>
                      <a:pt x="334" y="88"/>
                      <a:pt x="330" y="49"/>
                      <a:pt x="308" y="27"/>
                    </a:cubicBezTo>
                    <a:cubicBezTo>
                      <a:pt x="274" y="27"/>
                      <a:pt x="248" y="1"/>
                      <a:pt x="2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2880419" y="1510910"/>
                <a:ext cx="48082" cy="24827"/>
              </a:xfrm>
              <a:custGeom>
                <a:rect b="b" l="l" r="r" t="t"/>
                <a:pathLst>
                  <a:path extrusionOk="0" h="142" w="275">
                    <a:moveTo>
                      <a:pt x="27" y="1"/>
                    </a:moveTo>
                    <a:cubicBezTo>
                      <a:pt x="0" y="1"/>
                      <a:pt x="0" y="28"/>
                      <a:pt x="0" y="55"/>
                    </a:cubicBezTo>
                    <a:lnTo>
                      <a:pt x="80" y="55"/>
                    </a:lnTo>
                    <a:cubicBezTo>
                      <a:pt x="80" y="81"/>
                      <a:pt x="107" y="81"/>
                      <a:pt x="141" y="81"/>
                    </a:cubicBezTo>
                    <a:cubicBezTo>
                      <a:pt x="167" y="81"/>
                      <a:pt x="194" y="115"/>
                      <a:pt x="248" y="141"/>
                    </a:cubicBezTo>
                    <a:cubicBezTo>
                      <a:pt x="248" y="141"/>
                      <a:pt x="274" y="141"/>
                      <a:pt x="274" y="115"/>
                    </a:cubicBezTo>
                    <a:lnTo>
                      <a:pt x="274" y="81"/>
                    </a:lnTo>
                    <a:cubicBezTo>
                      <a:pt x="221" y="55"/>
                      <a:pt x="194" y="28"/>
                      <a:pt x="141" y="28"/>
                    </a:cubicBezTo>
                    <a:cubicBezTo>
                      <a:pt x="141" y="1"/>
                      <a:pt x="107" y="1"/>
                      <a:pt x="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3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Contents of this template</a:t>
            </a:r>
            <a:endParaRPr>
              <a:solidFill>
                <a:schemeClr val="dk1"/>
              </a:solidFill>
            </a:endParaRPr>
          </a:p>
        </p:txBody>
      </p:sp>
      <p:graphicFrame>
        <p:nvGraphicFramePr>
          <p:cNvPr id="841" name="Google Shape;841;p37"/>
          <p:cNvGraphicFramePr/>
          <p:nvPr/>
        </p:nvGraphicFramePr>
        <p:xfrm>
          <a:off x="720000" y="1761738"/>
          <a:ext cx="3000000" cy="3000000"/>
        </p:xfrm>
        <a:graphic>
          <a:graphicData uri="http://schemas.openxmlformats.org/drawingml/2006/table">
            <a:tbl>
              <a:tblPr>
                <a:noFill/>
                <a:tableStyleId>{815FA600-99AC-4DA9-A56E-D507D5A3754B}</a:tableStyleId>
              </a:tblPr>
              <a:tblGrid>
                <a:gridCol w="2619875"/>
                <a:gridCol w="5084125"/>
              </a:tblGrid>
              <a:tr h="350500">
                <a:tc>
                  <a:txBody>
                    <a:bodyPr/>
                    <a:lstStyle/>
                    <a:p>
                      <a:pPr indent="0" lvl="0" marL="0" rtl="0" algn="l">
                        <a:spcBef>
                          <a:spcPts val="0"/>
                        </a:spcBef>
                        <a:spcAft>
                          <a:spcPts val="0"/>
                        </a:spcAft>
                        <a:buNone/>
                      </a:pPr>
                      <a:r>
                        <a:rPr b="1" lang="en" sz="1100" u="sng">
                          <a:solidFill>
                            <a:schemeClr val="dk1"/>
                          </a:solidFill>
                          <a:latin typeface="Montserrat"/>
                          <a:ea typeface="Montserrat"/>
                          <a:cs typeface="Montserrat"/>
                          <a:sym typeface="Montserrat"/>
                          <a:hlinkClick action="ppaction://hlinksldjump" r:id="rId3">
                            <a:extLst>
                              <a:ext uri="{A12FA001-AC4F-418D-AE19-62706E023703}">
                                <ahyp:hlinkClr val="tx"/>
                              </a:ext>
                            </a:extLst>
                          </a:hlinkClick>
                        </a:rPr>
                        <a:t>Fonts</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dk1"/>
                          </a:solidFill>
                          <a:latin typeface="Montserrat"/>
                          <a:ea typeface="Montserrat"/>
                          <a:cs typeface="Montserrat"/>
                          <a:sym typeface="Montserrat"/>
                          <a:hlinkClick action="ppaction://hlinksldjump" r:id="rId4">
                            <a:extLst>
                              <a:ext uri="{A12FA001-AC4F-418D-AE19-62706E023703}">
                                <ahyp:hlinkClr val="tx"/>
                              </a:ext>
                            </a:extLst>
                          </a:hlinkClick>
                        </a:rPr>
                        <a:t>Used</a:t>
                      </a:r>
                      <a:r>
                        <a:rPr b="1" lang="en" sz="1100">
                          <a:solidFill>
                            <a:schemeClr val="dk1"/>
                          </a:solidFill>
                          <a:latin typeface="Montserrat"/>
                          <a:ea typeface="Montserrat"/>
                          <a:cs typeface="Montserrat"/>
                          <a:sym typeface="Montserrat"/>
                        </a:rPr>
                        <a:t> and </a:t>
                      </a:r>
                      <a:r>
                        <a:rPr b="1" lang="en" sz="1100" u="sng">
                          <a:solidFill>
                            <a:schemeClr val="dk1"/>
                          </a:solidFill>
                          <a:latin typeface="Montserrat"/>
                          <a:ea typeface="Montserrat"/>
                          <a:cs typeface="Montserrat"/>
                          <a:sym typeface="Montserrat"/>
                          <a:hlinkClick action="ppaction://hlinksldjump" r:id="rId5">
                            <a:extLst>
                              <a:ext uri="{A12FA001-AC4F-418D-AE19-62706E023703}">
                                <ahyp:hlinkClr val="tx"/>
                              </a:ext>
                            </a:extLst>
                          </a:hlinkClick>
                        </a:rPr>
                        <a:t>alternative</a:t>
                      </a:r>
                      <a:r>
                        <a:rPr b="1" lang="en" sz="1100" u="sng">
                          <a:solidFill>
                            <a:schemeClr val="dk1"/>
                          </a:solidFill>
                          <a:latin typeface="Montserrat"/>
                          <a:ea typeface="Montserrat"/>
                          <a:cs typeface="Montserrat"/>
                          <a:sym typeface="Montserrat"/>
                          <a:hlinkClick action="ppaction://hlinksldjump" r:id="rId6">
                            <a:extLst>
                              <a:ext uri="{A12FA001-AC4F-418D-AE19-62706E023703}">
                                <ahyp:hlinkClr val="tx"/>
                              </a:ext>
                            </a:extLst>
                          </a:hlinkClick>
                        </a:rPr>
                        <a:t> resources</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dk1"/>
                          </a:solidFill>
                          <a:latin typeface="Montserrat"/>
                          <a:ea typeface="Montserrat"/>
                          <a:cs typeface="Montserrat"/>
                          <a:sym typeface="Montserrat"/>
                          <a:hlinkClick action="ppaction://hlinksldjump" r:id="rId7">
                            <a:extLst>
                              <a:ext uri="{A12FA001-AC4F-418D-AE19-62706E023703}">
                                <ahyp:hlinkClr val="tx"/>
                              </a:ext>
                            </a:extLst>
                          </a:hlinkClick>
                        </a:rPr>
                        <a:t>Thanks slide</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dk1"/>
                          </a:solidFill>
                          <a:latin typeface="Montserrat"/>
                          <a:ea typeface="Montserrat"/>
                          <a:cs typeface="Montserrat"/>
                          <a:sym typeface="Montserrat"/>
                          <a:hlinkClick action="ppaction://hlinksldjump" r:id="rId8">
                            <a:extLst>
                              <a:ext uri="{A12FA001-AC4F-418D-AE19-62706E023703}">
                                <ahyp:hlinkClr val="tx"/>
                              </a:ext>
                            </a:extLst>
                          </a:hlinkClick>
                        </a:rPr>
                        <a:t>Colors</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dk1"/>
                          </a:solidFill>
                          <a:latin typeface="Montserrat"/>
                          <a:ea typeface="Montserrat"/>
                          <a:cs typeface="Montserrat"/>
                          <a:sym typeface="Montserrat"/>
                          <a:hlinkClick action="ppaction://hlinksldjump" r:id="rId9">
                            <a:extLst>
                              <a:ext uri="{A12FA001-AC4F-418D-AE19-62706E023703}">
                                <ahyp:hlinkClr val="tx"/>
                              </a:ext>
                            </a:extLst>
                          </a:hlinkClick>
                        </a:rPr>
                        <a:t>Icons</a:t>
                      </a:r>
                      <a:r>
                        <a:rPr b="1" lang="en" sz="1100">
                          <a:solidFill>
                            <a:schemeClr val="dk1"/>
                          </a:solidFill>
                          <a:latin typeface="Montserrat"/>
                          <a:ea typeface="Montserrat"/>
                          <a:cs typeface="Montserrat"/>
                          <a:sym typeface="Montserrat"/>
                        </a:rPr>
                        <a:t> and </a:t>
                      </a:r>
                      <a:r>
                        <a:rPr b="1" lang="en" sz="1100" u="sng">
                          <a:solidFill>
                            <a:schemeClr val="dk1"/>
                          </a:solidFill>
                          <a:latin typeface="Montserrat"/>
                          <a:ea typeface="Montserrat"/>
                          <a:cs typeface="Montserrat"/>
                          <a:sym typeface="Montserrat"/>
                          <a:hlinkClick action="ppaction://hlinksldjump" r:id="rId10">
                            <a:extLst>
                              <a:ext uri="{A12FA001-AC4F-418D-AE19-62706E023703}">
                                <ahyp:hlinkClr val="tx"/>
                              </a:ext>
                            </a:extLst>
                          </a:hlinkClick>
                        </a:rPr>
                        <a:t>infographic resources</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Montserrat"/>
                          <a:ea typeface="Montserrat"/>
                          <a:cs typeface="Montserrat"/>
                          <a:sym typeface="Montserrat"/>
                        </a:rPr>
                        <a:t>Editable presentation theme </a:t>
                      </a:r>
                      <a:endParaRPr b="1" sz="1100">
                        <a:solidFill>
                          <a:schemeClr val="dk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 </a:t>
                      </a:r>
                      <a:r>
                        <a:rPr b="1" lang="en" sz="1000" u="sng">
                          <a:solidFill>
                            <a:schemeClr val="dk1"/>
                          </a:solidFill>
                          <a:latin typeface="Barlow"/>
                          <a:ea typeface="Barlow"/>
                          <a:cs typeface="Barlow"/>
                          <a:sym typeface="Barlow"/>
                          <a:hlinkClick r:id="rId11">
                            <a:extLst>
                              <a:ext uri="{A12FA001-AC4F-418D-AE19-62706E023703}">
                                <ahyp:hlinkClr val="tx"/>
                              </a:ext>
                            </a:extLst>
                          </a:hlinkClick>
                        </a:rPr>
                        <a:t>here</a:t>
                      </a:r>
                      <a:endParaRPr sz="1000">
                        <a:solidFill>
                          <a:schemeClr val="dk1"/>
                        </a:solidFill>
                        <a:latin typeface="Barlow"/>
                        <a:ea typeface="Barlow"/>
                        <a:cs typeface="Barlow"/>
                        <a:sym typeface="Barlow"/>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842" name="Google Shape;842;p37"/>
          <p:cNvSpPr txBox="1"/>
          <p:nvPr/>
        </p:nvSpPr>
        <p:spPr>
          <a:xfrm>
            <a:off x="720000" y="1135163"/>
            <a:ext cx="7704000" cy="3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You can delete this slide when you’re done editing the presentation</a:t>
            </a:r>
            <a:endParaRPr b="1" sz="1200">
              <a:solidFill>
                <a:schemeClr val="dk1"/>
              </a:solidFill>
              <a:latin typeface="Barlow"/>
              <a:ea typeface="Barlow"/>
              <a:cs typeface="Barlow"/>
              <a:sym typeface="Barlow"/>
            </a:endParaRPr>
          </a:p>
        </p:txBody>
      </p:sp>
      <p:sp>
        <p:nvSpPr>
          <p:cNvPr id="843" name="Google Shape;843;p37"/>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latin typeface="Barlow"/>
                <a:ea typeface="Barlow"/>
                <a:cs typeface="Barlow"/>
                <a:sym typeface="Barlow"/>
              </a:rPr>
              <a:t>For more info:</a:t>
            </a:r>
            <a:br>
              <a:rPr b="1"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2">
                  <a:extLst>
                    <a:ext uri="{A12FA001-AC4F-418D-AE19-62706E023703}">
                      <ahyp:hlinkClr val="tx"/>
                    </a:ext>
                  </a:extLst>
                </a:hlinkClick>
              </a:rPr>
              <a:t>SLIDESGO</a:t>
            </a:r>
            <a:r>
              <a:rPr b="1" lang="en" sz="1000">
                <a:solidFill>
                  <a:schemeClr val="dk1"/>
                </a:solidFill>
                <a:uFill>
                  <a:noFill/>
                </a:uFill>
                <a:latin typeface="Barlow"/>
                <a:ea typeface="Barlow"/>
                <a:cs typeface="Barlow"/>
                <a:sym typeface="Barlow"/>
                <a:hlinkClick r:id="rId13">
                  <a:extLst>
                    <a:ext uri="{A12FA001-AC4F-418D-AE19-62706E023703}">
                      <ahyp:hlinkClr val="tx"/>
                    </a:ext>
                  </a:extLst>
                </a:hlinkClick>
              </a:rPr>
              <a:t> </a:t>
            </a:r>
            <a:r>
              <a:rPr b="1"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14">
                  <a:extLst>
                    <a:ext uri="{A12FA001-AC4F-418D-AE19-62706E023703}">
                      <ahyp:hlinkClr val="tx"/>
                    </a:ext>
                  </a:extLst>
                </a:hlinkClick>
              </a:rPr>
              <a:t>BLOG</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5">
                  <a:extLst>
                    <a:ext uri="{A12FA001-AC4F-418D-AE19-62706E023703}">
                      <ahyp:hlinkClr val="tx"/>
                    </a:ext>
                  </a:extLst>
                </a:hlinkClick>
              </a:rPr>
              <a:t>FAQ</a:t>
            </a:r>
            <a:r>
              <a:rPr b="1" lang="en" sz="1000" u="sng">
                <a:solidFill>
                  <a:schemeClr val="dk1"/>
                </a:solidFill>
                <a:latin typeface="Barlow"/>
                <a:ea typeface="Barlow"/>
                <a:cs typeface="Barlow"/>
                <a:sym typeface="Barlow"/>
              </a:rPr>
              <a:t>s</a:t>
            </a:r>
            <a:endParaRPr b="1" sz="1000" u="sng">
              <a:solidFill>
                <a:schemeClr val="dk1"/>
              </a:solidFill>
              <a:latin typeface="Barlow"/>
              <a:ea typeface="Barlow"/>
              <a:cs typeface="Barlow"/>
              <a:sym typeface="Barlow"/>
            </a:endParaRPr>
          </a:p>
        </p:txBody>
      </p:sp>
      <p:sp>
        <p:nvSpPr>
          <p:cNvPr id="844" name="Google Shape;844;p37"/>
          <p:cNvSpPr txBox="1"/>
          <p:nvPr/>
        </p:nvSpPr>
        <p:spPr>
          <a:xfrm>
            <a:off x="4815588"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You can visit our sister </a:t>
            </a:r>
            <a:r>
              <a:rPr lang="en" sz="1000">
                <a:solidFill>
                  <a:schemeClr val="dk1"/>
                </a:solidFill>
                <a:latin typeface="Barlow"/>
                <a:ea typeface="Barlow"/>
                <a:cs typeface="Barlow"/>
                <a:sym typeface="Barlow"/>
              </a:rPr>
              <a:t>projects</a:t>
            </a:r>
            <a:r>
              <a:rPr lang="en" sz="1000">
                <a:solidFill>
                  <a:schemeClr val="dk1"/>
                </a:solidFill>
                <a:latin typeface="Barlow"/>
                <a:ea typeface="Barlow"/>
                <a:cs typeface="Barlow"/>
                <a:sym typeface="Barlow"/>
              </a:rPr>
              <a:t>:</a:t>
            </a:r>
            <a:br>
              <a:rPr b="1"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6">
                  <a:extLst>
                    <a:ext uri="{A12FA001-AC4F-418D-AE19-62706E023703}">
                      <ahyp:hlinkClr val="tx"/>
                    </a:ext>
                  </a:extLst>
                </a:hlinkClick>
              </a:rPr>
              <a:t>FREEPIK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7">
                  <a:extLst>
                    <a:ext uri="{A12FA001-AC4F-418D-AE19-62706E023703}">
                      <ahyp:hlinkClr val="tx"/>
                    </a:ext>
                  </a:extLst>
                </a:hlinkClick>
              </a:rPr>
              <a:t>FLATICON</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8">
                  <a:extLst>
                    <a:ext uri="{A12FA001-AC4F-418D-AE19-62706E023703}">
                      <ahyp:hlinkClr val="tx"/>
                    </a:ext>
                  </a:extLst>
                </a:hlinkClick>
              </a:rPr>
              <a:t>STORYSET</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9">
                  <a:extLst>
                    <a:ext uri="{A12FA001-AC4F-418D-AE19-62706E023703}">
                      <ahyp:hlinkClr val="tx"/>
                    </a:ext>
                  </a:extLst>
                </a:hlinkClick>
              </a:rPr>
              <a:t>WEPIK</a:t>
            </a:r>
            <a:r>
              <a:rPr b="1" lang="en" sz="1000">
                <a:solidFill>
                  <a:schemeClr val="dk1"/>
                </a:solidFill>
                <a:uFill>
                  <a:noFill/>
                </a:uFill>
                <a:latin typeface="Barlow"/>
                <a:ea typeface="Barlow"/>
                <a:cs typeface="Barlow"/>
                <a:sym typeface="Barlow"/>
                <a:hlinkClick r:id="rId20">
                  <a:extLst>
                    <a:ext uri="{A12FA001-AC4F-418D-AE19-62706E023703}">
                      <ahyp:hlinkClr val="tx"/>
                    </a:ext>
                  </a:extLst>
                </a:hlinkClick>
              </a:rPr>
              <a:t> </a:t>
            </a:r>
            <a:r>
              <a:rPr b="1"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21">
                  <a:extLst>
                    <a:ext uri="{A12FA001-AC4F-418D-AE19-62706E023703}">
                      <ahyp:hlinkClr val="tx"/>
                    </a:ext>
                  </a:extLst>
                </a:hlinkClick>
              </a:rPr>
              <a:t>VIDEVO</a:t>
            </a:r>
            <a:endParaRPr b="1" sz="1000" u="sng">
              <a:solidFill>
                <a:schemeClr val="dk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55"/>
          <p:cNvSpPr txBox="1"/>
          <p:nvPr>
            <p:ph type="title"/>
          </p:nvPr>
        </p:nvSpPr>
        <p:spPr>
          <a:xfrm>
            <a:off x="720070" y="553638"/>
            <a:ext cx="4210500" cy="86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1685" name="Google Shape;1685;p55"/>
          <p:cNvSpPr txBox="1"/>
          <p:nvPr>
            <p:ph idx="1" type="subTitle"/>
          </p:nvPr>
        </p:nvSpPr>
        <p:spPr>
          <a:xfrm>
            <a:off x="720025" y="1472550"/>
            <a:ext cx="4210500" cy="4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1686" name="Google Shape;1686;p55"/>
          <p:cNvSpPr txBox="1"/>
          <p:nvPr>
            <p:ph idx="2" type="title"/>
          </p:nvPr>
        </p:nvSpPr>
        <p:spPr>
          <a:xfrm>
            <a:off x="720117" y="1895781"/>
            <a:ext cx="4210500" cy="86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1687" name="Google Shape;1687;p55"/>
          <p:cNvSpPr txBox="1"/>
          <p:nvPr>
            <p:ph idx="3" type="subTitle"/>
          </p:nvPr>
        </p:nvSpPr>
        <p:spPr>
          <a:xfrm>
            <a:off x="720000" y="2814751"/>
            <a:ext cx="4210500" cy="4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1688" name="Google Shape;1688;p55"/>
          <p:cNvSpPr txBox="1"/>
          <p:nvPr>
            <p:ph idx="4" type="title"/>
          </p:nvPr>
        </p:nvSpPr>
        <p:spPr>
          <a:xfrm>
            <a:off x="720117" y="3237995"/>
            <a:ext cx="4210500" cy="86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689" name="Google Shape;1689;p55"/>
          <p:cNvSpPr txBox="1"/>
          <p:nvPr>
            <p:ph idx="5" type="subTitle"/>
          </p:nvPr>
        </p:nvSpPr>
        <p:spPr>
          <a:xfrm>
            <a:off x="720025" y="4156974"/>
            <a:ext cx="4210500" cy="4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1690" name="Google Shape;1690;p55"/>
          <p:cNvGrpSpPr/>
          <p:nvPr/>
        </p:nvGrpSpPr>
        <p:grpSpPr>
          <a:xfrm>
            <a:off x="5371437" y="1159306"/>
            <a:ext cx="3052556" cy="2993824"/>
            <a:chOff x="5371437" y="1159306"/>
            <a:chExt cx="3052556" cy="2993824"/>
          </a:xfrm>
        </p:grpSpPr>
        <p:grpSp>
          <p:nvGrpSpPr>
            <p:cNvPr id="1691" name="Google Shape;1691;p55"/>
            <p:cNvGrpSpPr/>
            <p:nvPr/>
          </p:nvGrpSpPr>
          <p:grpSpPr>
            <a:xfrm rot="10800000">
              <a:off x="5371437" y="1159306"/>
              <a:ext cx="3052556" cy="2993824"/>
              <a:chOff x="5342466" y="1853534"/>
              <a:chExt cx="619016" cy="607119"/>
            </a:xfrm>
          </p:grpSpPr>
          <p:sp>
            <p:nvSpPr>
              <p:cNvPr id="1692" name="Google Shape;1692;p55"/>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55"/>
            <p:cNvGrpSpPr/>
            <p:nvPr/>
          </p:nvGrpSpPr>
          <p:grpSpPr>
            <a:xfrm>
              <a:off x="5606708" y="1407600"/>
              <a:ext cx="2581997" cy="2548721"/>
              <a:chOff x="4798196" y="1236425"/>
              <a:chExt cx="2581997" cy="2548721"/>
            </a:xfrm>
          </p:grpSpPr>
          <p:grpSp>
            <p:nvGrpSpPr>
              <p:cNvPr id="1695" name="Google Shape;1695;p55"/>
              <p:cNvGrpSpPr/>
              <p:nvPr/>
            </p:nvGrpSpPr>
            <p:grpSpPr>
              <a:xfrm>
                <a:off x="4798196" y="1236425"/>
                <a:ext cx="2581997" cy="2391256"/>
                <a:chOff x="4828758" y="1315350"/>
                <a:chExt cx="2581997" cy="2391256"/>
              </a:xfrm>
            </p:grpSpPr>
            <p:sp>
              <p:nvSpPr>
                <p:cNvPr id="1696" name="Google Shape;1696;p55"/>
                <p:cNvSpPr/>
                <p:nvPr/>
              </p:nvSpPr>
              <p:spPr>
                <a:xfrm>
                  <a:off x="4828758" y="2131605"/>
                  <a:ext cx="823360" cy="1265220"/>
                </a:xfrm>
                <a:custGeom>
                  <a:rect b="b" l="l" r="r" t="t"/>
                  <a:pathLst>
                    <a:path extrusionOk="0" h="9810" w="6384">
                      <a:moveTo>
                        <a:pt x="6384" y="389"/>
                      </a:moveTo>
                      <a:lnTo>
                        <a:pt x="6384" y="335"/>
                      </a:lnTo>
                      <a:cubicBezTo>
                        <a:pt x="6357" y="335"/>
                        <a:pt x="6357" y="302"/>
                        <a:pt x="6330" y="302"/>
                      </a:cubicBezTo>
                      <a:cubicBezTo>
                        <a:pt x="6304" y="275"/>
                        <a:pt x="6270" y="275"/>
                        <a:pt x="6243" y="275"/>
                      </a:cubicBezTo>
                      <a:cubicBezTo>
                        <a:pt x="6190" y="249"/>
                        <a:pt x="6136" y="249"/>
                        <a:pt x="6103" y="249"/>
                      </a:cubicBezTo>
                      <a:cubicBezTo>
                        <a:pt x="5909" y="135"/>
                        <a:pt x="5715" y="81"/>
                        <a:pt x="5521" y="54"/>
                      </a:cubicBezTo>
                      <a:cubicBezTo>
                        <a:pt x="5186" y="1"/>
                        <a:pt x="4878" y="28"/>
                        <a:pt x="4571" y="108"/>
                      </a:cubicBezTo>
                      <a:cubicBezTo>
                        <a:pt x="3627" y="389"/>
                        <a:pt x="2731" y="1306"/>
                        <a:pt x="2008" y="2510"/>
                      </a:cubicBezTo>
                      <a:cubicBezTo>
                        <a:pt x="1754" y="2925"/>
                        <a:pt x="1506" y="3400"/>
                        <a:pt x="1312" y="3875"/>
                      </a:cubicBezTo>
                      <a:cubicBezTo>
                        <a:pt x="1085" y="4350"/>
                        <a:pt x="918" y="4818"/>
                        <a:pt x="750" y="5293"/>
                      </a:cubicBezTo>
                      <a:cubicBezTo>
                        <a:pt x="249" y="6939"/>
                        <a:pt x="1" y="8612"/>
                        <a:pt x="195" y="9809"/>
                      </a:cubicBezTo>
                      <a:lnTo>
                        <a:pt x="195" y="9809"/>
                      </a:lnTo>
                      <a:lnTo>
                        <a:pt x="222" y="9809"/>
                      </a:lnTo>
                      <a:cubicBezTo>
                        <a:pt x="55" y="8612"/>
                        <a:pt x="309" y="6939"/>
                        <a:pt x="864" y="5320"/>
                      </a:cubicBezTo>
                      <a:cubicBezTo>
                        <a:pt x="1031" y="4852"/>
                        <a:pt x="1199" y="4377"/>
                        <a:pt x="1419" y="3928"/>
                      </a:cubicBezTo>
                      <a:cubicBezTo>
                        <a:pt x="1620" y="3453"/>
                        <a:pt x="1868" y="3012"/>
                        <a:pt x="2122" y="2590"/>
                      </a:cubicBezTo>
                      <a:cubicBezTo>
                        <a:pt x="2818" y="1419"/>
                        <a:pt x="3681" y="530"/>
                        <a:pt x="4597" y="222"/>
                      </a:cubicBezTo>
                      <a:cubicBezTo>
                        <a:pt x="4905" y="135"/>
                        <a:pt x="5186" y="108"/>
                        <a:pt x="5494" y="168"/>
                      </a:cubicBezTo>
                      <a:cubicBezTo>
                        <a:pt x="5688" y="168"/>
                        <a:pt x="5882" y="222"/>
                        <a:pt x="6076" y="302"/>
                      </a:cubicBezTo>
                      <a:cubicBezTo>
                        <a:pt x="6103" y="302"/>
                        <a:pt x="6163" y="302"/>
                        <a:pt x="6243" y="335"/>
                      </a:cubicBezTo>
                      <a:lnTo>
                        <a:pt x="6304" y="335"/>
                      </a:lnTo>
                      <a:cubicBezTo>
                        <a:pt x="6330" y="335"/>
                        <a:pt x="6357" y="362"/>
                        <a:pt x="6357" y="362"/>
                      </a:cubicBezTo>
                      <a:lnTo>
                        <a:pt x="6384" y="389"/>
                      </a:lnTo>
                      <a:lnTo>
                        <a:pt x="6384" y="38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5145509" y="2412117"/>
                  <a:ext cx="330557" cy="521307"/>
                </a:xfrm>
                <a:custGeom>
                  <a:rect b="b" l="l" r="r" t="t"/>
                  <a:pathLst>
                    <a:path extrusionOk="0" h="4042" w="2563">
                      <a:moveTo>
                        <a:pt x="2563" y="0"/>
                      </a:moveTo>
                      <a:lnTo>
                        <a:pt x="2563" y="0"/>
                      </a:lnTo>
                      <a:cubicBezTo>
                        <a:pt x="2536" y="0"/>
                        <a:pt x="2536" y="27"/>
                        <a:pt x="2509" y="27"/>
                      </a:cubicBezTo>
                      <a:cubicBezTo>
                        <a:pt x="2449" y="54"/>
                        <a:pt x="2342" y="107"/>
                        <a:pt x="2202" y="168"/>
                      </a:cubicBezTo>
                      <a:cubicBezTo>
                        <a:pt x="1947" y="301"/>
                        <a:pt x="1613" y="502"/>
                        <a:pt x="1305" y="750"/>
                      </a:cubicBezTo>
                      <a:cubicBezTo>
                        <a:pt x="1171" y="837"/>
                        <a:pt x="1058" y="944"/>
                        <a:pt x="944" y="1031"/>
                      </a:cubicBezTo>
                      <a:cubicBezTo>
                        <a:pt x="583" y="1365"/>
                        <a:pt x="275" y="1727"/>
                        <a:pt x="168" y="2088"/>
                      </a:cubicBezTo>
                      <a:cubicBezTo>
                        <a:pt x="0" y="2616"/>
                        <a:pt x="168" y="3145"/>
                        <a:pt x="502" y="3540"/>
                      </a:cubicBezTo>
                      <a:cubicBezTo>
                        <a:pt x="636" y="3680"/>
                        <a:pt x="803" y="3787"/>
                        <a:pt x="1004" y="3874"/>
                      </a:cubicBezTo>
                      <a:cubicBezTo>
                        <a:pt x="1278" y="3981"/>
                        <a:pt x="1586" y="4042"/>
                        <a:pt x="1894" y="3981"/>
                      </a:cubicBezTo>
                      <a:cubicBezTo>
                        <a:pt x="1921" y="3981"/>
                        <a:pt x="1921" y="3981"/>
                        <a:pt x="1921" y="3955"/>
                      </a:cubicBezTo>
                      <a:cubicBezTo>
                        <a:pt x="1921" y="3955"/>
                        <a:pt x="1921" y="3928"/>
                        <a:pt x="1894" y="3928"/>
                      </a:cubicBezTo>
                      <a:cubicBezTo>
                        <a:pt x="1586" y="3955"/>
                        <a:pt x="1305" y="3874"/>
                        <a:pt x="1058" y="3761"/>
                      </a:cubicBezTo>
                      <a:cubicBezTo>
                        <a:pt x="890" y="3680"/>
                        <a:pt x="750" y="3566"/>
                        <a:pt x="609" y="3426"/>
                      </a:cubicBezTo>
                      <a:cubicBezTo>
                        <a:pt x="302" y="3091"/>
                        <a:pt x="168" y="2590"/>
                        <a:pt x="302" y="2141"/>
                      </a:cubicBezTo>
                      <a:cubicBezTo>
                        <a:pt x="415" y="1780"/>
                        <a:pt x="696" y="1446"/>
                        <a:pt x="1031" y="1138"/>
                      </a:cubicBezTo>
                      <a:cubicBezTo>
                        <a:pt x="1138" y="1031"/>
                        <a:pt x="1252" y="944"/>
                        <a:pt x="1365" y="863"/>
                      </a:cubicBezTo>
                      <a:cubicBezTo>
                        <a:pt x="1700" y="609"/>
                        <a:pt x="2008" y="388"/>
                        <a:pt x="2255" y="221"/>
                      </a:cubicBezTo>
                      <a:cubicBezTo>
                        <a:pt x="2369" y="168"/>
                        <a:pt x="2449" y="81"/>
                        <a:pt x="2536" y="54"/>
                      </a:cubicBezTo>
                      <a:cubicBezTo>
                        <a:pt x="2536" y="27"/>
                        <a:pt x="2563" y="27"/>
                        <a:pt x="2563" y="27"/>
                      </a:cubicBezTo>
                      <a:lnTo>
                        <a:pt x="2563" y="27"/>
                      </a:lnTo>
                      <a:lnTo>
                        <a:pt x="25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5102304" y="2886729"/>
                  <a:ext cx="154638" cy="675687"/>
                </a:xfrm>
                <a:custGeom>
                  <a:rect b="b" l="l" r="r" t="t"/>
                  <a:pathLst>
                    <a:path extrusionOk="0" h="5239" w="1199">
                      <a:moveTo>
                        <a:pt x="1172" y="27"/>
                      </a:moveTo>
                      <a:lnTo>
                        <a:pt x="1199" y="27"/>
                      </a:lnTo>
                      <a:lnTo>
                        <a:pt x="1199" y="27"/>
                      </a:lnTo>
                      <a:cubicBezTo>
                        <a:pt x="1199" y="0"/>
                        <a:pt x="1199" y="27"/>
                        <a:pt x="1138" y="27"/>
                      </a:cubicBezTo>
                      <a:lnTo>
                        <a:pt x="1112" y="27"/>
                      </a:lnTo>
                      <a:lnTo>
                        <a:pt x="1112" y="54"/>
                      </a:lnTo>
                      <a:cubicBezTo>
                        <a:pt x="1085" y="81"/>
                        <a:pt x="1058" y="107"/>
                        <a:pt x="1031" y="167"/>
                      </a:cubicBezTo>
                      <a:cubicBezTo>
                        <a:pt x="971" y="248"/>
                        <a:pt x="918" y="362"/>
                        <a:pt x="864" y="529"/>
                      </a:cubicBezTo>
                      <a:cubicBezTo>
                        <a:pt x="697" y="863"/>
                        <a:pt x="529" y="1365"/>
                        <a:pt x="362" y="2007"/>
                      </a:cubicBezTo>
                      <a:cubicBezTo>
                        <a:pt x="248" y="2449"/>
                        <a:pt x="135" y="2978"/>
                        <a:pt x="81" y="3593"/>
                      </a:cubicBezTo>
                      <a:cubicBezTo>
                        <a:pt x="28" y="4068"/>
                        <a:pt x="1" y="4623"/>
                        <a:pt x="1" y="5212"/>
                      </a:cubicBezTo>
                      <a:cubicBezTo>
                        <a:pt x="1" y="5212"/>
                        <a:pt x="1" y="5239"/>
                        <a:pt x="28" y="5239"/>
                      </a:cubicBezTo>
                      <a:lnTo>
                        <a:pt x="54" y="5212"/>
                      </a:lnTo>
                      <a:cubicBezTo>
                        <a:pt x="81" y="4737"/>
                        <a:pt x="108" y="4289"/>
                        <a:pt x="168" y="3874"/>
                      </a:cubicBezTo>
                      <a:cubicBezTo>
                        <a:pt x="222" y="3399"/>
                        <a:pt x="302" y="2951"/>
                        <a:pt x="389" y="2563"/>
                      </a:cubicBezTo>
                      <a:cubicBezTo>
                        <a:pt x="583" y="1613"/>
                        <a:pt x="837" y="944"/>
                        <a:pt x="1005" y="529"/>
                      </a:cubicBezTo>
                      <a:cubicBezTo>
                        <a:pt x="1058" y="388"/>
                        <a:pt x="1085" y="275"/>
                        <a:pt x="1138" y="221"/>
                      </a:cubicBezTo>
                      <a:cubicBezTo>
                        <a:pt x="1172" y="167"/>
                        <a:pt x="1172" y="107"/>
                        <a:pt x="1199" y="81"/>
                      </a:cubicBezTo>
                      <a:lnTo>
                        <a:pt x="1199" y="81"/>
                      </a:lnTo>
                      <a:cubicBezTo>
                        <a:pt x="1199" y="54"/>
                        <a:pt x="1199" y="54"/>
                        <a:pt x="1172" y="54"/>
                      </a:cubicBezTo>
                      <a:lnTo>
                        <a:pt x="1172" y="5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6723719" y="2224851"/>
                  <a:ext cx="687037" cy="1244456"/>
                </a:xfrm>
                <a:custGeom>
                  <a:rect b="b" l="l" r="r" t="t"/>
                  <a:pathLst>
                    <a:path extrusionOk="0" h="9649" w="5327">
                      <a:moveTo>
                        <a:pt x="27" y="221"/>
                      </a:moveTo>
                      <a:lnTo>
                        <a:pt x="27" y="221"/>
                      </a:lnTo>
                      <a:cubicBezTo>
                        <a:pt x="54" y="248"/>
                        <a:pt x="27" y="248"/>
                        <a:pt x="54" y="248"/>
                      </a:cubicBezTo>
                      <a:cubicBezTo>
                        <a:pt x="81" y="248"/>
                        <a:pt x="108" y="248"/>
                        <a:pt x="141" y="221"/>
                      </a:cubicBezTo>
                      <a:cubicBezTo>
                        <a:pt x="442" y="168"/>
                        <a:pt x="723" y="114"/>
                        <a:pt x="1004" y="141"/>
                      </a:cubicBezTo>
                      <a:cubicBezTo>
                        <a:pt x="1647" y="141"/>
                        <a:pt x="2229" y="389"/>
                        <a:pt x="2757" y="837"/>
                      </a:cubicBezTo>
                      <a:cubicBezTo>
                        <a:pt x="3205" y="1225"/>
                        <a:pt x="3593" y="1753"/>
                        <a:pt x="3928" y="2396"/>
                      </a:cubicBezTo>
                      <a:cubicBezTo>
                        <a:pt x="4182" y="2898"/>
                        <a:pt x="4376" y="3426"/>
                        <a:pt x="4570" y="4042"/>
                      </a:cubicBezTo>
                      <a:cubicBezTo>
                        <a:pt x="4684" y="4403"/>
                        <a:pt x="4764" y="4798"/>
                        <a:pt x="4851" y="5186"/>
                      </a:cubicBezTo>
                      <a:cubicBezTo>
                        <a:pt x="5126" y="6497"/>
                        <a:pt x="5239" y="8002"/>
                        <a:pt x="5213" y="9615"/>
                      </a:cubicBezTo>
                      <a:lnTo>
                        <a:pt x="5213" y="9648"/>
                      </a:lnTo>
                      <a:cubicBezTo>
                        <a:pt x="5239" y="9648"/>
                        <a:pt x="5239" y="9648"/>
                        <a:pt x="5239" y="9615"/>
                      </a:cubicBezTo>
                      <a:cubicBezTo>
                        <a:pt x="5326" y="8002"/>
                        <a:pt x="5239" y="6497"/>
                        <a:pt x="4992" y="5159"/>
                      </a:cubicBezTo>
                      <a:cubicBezTo>
                        <a:pt x="4905" y="4764"/>
                        <a:pt x="4825" y="4376"/>
                        <a:pt x="4711" y="4015"/>
                      </a:cubicBezTo>
                      <a:cubicBezTo>
                        <a:pt x="4517" y="3373"/>
                        <a:pt x="4323" y="2817"/>
                        <a:pt x="4042" y="2342"/>
                      </a:cubicBezTo>
                      <a:cubicBezTo>
                        <a:pt x="3707" y="1673"/>
                        <a:pt x="3319" y="1118"/>
                        <a:pt x="2844" y="723"/>
                      </a:cubicBezTo>
                      <a:cubicBezTo>
                        <a:pt x="2316" y="282"/>
                        <a:pt x="1673" y="1"/>
                        <a:pt x="1004" y="1"/>
                      </a:cubicBezTo>
                      <a:cubicBezTo>
                        <a:pt x="723" y="27"/>
                        <a:pt x="415" y="54"/>
                        <a:pt x="108" y="168"/>
                      </a:cubicBezTo>
                      <a:cubicBezTo>
                        <a:pt x="81" y="168"/>
                        <a:pt x="54" y="168"/>
                        <a:pt x="27" y="195"/>
                      </a:cubicBezTo>
                      <a:cubicBezTo>
                        <a:pt x="1" y="221"/>
                        <a:pt x="54" y="195"/>
                        <a:pt x="27" y="221"/>
                      </a:cubicBezTo>
                      <a:lnTo>
                        <a:pt x="27" y="221"/>
                      </a:lnTo>
                      <a:lnTo>
                        <a:pt x="27" y="22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6820318" y="2483695"/>
                  <a:ext cx="284126" cy="539492"/>
                </a:xfrm>
                <a:custGeom>
                  <a:rect b="b" l="l" r="r" t="t"/>
                  <a:pathLst>
                    <a:path extrusionOk="0" h="4183" w="2203">
                      <a:moveTo>
                        <a:pt x="1" y="27"/>
                      </a:moveTo>
                      <a:lnTo>
                        <a:pt x="28" y="27"/>
                      </a:lnTo>
                      <a:cubicBezTo>
                        <a:pt x="61" y="54"/>
                        <a:pt x="115" y="81"/>
                        <a:pt x="168" y="141"/>
                      </a:cubicBezTo>
                      <a:cubicBezTo>
                        <a:pt x="335" y="248"/>
                        <a:pt x="616" y="476"/>
                        <a:pt x="898" y="784"/>
                      </a:cubicBezTo>
                      <a:cubicBezTo>
                        <a:pt x="1092" y="978"/>
                        <a:pt x="1312" y="1225"/>
                        <a:pt x="1506" y="1506"/>
                      </a:cubicBezTo>
                      <a:cubicBezTo>
                        <a:pt x="1787" y="1894"/>
                        <a:pt x="1981" y="2342"/>
                        <a:pt x="2035" y="2791"/>
                      </a:cubicBezTo>
                      <a:cubicBezTo>
                        <a:pt x="2035" y="2898"/>
                        <a:pt x="1981" y="3065"/>
                        <a:pt x="1901" y="3259"/>
                      </a:cubicBezTo>
                      <a:cubicBezTo>
                        <a:pt x="1787" y="3487"/>
                        <a:pt x="1620" y="3707"/>
                        <a:pt x="1399" y="3848"/>
                      </a:cubicBezTo>
                      <a:cubicBezTo>
                        <a:pt x="1286" y="3901"/>
                        <a:pt x="1172" y="3962"/>
                        <a:pt x="1065" y="3988"/>
                      </a:cubicBezTo>
                      <a:cubicBezTo>
                        <a:pt x="811" y="4042"/>
                        <a:pt x="503" y="4042"/>
                        <a:pt x="168" y="3928"/>
                      </a:cubicBezTo>
                      <a:cubicBezTo>
                        <a:pt x="141" y="3901"/>
                        <a:pt x="115" y="3928"/>
                        <a:pt x="115" y="3928"/>
                      </a:cubicBezTo>
                      <a:cubicBezTo>
                        <a:pt x="115" y="3962"/>
                        <a:pt x="115" y="3988"/>
                        <a:pt x="141" y="3988"/>
                      </a:cubicBezTo>
                      <a:cubicBezTo>
                        <a:pt x="503" y="4156"/>
                        <a:pt x="811" y="4182"/>
                        <a:pt x="1092" y="4129"/>
                      </a:cubicBezTo>
                      <a:cubicBezTo>
                        <a:pt x="1232" y="4095"/>
                        <a:pt x="1366" y="4042"/>
                        <a:pt x="1480" y="3988"/>
                      </a:cubicBezTo>
                      <a:cubicBezTo>
                        <a:pt x="1734" y="3821"/>
                        <a:pt x="1928" y="3567"/>
                        <a:pt x="2035" y="3346"/>
                      </a:cubicBezTo>
                      <a:cubicBezTo>
                        <a:pt x="2149" y="3125"/>
                        <a:pt x="2202" y="2898"/>
                        <a:pt x="2175" y="2791"/>
                      </a:cubicBezTo>
                      <a:cubicBezTo>
                        <a:pt x="2122" y="2202"/>
                        <a:pt x="1787" y="1620"/>
                        <a:pt x="1399" y="1145"/>
                      </a:cubicBezTo>
                      <a:cubicBezTo>
                        <a:pt x="1286" y="978"/>
                        <a:pt x="1145" y="837"/>
                        <a:pt x="1005" y="697"/>
                      </a:cubicBezTo>
                      <a:cubicBezTo>
                        <a:pt x="757" y="449"/>
                        <a:pt x="503" y="282"/>
                        <a:pt x="335" y="141"/>
                      </a:cubicBezTo>
                      <a:cubicBezTo>
                        <a:pt x="282" y="114"/>
                        <a:pt x="255" y="81"/>
                        <a:pt x="228" y="54"/>
                      </a:cubicBezTo>
                      <a:cubicBezTo>
                        <a:pt x="141" y="27"/>
                        <a:pt x="88" y="1"/>
                        <a:pt x="28" y="1"/>
                      </a:cubicBezTo>
                      <a:cubicBezTo>
                        <a:pt x="1" y="1"/>
                        <a:pt x="1" y="27"/>
                        <a:pt x="1" y="27"/>
                      </a:cubicBezTo>
                      <a:lnTo>
                        <a:pt x="1"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6982562" y="3011831"/>
                  <a:ext cx="114914" cy="694775"/>
                </a:xfrm>
                <a:custGeom>
                  <a:rect b="b" l="l" r="r" t="t"/>
                  <a:pathLst>
                    <a:path extrusionOk="0" h="5387" w="891">
                      <a:moveTo>
                        <a:pt x="1" y="0"/>
                      </a:moveTo>
                      <a:cubicBezTo>
                        <a:pt x="1" y="0"/>
                        <a:pt x="28" y="0"/>
                        <a:pt x="28" y="34"/>
                      </a:cubicBezTo>
                      <a:lnTo>
                        <a:pt x="28" y="61"/>
                      </a:lnTo>
                      <a:lnTo>
                        <a:pt x="28" y="61"/>
                      </a:lnTo>
                      <a:lnTo>
                        <a:pt x="28" y="87"/>
                      </a:lnTo>
                      <a:lnTo>
                        <a:pt x="28" y="87"/>
                      </a:lnTo>
                      <a:cubicBezTo>
                        <a:pt x="54" y="141"/>
                        <a:pt x="54" y="228"/>
                        <a:pt x="81" y="308"/>
                      </a:cubicBezTo>
                      <a:cubicBezTo>
                        <a:pt x="108" y="368"/>
                        <a:pt x="108" y="449"/>
                        <a:pt x="141" y="502"/>
                      </a:cubicBezTo>
                      <a:cubicBezTo>
                        <a:pt x="168" y="616"/>
                        <a:pt x="195" y="703"/>
                        <a:pt x="222" y="837"/>
                      </a:cubicBezTo>
                      <a:cubicBezTo>
                        <a:pt x="275" y="1037"/>
                        <a:pt x="335" y="1285"/>
                        <a:pt x="389" y="1566"/>
                      </a:cubicBezTo>
                      <a:cubicBezTo>
                        <a:pt x="442" y="1874"/>
                        <a:pt x="503" y="2235"/>
                        <a:pt x="556" y="2623"/>
                      </a:cubicBezTo>
                      <a:cubicBezTo>
                        <a:pt x="670" y="3379"/>
                        <a:pt x="750" y="4269"/>
                        <a:pt x="810" y="5326"/>
                      </a:cubicBezTo>
                      <a:cubicBezTo>
                        <a:pt x="810" y="5353"/>
                        <a:pt x="810" y="5386"/>
                        <a:pt x="837" y="5386"/>
                      </a:cubicBezTo>
                      <a:cubicBezTo>
                        <a:pt x="864" y="5386"/>
                        <a:pt x="891" y="5353"/>
                        <a:pt x="891" y="5326"/>
                      </a:cubicBezTo>
                      <a:cubicBezTo>
                        <a:pt x="891" y="4463"/>
                        <a:pt x="837" y="3714"/>
                        <a:pt x="750" y="3045"/>
                      </a:cubicBezTo>
                      <a:cubicBezTo>
                        <a:pt x="723" y="2677"/>
                        <a:pt x="697" y="2376"/>
                        <a:pt x="643" y="2068"/>
                      </a:cubicBezTo>
                      <a:cubicBezTo>
                        <a:pt x="556" y="1593"/>
                        <a:pt x="476" y="1205"/>
                        <a:pt x="389" y="870"/>
                      </a:cubicBezTo>
                      <a:cubicBezTo>
                        <a:pt x="335" y="669"/>
                        <a:pt x="275" y="502"/>
                        <a:pt x="222" y="368"/>
                      </a:cubicBezTo>
                      <a:cubicBezTo>
                        <a:pt x="222" y="335"/>
                        <a:pt x="195" y="281"/>
                        <a:pt x="195" y="255"/>
                      </a:cubicBezTo>
                      <a:cubicBezTo>
                        <a:pt x="168" y="201"/>
                        <a:pt x="141" y="141"/>
                        <a:pt x="108" y="87"/>
                      </a:cubicBezTo>
                      <a:lnTo>
                        <a:pt x="81" y="61"/>
                      </a:lnTo>
                      <a:lnTo>
                        <a:pt x="54" y="61"/>
                      </a:lnTo>
                      <a:cubicBezTo>
                        <a:pt x="54" y="34"/>
                        <a:pt x="28" y="34"/>
                        <a:pt x="28" y="34"/>
                      </a:cubicBezTo>
                      <a:cubicBezTo>
                        <a:pt x="28" y="0"/>
                        <a:pt x="28" y="0"/>
                        <a:pt x="1" y="0"/>
                      </a:cubicBezTo>
                      <a:lnTo>
                        <a:pt x="1" y="0"/>
                      </a:lnTo>
                      <a:close/>
                      <a:moveTo>
                        <a:pt x="1" y="0"/>
                      </a:move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5608900" y="1315350"/>
                  <a:ext cx="1158173" cy="927828"/>
                </a:xfrm>
                <a:custGeom>
                  <a:rect b="b" l="l" r="r" t="t"/>
                  <a:pathLst>
                    <a:path extrusionOk="0" h="7194" w="8980">
                      <a:moveTo>
                        <a:pt x="221" y="6691"/>
                      </a:moveTo>
                      <a:lnTo>
                        <a:pt x="221" y="6664"/>
                      </a:lnTo>
                      <a:lnTo>
                        <a:pt x="221" y="6631"/>
                      </a:lnTo>
                      <a:lnTo>
                        <a:pt x="221" y="6464"/>
                      </a:lnTo>
                      <a:cubicBezTo>
                        <a:pt x="168" y="6216"/>
                        <a:pt x="141" y="5935"/>
                        <a:pt x="141" y="5661"/>
                      </a:cubicBezTo>
                      <a:cubicBezTo>
                        <a:pt x="141" y="5099"/>
                        <a:pt x="194" y="4517"/>
                        <a:pt x="362" y="3955"/>
                      </a:cubicBezTo>
                      <a:cubicBezTo>
                        <a:pt x="422" y="3734"/>
                        <a:pt x="475" y="3513"/>
                        <a:pt x="556" y="3286"/>
                      </a:cubicBezTo>
                      <a:cubicBezTo>
                        <a:pt x="1004" y="2148"/>
                        <a:pt x="1760" y="1171"/>
                        <a:pt x="2817" y="810"/>
                      </a:cubicBezTo>
                      <a:cubicBezTo>
                        <a:pt x="4657" y="168"/>
                        <a:pt x="6524" y="583"/>
                        <a:pt x="7641" y="1981"/>
                      </a:cubicBezTo>
                      <a:cubicBezTo>
                        <a:pt x="8364" y="2924"/>
                        <a:pt x="8752" y="4263"/>
                        <a:pt x="8698" y="6049"/>
                      </a:cubicBezTo>
                      <a:cubicBezTo>
                        <a:pt x="8671" y="6296"/>
                        <a:pt x="8645" y="6604"/>
                        <a:pt x="8618" y="6885"/>
                      </a:cubicBezTo>
                      <a:cubicBezTo>
                        <a:pt x="8618" y="6939"/>
                        <a:pt x="8584" y="6999"/>
                        <a:pt x="8584" y="7053"/>
                      </a:cubicBezTo>
                      <a:cubicBezTo>
                        <a:pt x="8584" y="7079"/>
                        <a:pt x="8618" y="7079"/>
                        <a:pt x="8618" y="7106"/>
                      </a:cubicBezTo>
                      <a:cubicBezTo>
                        <a:pt x="8584" y="7133"/>
                        <a:pt x="8618" y="7193"/>
                        <a:pt x="8671" y="7193"/>
                      </a:cubicBezTo>
                      <a:cubicBezTo>
                        <a:pt x="8698" y="7193"/>
                        <a:pt x="8725" y="7166"/>
                        <a:pt x="8725" y="7133"/>
                      </a:cubicBezTo>
                      <a:cubicBezTo>
                        <a:pt x="8752" y="7106"/>
                        <a:pt x="8752" y="7079"/>
                        <a:pt x="8752" y="7079"/>
                      </a:cubicBezTo>
                      <a:cubicBezTo>
                        <a:pt x="8785" y="7026"/>
                        <a:pt x="8785" y="6966"/>
                        <a:pt x="8785" y="6912"/>
                      </a:cubicBezTo>
                      <a:cubicBezTo>
                        <a:pt x="8839" y="6604"/>
                        <a:pt x="8865" y="6330"/>
                        <a:pt x="8865" y="6049"/>
                      </a:cubicBezTo>
                      <a:cubicBezTo>
                        <a:pt x="8979" y="4209"/>
                        <a:pt x="8531" y="2817"/>
                        <a:pt x="7782" y="1867"/>
                      </a:cubicBezTo>
                      <a:cubicBezTo>
                        <a:pt x="6611" y="389"/>
                        <a:pt x="4684" y="1"/>
                        <a:pt x="2764" y="670"/>
                      </a:cubicBezTo>
                      <a:cubicBezTo>
                        <a:pt x="1673" y="1031"/>
                        <a:pt x="863" y="2035"/>
                        <a:pt x="422" y="3232"/>
                      </a:cubicBezTo>
                      <a:cubicBezTo>
                        <a:pt x="335" y="3453"/>
                        <a:pt x="255" y="3680"/>
                        <a:pt x="194" y="3928"/>
                      </a:cubicBezTo>
                      <a:cubicBezTo>
                        <a:pt x="54" y="4517"/>
                        <a:pt x="0" y="5099"/>
                        <a:pt x="27" y="5661"/>
                      </a:cubicBezTo>
                      <a:cubicBezTo>
                        <a:pt x="27" y="5935"/>
                        <a:pt x="87" y="6216"/>
                        <a:pt x="141" y="6497"/>
                      </a:cubicBezTo>
                      <a:cubicBezTo>
                        <a:pt x="141" y="6551"/>
                        <a:pt x="168" y="6604"/>
                        <a:pt x="194" y="6664"/>
                      </a:cubicBezTo>
                      <a:lnTo>
                        <a:pt x="194" y="6664"/>
                      </a:lnTo>
                      <a:cubicBezTo>
                        <a:pt x="194" y="6691"/>
                        <a:pt x="194" y="6691"/>
                        <a:pt x="221" y="6691"/>
                      </a:cubicBezTo>
                      <a:lnTo>
                        <a:pt x="221" y="669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55"/>
              <p:cNvGrpSpPr/>
              <p:nvPr/>
            </p:nvGrpSpPr>
            <p:grpSpPr>
              <a:xfrm>
                <a:off x="5213735" y="1660475"/>
                <a:ext cx="1750921" cy="2124671"/>
                <a:chOff x="5213735" y="1660475"/>
                <a:chExt cx="1750921" cy="2124671"/>
              </a:xfrm>
            </p:grpSpPr>
            <p:sp>
              <p:nvSpPr>
                <p:cNvPr id="1704" name="Google Shape;1704;p55"/>
                <p:cNvSpPr/>
                <p:nvPr/>
              </p:nvSpPr>
              <p:spPr>
                <a:xfrm>
                  <a:off x="5734904" y="1660475"/>
                  <a:ext cx="783637" cy="1211697"/>
                </a:xfrm>
                <a:custGeom>
                  <a:rect b="b" l="l" r="r" t="t"/>
                  <a:pathLst>
                    <a:path extrusionOk="0" h="9395" w="6076">
                      <a:moveTo>
                        <a:pt x="2817" y="1"/>
                      </a:moveTo>
                      <a:cubicBezTo>
                        <a:pt x="2817" y="1"/>
                        <a:pt x="361" y="362"/>
                        <a:pt x="361" y="2844"/>
                      </a:cubicBezTo>
                      <a:cubicBezTo>
                        <a:pt x="361" y="5795"/>
                        <a:pt x="0" y="9033"/>
                        <a:pt x="1285" y="9033"/>
                      </a:cubicBezTo>
                      <a:lnTo>
                        <a:pt x="1981" y="8893"/>
                      </a:lnTo>
                      <a:cubicBezTo>
                        <a:pt x="1981" y="8893"/>
                        <a:pt x="1920" y="8806"/>
                        <a:pt x="1894" y="8725"/>
                      </a:cubicBezTo>
                      <a:cubicBezTo>
                        <a:pt x="1840" y="8612"/>
                        <a:pt x="1840" y="8471"/>
                        <a:pt x="1840" y="8471"/>
                      </a:cubicBezTo>
                      <a:cubicBezTo>
                        <a:pt x="1920" y="8699"/>
                        <a:pt x="2007" y="8866"/>
                        <a:pt x="2034" y="8866"/>
                      </a:cubicBezTo>
                      <a:cubicBezTo>
                        <a:pt x="2148" y="8806"/>
                        <a:pt x="2369" y="8752"/>
                        <a:pt x="2509" y="8725"/>
                      </a:cubicBezTo>
                      <a:cubicBezTo>
                        <a:pt x="2984" y="8699"/>
                        <a:pt x="4041" y="8946"/>
                        <a:pt x="4737" y="9060"/>
                      </a:cubicBezTo>
                      <a:cubicBezTo>
                        <a:pt x="4737" y="9060"/>
                        <a:pt x="4797" y="9033"/>
                        <a:pt x="4824" y="8973"/>
                      </a:cubicBezTo>
                      <a:cubicBezTo>
                        <a:pt x="4878" y="8893"/>
                        <a:pt x="4904" y="8752"/>
                        <a:pt x="4904" y="8752"/>
                      </a:cubicBezTo>
                      <a:cubicBezTo>
                        <a:pt x="4904" y="9033"/>
                        <a:pt x="4824" y="9087"/>
                        <a:pt x="4851" y="9113"/>
                      </a:cubicBezTo>
                      <a:cubicBezTo>
                        <a:pt x="4991" y="9200"/>
                        <a:pt x="5098" y="9254"/>
                        <a:pt x="5159" y="9394"/>
                      </a:cubicBezTo>
                      <a:cubicBezTo>
                        <a:pt x="5159" y="9394"/>
                        <a:pt x="5995" y="6330"/>
                        <a:pt x="6048" y="3821"/>
                      </a:cubicBezTo>
                      <a:cubicBezTo>
                        <a:pt x="6075" y="1781"/>
                        <a:pt x="5547" y="1"/>
                        <a:pt x="2817" y="1"/>
                      </a:cubicBezTo>
                      <a:close/>
                    </a:path>
                  </a:pathLst>
                </a:custGeom>
                <a:solidFill>
                  <a:srgbClr val="B84A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5734904" y="1660475"/>
                  <a:ext cx="783637" cy="1211697"/>
                </a:xfrm>
                <a:custGeom>
                  <a:rect b="b" l="l" r="r" t="t"/>
                  <a:pathLst>
                    <a:path extrusionOk="0" h="9395" w="6076">
                      <a:moveTo>
                        <a:pt x="2817" y="1"/>
                      </a:moveTo>
                      <a:cubicBezTo>
                        <a:pt x="2817" y="1"/>
                        <a:pt x="361" y="362"/>
                        <a:pt x="361" y="2844"/>
                      </a:cubicBezTo>
                      <a:cubicBezTo>
                        <a:pt x="361" y="5795"/>
                        <a:pt x="0" y="9033"/>
                        <a:pt x="1285" y="9033"/>
                      </a:cubicBezTo>
                      <a:lnTo>
                        <a:pt x="1981" y="8893"/>
                      </a:lnTo>
                      <a:cubicBezTo>
                        <a:pt x="1981" y="8893"/>
                        <a:pt x="1920" y="8806"/>
                        <a:pt x="1894" y="8725"/>
                      </a:cubicBezTo>
                      <a:cubicBezTo>
                        <a:pt x="1840" y="8612"/>
                        <a:pt x="1840" y="8471"/>
                        <a:pt x="1840" y="8471"/>
                      </a:cubicBezTo>
                      <a:cubicBezTo>
                        <a:pt x="1920" y="8699"/>
                        <a:pt x="2007" y="8866"/>
                        <a:pt x="2034" y="8866"/>
                      </a:cubicBezTo>
                      <a:cubicBezTo>
                        <a:pt x="2148" y="8806"/>
                        <a:pt x="2369" y="8752"/>
                        <a:pt x="2509" y="8725"/>
                      </a:cubicBezTo>
                      <a:cubicBezTo>
                        <a:pt x="2984" y="8699"/>
                        <a:pt x="4041" y="8946"/>
                        <a:pt x="4737" y="9060"/>
                      </a:cubicBezTo>
                      <a:cubicBezTo>
                        <a:pt x="4737" y="9060"/>
                        <a:pt x="4797" y="9033"/>
                        <a:pt x="4824" y="8973"/>
                      </a:cubicBezTo>
                      <a:cubicBezTo>
                        <a:pt x="4878" y="8893"/>
                        <a:pt x="4904" y="8752"/>
                        <a:pt x="4904" y="8752"/>
                      </a:cubicBezTo>
                      <a:cubicBezTo>
                        <a:pt x="4904" y="9033"/>
                        <a:pt x="4824" y="9087"/>
                        <a:pt x="4851" y="9113"/>
                      </a:cubicBezTo>
                      <a:cubicBezTo>
                        <a:pt x="4991" y="9200"/>
                        <a:pt x="5098" y="9254"/>
                        <a:pt x="5159" y="9394"/>
                      </a:cubicBezTo>
                      <a:cubicBezTo>
                        <a:pt x="5159" y="9394"/>
                        <a:pt x="5995" y="6330"/>
                        <a:pt x="6048" y="3821"/>
                      </a:cubicBezTo>
                      <a:cubicBezTo>
                        <a:pt x="6075" y="1781"/>
                        <a:pt x="5547" y="1"/>
                        <a:pt x="2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5213735" y="2498398"/>
                  <a:ext cx="650666" cy="1175455"/>
                </a:xfrm>
                <a:custGeom>
                  <a:rect b="b" l="l" r="r" t="t"/>
                  <a:pathLst>
                    <a:path extrusionOk="0" h="9114" w="5045">
                      <a:moveTo>
                        <a:pt x="4991" y="890"/>
                      </a:moveTo>
                      <a:cubicBezTo>
                        <a:pt x="4991" y="890"/>
                        <a:pt x="3486" y="0"/>
                        <a:pt x="3258" y="415"/>
                      </a:cubicBezTo>
                      <a:cubicBezTo>
                        <a:pt x="2897" y="1058"/>
                        <a:pt x="1251" y="5741"/>
                        <a:pt x="890" y="7300"/>
                      </a:cubicBezTo>
                      <a:cubicBezTo>
                        <a:pt x="723" y="7942"/>
                        <a:pt x="0" y="8805"/>
                        <a:pt x="361" y="8999"/>
                      </a:cubicBezTo>
                      <a:cubicBezTo>
                        <a:pt x="555" y="9113"/>
                        <a:pt x="1699" y="8558"/>
                        <a:pt x="2395" y="7220"/>
                      </a:cubicBezTo>
                      <a:cubicBezTo>
                        <a:pt x="2870" y="6323"/>
                        <a:pt x="3486" y="4624"/>
                        <a:pt x="4402" y="3286"/>
                      </a:cubicBezTo>
                      <a:cubicBezTo>
                        <a:pt x="5045" y="2342"/>
                        <a:pt x="4991" y="890"/>
                        <a:pt x="4991" y="890"/>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6407097" y="2483695"/>
                  <a:ext cx="542845" cy="1233235"/>
                </a:xfrm>
                <a:custGeom>
                  <a:rect b="b" l="l" r="r" t="t"/>
                  <a:pathLst>
                    <a:path extrusionOk="0" h="9562" w="4209">
                      <a:moveTo>
                        <a:pt x="0" y="837"/>
                      </a:moveTo>
                      <a:cubicBezTo>
                        <a:pt x="0" y="837"/>
                        <a:pt x="1532" y="1"/>
                        <a:pt x="1760" y="416"/>
                      </a:cubicBezTo>
                      <a:cubicBezTo>
                        <a:pt x="2536" y="1894"/>
                        <a:pt x="3125" y="5494"/>
                        <a:pt x="3820" y="7501"/>
                      </a:cubicBezTo>
                      <a:cubicBezTo>
                        <a:pt x="4209" y="8558"/>
                        <a:pt x="4068" y="8866"/>
                        <a:pt x="3934" y="9113"/>
                      </a:cubicBezTo>
                      <a:cubicBezTo>
                        <a:pt x="3653" y="9562"/>
                        <a:pt x="1894" y="6437"/>
                        <a:pt x="890" y="3540"/>
                      </a:cubicBezTo>
                      <a:cubicBezTo>
                        <a:pt x="529" y="2456"/>
                        <a:pt x="0" y="837"/>
                        <a:pt x="0" y="837"/>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5645140" y="2404378"/>
                  <a:ext cx="1070988" cy="1204732"/>
                </a:xfrm>
                <a:custGeom>
                  <a:rect b="b" l="l" r="r" t="t"/>
                  <a:pathLst>
                    <a:path extrusionOk="0" h="9341" w="8304">
                      <a:moveTo>
                        <a:pt x="2951" y="228"/>
                      </a:moveTo>
                      <a:cubicBezTo>
                        <a:pt x="2951" y="228"/>
                        <a:pt x="3205" y="1479"/>
                        <a:pt x="2817" y="1532"/>
                      </a:cubicBezTo>
                      <a:cubicBezTo>
                        <a:pt x="2061" y="1700"/>
                        <a:pt x="1278" y="1673"/>
                        <a:pt x="1004" y="1733"/>
                      </a:cubicBezTo>
                      <a:cubicBezTo>
                        <a:pt x="0" y="1927"/>
                        <a:pt x="723" y="4041"/>
                        <a:pt x="1111" y="5580"/>
                      </a:cubicBezTo>
                      <a:lnTo>
                        <a:pt x="1700" y="8892"/>
                      </a:lnTo>
                      <a:lnTo>
                        <a:pt x="5326" y="9340"/>
                      </a:lnTo>
                      <a:cubicBezTo>
                        <a:pt x="5326" y="9340"/>
                        <a:pt x="5935" y="8671"/>
                        <a:pt x="6383" y="6918"/>
                      </a:cubicBezTo>
                      <a:cubicBezTo>
                        <a:pt x="6550" y="6249"/>
                        <a:pt x="6744" y="4296"/>
                        <a:pt x="6912" y="4015"/>
                      </a:cubicBezTo>
                      <a:cubicBezTo>
                        <a:pt x="8303" y="1646"/>
                        <a:pt x="7802" y="2201"/>
                        <a:pt x="7467" y="1981"/>
                      </a:cubicBezTo>
                      <a:cubicBezTo>
                        <a:pt x="7106" y="1700"/>
                        <a:pt x="6550" y="1425"/>
                        <a:pt x="5574" y="1399"/>
                      </a:cubicBezTo>
                      <a:cubicBezTo>
                        <a:pt x="5520" y="1399"/>
                        <a:pt x="4624" y="1506"/>
                        <a:pt x="4570" y="1479"/>
                      </a:cubicBezTo>
                      <a:cubicBezTo>
                        <a:pt x="4430" y="1425"/>
                        <a:pt x="4624" y="0"/>
                        <a:pt x="4624" y="0"/>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6094731" y="2663223"/>
                  <a:ext cx="64744" cy="18185"/>
                </a:xfrm>
                <a:custGeom>
                  <a:rect b="b" l="l" r="r" t="t"/>
                  <a:pathLst>
                    <a:path extrusionOk="0" h="141" w="502">
                      <a:moveTo>
                        <a:pt x="0" y="0"/>
                      </a:moveTo>
                      <a:lnTo>
                        <a:pt x="0" y="27"/>
                      </a:lnTo>
                      <a:cubicBezTo>
                        <a:pt x="27" y="27"/>
                        <a:pt x="27" y="61"/>
                        <a:pt x="54" y="87"/>
                      </a:cubicBezTo>
                      <a:cubicBezTo>
                        <a:pt x="107" y="114"/>
                        <a:pt x="167" y="141"/>
                        <a:pt x="248" y="141"/>
                      </a:cubicBezTo>
                      <a:cubicBezTo>
                        <a:pt x="301" y="141"/>
                        <a:pt x="388" y="114"/>
                        <a:pt x="502" y="27"/>
                      </a:cubicBezTo>
                      <a:lnTo>
                        <a:pt x="502" y="27"/>
                      </a:lnTo>
                      <a:cubicBezTo>
                        <a:pt x="502" y="0"/>
                        <a:pt x="502" y="0"/>
                        <a:pt x="502" y="27"/>
                      </a:cubicBezTo>
                      <a:cubicBezTo>
                        <a:pt x="388" y="87"/>
                        <a:pt x="301" y="114"/>
                        <a:pt x="248" y="114"/>
                      </a:cubicBezTo>
                      <a:cubicBezTo>
                        <a:pt x="194" y="114"/>
                        <a:pt x="134" y="87"/>
                        <a:pt x="80" y="27"/>
                      </a:cubicBezTo>
                      <a:cubicBezTo>
                        <a:pt x="54" y="27"/>
                        <a:pt x="27" y="27"/>
                        <a:pt x="27" y="0"/>
                      </a:cubicBezTo>
                      <a:lnTo>
                        <a:pt x="0" y="0"/>
                      </a:lnTo>
                      <a:lnTo>
                        <a:pt x="0"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5831502" y="2638202"/>
                  <a:ext cx="215900" cy="14832"/>
                </a:xfrm>
                <a:custGeom>
                  <a:rect b="b" l="l" r="r" t="t"/>
                  <a:pathLst>
                    <a:path extrusionOk="0" h="115" w="1674">
                      <a:moveTo>
                        <a:pt x="1673" y="54"/>
                      </a:moveTo>
                      <a:lnTo>
                        <a:pt x="1673" y="27"/>
                      </a:lnTo>
                      <a:lnTo>
                        <a:pt x="1620" y="27"/>
                      </a:lnTo>
                      <a:cubicBezTo>
                        <a:pt x="1539" y="0"/>
                        <a:pt x="1372" y="0"/>
                        <a:pt x="1171" y="0"/>
                      </a:cubicBezTo>
                      <a:cubicBezTo>
                        <a:pt x="1064" y="0"/>
                        <a:pt x="951" y="0"/>
                        <a:pt x="810" y="27"/>
                      </a:cubicBezTo>
                      <a:cubicBezTo>
                        <a:pt x="476" y="54"/>
                        <a:pt x="141" y="87"/>
                        <a:pt x="1" y="87"/>
                      </a:cubicBezTo>
                      <a:lnTo>
                        <a:pt x="1" y="87"/>
                      </a:lnTo>
                      <a:lnTo>
                        <a:pt x="1" y="87"/>
                      </a:lnTo>
                      <a:cubicBezTo>
                        <a:pt x="141" y="114"/>
                        <a:pt x="563" y="87"/>
                        <a:pt x="951" y="54"/>
                      </a:cubicBezTo>
                      <a:cubicBezTo>
                        <a:pt x="1091" y="54"/>
                        <a:pt x="1232" y="54"/>
                        <a:pt x="1339" y="27"/>
                      </a:cubicBezTo>
                      <a:cubicBezTo>
                        <a:pt x="1479" y="27"/>
                        <a:pt x="1566" y="27"/>
                        <a:pt x="1646" y="54"/>
                      </a:cubicBezTo>
                      <a:lnTo>
                        <a:pt x="1646" y="54"/>
                      </a:lnTo>
                      <a:lnTo>
                        <a:pt x="1673" y="54"/>
                      </a:lnTo>
                      <a:lnTo>
                        <a:pt x="1673" y="54"/>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6234535" y="2620017"/>
                  <a:ext cx="212289" cy="29535"/>
                </a:xfrm>
                <a:custGeom>
                  <a:rect b="b" l="l" r="r" t="t"/>
                  <a:pathLst>
                    <a:path extrusionOk="0" h="229" w="1646">
                      <a:moveTo>
                        <a:pt x="0" y="228"/>
                      </a:moveTo>
                      <a:lnTo>
                        <a:pt x="0" y="228"/>
                      </a:lnTo>
                      <a:cubicBezTo>
                        <a:pt x="27" y="228"/>
                        <a:pt x="27" y="195"/>
                        <a:pt x="27" y="195"/>
                      </a:cubicBezTo>
                      <a:cubicBezTo>
                        <a:pt x="141" y="141"/>
                        <a:pt x="254" y="115"/>
                        <a:pt x="361" y="115"/>
                      </a:cubicBezTo>
                      <a:cubicBezTo>
                        <a:pt x="475" y="88"/>
                        <a:pt x="589" y="88"/>
                        <a:pt x="696" y="88"/>
                      </a:cubicBezTo>
                      <a:cubicBezTo>
                        <a:pt x="890" y="88"/>
                        <a:pt x="1091" y="115"/>
                        <a:pt x="1224" y="88"/>
                      </a:cubicBezTo>
                      <a:cubicBezTo>
                        <a:pt x="1285" y="88"/>
                        <a:pt x="1338" y="88"/>
                        <a:pt x="1392" y="61"/>
                      </a:cubicBezTo>
                      <a:cubicBezTo>
                        <a:pt x="1479" y="61"/>
                        <a:pt x="1559" y="28"/>
                        <a:pt x="1646" y="1"/>
                      </a:cubicBezTo>
                      <a:lnTo>
                        <a:pt x="1646" y="1"/>
                      </a:lnTo>
                      <a:lnTo>
                        <a:pt x="1646" y="1"/>
                      </a:lnTo>
                      <a:cubicBezTo>
                        <a:pt x="1559" y="1"/>
                        <a:pt x="1479" y="28"/>
                        <a:pt x="1392" y="61"/>
                      </a:cubicBezTo>
                      <a:lnTo>
                        <a:pt x="1224" y="61"/>
                      </a:lnTo>
                      <a:cubicBezTo>
                        <a:pt x="1091" y="61"/>
                        <a:pt x="890" y="61"/>
                        <a:pt x="696" y="28"/>
                      </a:cubicBezTo>
                      <a:cubicBezTo>
                        <a:pt x="589" y="28"/>
                        <a:pt x="448" y="28"/>
                        <a:pt x="335" y="61"/>
                      </a:cubicBezTo>
                      <a:cubicBezTo>
                        <a:pt x="221" y="61"/>
                        <a:pt x="114" y="115"/>
                        <a:pt x="27" y="168"/>
                      </a:cubicBezTo>
                      <a:cubicBezTo>
                        <a:pt x="0" y="168"/>
                        <a:pt x="0" y="195"/>
                        <a:pt x="0" y="195"/>
                      </a:cubicBezTo>
                      <a:lnTo>
                        <a:pt x="0" y="195"/>
                      </a:lnTo>
                      <a:lnTo>
                        <a:pt x="0" y="228"/>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6116269" y="2817601"/>
                  <a:ext cx="6965" cy="177079"/>
                </a:xfrm>
                <a:custGeom>
                  <a:rect b="b" l="l" r="r" t="t"/>
                  <a:pathLst>
                    <a:path extrusionOk="0" h="1373" w="54">
                      <a:moveTo>
                        <a:pt x="54" y="34"/>
                      </a:moveTo>
                      <a:lnTo>
                        <a:pt x="27" y="61"/>
                      </a:lnTo>
                      <a:lnTo>
                        <a:pt x="27" y="168"/>
                      </a:lnTo>
                      <a:cubicBezTo>
                        <a:pt x="0" y="282"/>
                        <a:pt x="0" y="422"/>
                        <a:pt x="0" y="563"/>
                      </a:cubicBezTo>
                      <a:cubicBezTo>
                        <a:pt x="0" y="898"/>
                        <a:pt x="0" y="1259"/>
                        <a:pt x="27" y="1373"/>
                      </a:cubicBezTo>
                      <a:lnTo>
                        <a:pt x="27" y="1373"/>
                      </a:lnTo>
                      <a:lnTo>
                        <a:pt x="27" y="1373"/>
                      </a:lnTo>
                      <a:lnTo>
                        <a:pt x="27" y="703"/>
                      </a:lnTo>
                      <a:cubicBezTo>
                        <a:pt x="27" y="536"/>
                        <a:pt x="54" y="336"/>
                        <a:pt x="54" y="228"/>
                      </a:cubicBezTo>
                      <a:lnTo>
                        <a:pt x="54" y="88"/>
                      </a:lnTo>
                      <a:lnTo>
                        <a:pt x="54" y="34"/>
                      </a:lnTo>
                      <a:lnTo>
                        <a:pt x="54" y="1"/>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5749477" y="2860806"/>
                  <a:ext cx="25150" cy="107950"/>
                </a:xfrm>
                <a:custGeom>
                  <a:rect b="b" l="l" r="r" t="t"/>
                  <a:pathLst>
                    <a:path extrusionOk="0" h="837" w="195">
                      <a:moveTo>
                        <a:pt x="1" y="837"/>
                      </a:moveTo>
                      <a:cubicBezTo>
                        <a:pt x="1" y="783"/>
                        <a:pt x="28" y="730"/>
                        <a:pt x="28" y="670"/>
                      </a:cubicBezTo>
                      <a:cubicBezTo>
                        <a:pt x="28" y="589"/>
                        <a:pt x="54" y="502"/>
                        <a:pt x="81" y="422"/>
                      </a:cubicBezTo>
                      <a:cubicBezTo>
                        <a:pt x="108" y="282"/>
                        <a:pt x="168" y="141"/>
                        <a:pt x="195" y="34"/>
                      </a:cubicBezTo>
                      <a:lnTo>
                        <a:pt x="195" y="1"/>
                      </a:lnTo>
                      <a:lnTo>
                        <a:pt x="195" y="1"/>
                      </a:lnTo>
                      <a:cubicBezTo>
                        <a:pt x="135" y="168"/>
                        <a:pt x="81" y="335"/>
                        <a:pt x="28" y="502"/>
                      </a:cubicBezTo>
                      <a:cubicBezTo>
                        <a:pt x="1" y="589"/>
                        <a:pt x="1" y="670"/>
                        <a:pt x="1" y="757"/>
                      </a:cubicBezTo>
                      <a:lnTo>
                        <a:pt x="1" y="837"/>
                      </a:lnTo>
                      <a:lnTo>
                        <a:pt x="1" y="837"/>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6511434" y="2832303"/>
                  <a:ext cx="25150" cy="122653"/>
                </a:xfrm>
                <a:custGeom>
                  <a:rect b="b" l="l" r="r" t="t"/>
                  <a:pathLst>
                    <a:path extrusionOk="0" h="951" w="195">
                      <a:moveTo>
                        <a:pt x="195" y="951"/>
                      </a:moveTo>
                      <a:lnTo>
                        <a:pt x="195" y="951"/>
                      </a:lnTo>
                      <a:lnTo>
                        <a:pt x="195" y="924"/>
                      </a:lnTo>
                      <a:cubicBezTo>
                        <a:pt x="195" y="864"/>
                        <a:pt x="195" y="810"/>
                        <a:pt x="168" y="757"/>
                      </a:cubicBezTo>
                      <a:cubicBezTo>
                        <a:pt x="141" y="616"/>
                        <a:pt x="81" y="449"/>
                        <a:pt x="54" y="308"/>
                      </a:cubicBezTo>
                      <a:cubicBezTo>
                        <a:pt x="27" y="222"/>
                        <a:pt x="1" y="114"/>
                        <a:pt x="1" y="27"/>
                      </a:cubicBezTo>
                      <a:lnTo>
                        <a:pt x="1" y="1"/>
                      </a:lnTo>
                      <a:lnTo>
                        <a:pt x="1" y="27"/>
                      </a:lnTo>
                      <a:cubicBezTo>
                        <a:pt x="1" y="114"/>
                        <a:pt x="1" y="222"/>
                        <a:pt x="27" y="308"/>
                      </a:cubicBezTo>
                      <a:cubicBezTo>
                        <a:pt x="54" y="476"/>
                        <a:pt x="114" y="616"/>
                        <a:pt x="141" y="757"/>
                      </a:cubicBezTo>
                      <a:cubicBezTo>
                        <a:pt x="168" y="810"/>
                        <a:pt x="168" y="864"/>
                        <a:pt x="195" y="924"/>
                      </a:cubicBezTo>
                      <a:lnTo>
                        <a:pt x="195" y="951"/>
                      </a:lnTo>
                      <a:lnTo>
                        <a:pt x="195" y="951"/>
                      </a:lnTo>
                      <a:lnTo>
                        <a:pt x="195" y="951"/>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6033470" y="1972842"/>
                  <a:ext cx="10447" cy="11350"/>
                </a:xfrm>
                <a:custGeom>
                  <a:rect b="b" l="l" r="r" t="t"/>
                  <a:pathLst>
                    <a:path extrusionOk="0" h="88" w="81">
                      <a:moveTo>
                        <a:pt x="54" y="1"/>
                      </a:moveTo>
                      <a:cubicBezTo>
                        <a:pt x="54" y="1"/>
                        <a:pt x="54" y="28"/>
                        <a:pt x="27" y="28"/>
                      </a:cubicBezTo>
                      <a:cubicBezTo>
                        <a:pt x="27" y="28"/>
                        <a:pt x="0" y="1"/>
                        <a:pt x="27" y="28"/>
                      </a:cubicBezTo>
                      <a:lnTo>
                        <a:pt x="27" y="28"/>
                      </a:lnTo>
                      <a:lnTo>
                        <a:pt x="27" y="28"/>
                      </a:lnTo>
                      <a:lnTo>
                        <a:pt x="27" y="28"/>
                      </a:lnTo>
                      <a:cubicBezTo>
                        <a:pt x="0" y="28"/>
                        <a:pt x="0" y="1"/>
                        <a:pt x="0" y="61"/>
                      </a:cubicBezTo>
                      <a:lnTo>
                        <a:pt x="27" y="61"/>
                      </a:lnTo>
                      <a:lnTo>
                        <a:pt x="27" y="88"/>
                      </a:lnTo>
                      <a:cubicBezTo>
                        <a:pt x="54" y="88"/>
                        <a:pt x="54" y="88"/>
                        <a:pt x="80" y="61"/>
                      </a:cubicBezTo>
                      <a:lnTo>
                        <a:pt x="54" y="28"/>
                      </a:lnTo>
                      <a:lnTo>
                        <a:pt x="80" y="28"/>
                      </a:lnTo>
                      <a:lnTo>
                        <a:pt x="54" y="1"/>
                      </a:lnTo>
                      <a:close/>
                      <a:moveTo>
                        <a:pt x="27" y="28"/>
                      </a:moveTo>
                      <a:lnTo>
                        <a:pt x="27" y="28"/>
                      </a:lnTo>
                      <a:lnTo>
                        <a:pt x="27" y="28"/>
                      </a:lnTo>
                      <a:lnTo>
                        <a:pt x="27" y="28"/>
                      </a:lnTo>
                      <a:lnTo>
                        <a:pt x="27" y="28"/>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6025603" y="2153272"/>
                  <a:ext cx="223638" cy="506604"/>
                </a:xfrm>
                <a:custGeom>
                  <a:rect b="b" l="l" r="r" t="t"/>
                  <a:pathLst>
                    <a:path extrusionOk="0" h="3928" w="1734">
                      <a:moveTo>
                        <a:pt x="1" y="0"/>
                      </a:moveTo>
                      <a:lnTo>
                        <a:pt x="1734" y="0"/>
                      </a:lnTo>
                      <a:lnTo>
                        <a:pt x="1734" y="3928"/>
                      </a:lnTo>
                      <a:lnTo>
                        <a:pt x="1" y="3928"/>
                      </a:ln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6004065" y="2354338"/>
                  <a:ext cx="277162" cy="190750"/>
                </a:xfrm>
                <a:custGeom>
                  <a:rect b="b" l="l" r="r" t="t"/>
                  <a:pathLst>
                    <a:path extrusionOk="0" h="1479" w="2149">
                      <a:moveTo>
                        <a:pt x="34" y="0"/>
                      </a:moveTo>
                      <a:cubicBezTo>
                        <a:pt x="34" y="0"/>
                        <a:pt x="810" y="1084"/>
                        <a:pt x="1734" y="388"/>
                      </a:cubicBezTo>
                      <a:lnTo>
                        <a:pt x="2148" y="114"/>
                      </a:lnTo>
                      <a:cubicBezTo>
                        <a:pt x="2148" y="114"/>
                        <a:pt x="1647" y="1452"/>
                        <a:pt x="1064" y="1452"/>
                      </a:cubicBezTo>
                      <a:cubicBezTo>
                        <a:pt x="670" y="1479"/>
                        <a:pt x="1" y="1084"/>
                        <a:pt x="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5745221" y="2576941"/>
                  <a:ext cx="762872" cy="1032167"/>
                </a:xfrm>
                <a:custGeom>
                  <a:rect b="b" l="l" r="r" t="t"/>
                  <a:pathLst>
                    <a:path extrusionOk="0" h="8003" w="5915">
                      <a:moveTo>
                        <a:pt x="837" y="141"/>
                      </a:moveTo>
                      <a:lnTo>
                        <a:pt x="536" y="2958"/>
                      </a:lnTo>
                      <a:cubicBezTo>
                        <a:pt x="536" y="2958"/>
                        <a:pt x="0" y="3573"/>
                        <a:pt x="114" y="3680"/>
                      </a:cubicBezTo>
                      <a:cubicBezTo>
                        <a:pt x="141" y="3740"/>
                        <a:pt x="977" y="8002"/>
                        <a:pt x="977" y="8002"/>
                      </a:cubicBezTo>
                      <a:lnTo>
                        <a:pt x="5132" y="8002"/>
                      </a:lnTo>
                      <a:cubicBezTo>
                        <a:pt x="5132" y="8002"/>
                        <a:pt x="5855" y="4155"/>
                        <a:pt x="5888" y="3847"/>
                      </a:cubicBezTo>
                      <a:cubicBezTo>
                        <a:pt x="5915" y="3459"/>
                        <a:pt x="5326" y="2984"/>
                        <a:pt x="5326" y="2984"/>
                      </a:cubicBezTo>
                      <a:lnTo>
                        <a:pt x="5079" y="87"/>
                      </a:lnTo>
                      <a:lnTo>
                        <a:pt x="4771" y="0"/>
                      </a:lnTo>
                      <a:lnTo>
                        <a:pt x="4992" y="2984"/>
                      </a:lnTo>
                      <a:lnTo>
                        <a:pt x="897" y="2871"/>
                      </a:lnTo>
                      <a:lnTo>
                        <a:pt x="1145"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5900501" y="1707163"/>
                  <a:ext cx="503251" cy="769837"/>
                </a:xfrm>
                <a:custGeom>
                  <a:rect b="b" l="l" r="r" t="t"/>
                  <a:pathLst>
                    <a:path extrusionOk="0" h="5969" w="3902">
                      <a:moveTo>
                        <a:pt x="1780" y="0"/>
                      </a:moveTo>
                      <a:cubicBezTo>
                        <a:pt x="3092" y="0"/>
                        <a:pt x="3901" y="723"/>
                        <a:pt x="3901" y="2342"/>
                      </a:cubicBezTo>
                      <a:cubicBezTo>
                        <a:pt x="3901" y="3038"/>
                        <a:pt x="3734" y="3988"/>
                        <a:pt x="3594" y="4322"/>
                      </a:cubicBezTo>
                      <a:cubicBezTo>
                        <a:pt x="3453" y="4570"/>
                        <a:pt x="2396" y="5968"/>
                        <a:pt x="1867" y="5881"/>
                      </a:cubicBezTo>
                      <a:cubicBezTo>
                        <a:pt x="1533" y="5801"/>
                        <a:pt x="248" y="4630"/>
                        <a:pt x="195" y="4262"/>
                      </a:cubicBezTo>
                      <a:cubicBezTo>
                        <a:pt x="135" y="3847"/>
                        <a:pt x="1" y="3292"/>
                        <a:pt x="54" y="2623"/>
                      </a:cubicBezTo>
                      <a:cubicBezTo>
                        <a:pt x="135" y="1031"/>
                        <a:pt x="503" y="0"/>
                        <a:pt x="1780" y="0"/>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6086864" y="1994509"/>
                  <a:ext cx="7996" cy="11350"/>
                </a:xfrm>
                <a:custGeom>
                  <a:rect b="b" l="l" r="r" t="t"/>
                  <a:pathLst>
                    <a:path extrusionOk="0" h="88" w="62">
                      <a:moveTo>
                        <a:pt x="28" y="0"/>
                      </a:moveTo>
                      <a:lnTo>
                        <a:pt x="28" y="0"/>
                      </a:lnTo>
                      <a:lnTo>
                        <a:pt x="28" y="0"/>
                      </a:lnTo>
                      <a:cubicBezTo>
                        <a:pt x="1" y="27"/>
                        <a:pt x="1" y="27"/>
                        <a:pt x="1" y="60"/>
                      </a:cubicBezTo>
                      <a:lnTo>
                        <a:pt x="1" y="60"/>
                      </a:lnTo>
                      <a:cubicBezTo>
                        <a:pt x="1" y="87"/>
                        <a:pt x="28" y="87"/>
                        <a:pt x="28" y="87"/>
                      </a:cubicBezTo>
                      <a:lnTo>
                        <a:pt x="61" y="87"/>
                      </a:lnTo>
                      <a:lnTo>
                        <a:pt x="61" y="60"/>
                      </a:lnTo>
                      <a:lnTo>
                        <a:pt x="61" y="60"/>
                      </a:lnTo>
                      <a:lnTo>
                        <a:pt x="61" y="27"/>
                      </a:lnTo>
                      <a:lnTo>
                        <a:pt x="28" y="27"/>
                      </a:lnTo>
                      <a:lnTo>
                        <a:pt x="28" y="0"/>
                      </a:lnTo>
                      <a:lnTo>
                        <a:pt x="28"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5975562" y="2113549"/>
                  <a:ext cx="3611" cy="3611"/>
                </a:xfrm>
                <a:custGeom>
                  <a:rect b="b" l="l" r="r" t="t"/>
                  <a:pathLst>
                    <a:path extrusionOk="0" h="28" w="28">
                      <a:moveTo>
                        <a:pt x="1" y="0"/>
                      </a:moveTo>
                      <a:lnTo>
                        <a:pt x="1" y="0"/>
                      </a:lnTo>
                      <a:lnTo>
                        <a:pt x="1" y="27"/>
                      </a:lnTo>
                      <a:cubicBezTo>
                        <a:pt x="28" y="27"/>
                        <a:pt x="28" y="27"/>
                        <a:pt x="28" y="0"/>
                      </a:cubicBezTo>
                      <a:lnTo>
                        <a:pt x="28" y="0"/>
                      </a:lnTo>
                      <a:lnTo>
                        <a:pt x="1"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6332036" y="2206795"/>
                  <a:ext cx="10447" cy="18185"/>
                </a:xfrm>
                <a:custGeom>
                  <a:rect b="b" l="l" r="r" t="t"/>
                  <a:pathLst>
                    <a:path extrusionOk="0" h="141" w="81">
                      <a:moveTo>
                        <a:pt x="54" y="0"/>
                      </a:moveTo>
                      <a:lnTo>
                        <a:pt x="54" y="0"/>
                      </a:lnTo>
                      <a:lnTo>
                        <a:pt x="54" y="0"/>
                      </a:lnTo>
                      <a:cubicBezTo>
                        <a:pt x="54" y="27"/>
                        <a:pt x="54" y="27"/>
                        <a:pt x="27" y="54"/>
                      </a:cubicBezTo>
                      <a:lnTo>
                        <a:pt x="27" y="87"/>
                      </a:lnTo>
                      <a:cubicBezTo>
                        <a:pt x="27" y="87"/>
                        <a:pt x="27" y="114"/>
                        <a:pt x="0" y="114"/>
                      </a:cubicBezTo>
                      <a:cubicBezTo>
                        <a:pt x="0" y="114"/>
                        <a:pt x="0" y="141"/>
                        <a:pt x="27" y="141"/>
                      </a:cubicBezTo>
                      <a:lnTo>
                        <a:pt x="54" y="141"/>
                      </a:lnTo>
                      <a:cubicBezTo>
                        <a:pt x="54" y="114"/>
                        <a:pt x="80" y="87"/>
                        <a:pt x="80" y="87"/>
                      </a:cubicBezTo>
                      <a:lnTo>
                        <a:pt x="80" y="27"/>
                      </a:lnTo>
                      <a:lnTo>
                        <a:pt x="80" y="27"/>
                      </a:lnTo>
                      <a:lnTo>
                        <a:pt x="80" y="27"/>
                      </a:lnTo>
                      <a:lnTo>
                        <a:pt x="80" y="0"/>
                      </a:lnTo>
                      <a:lnTo>
                        <a:pt x="80" y="0"/>
                      </a:lnTo>
                      <a:lnTo>
                        <a:pt x="80"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6234535" y="2361173"/>
                  <a:ext cx="6965" cy="14832"/>
                </a:xfrm>
                <a:custGeom>
                  <a:rect b="b" l="l" r="r" t="t"/>
                  <a:pathLst>
                    <a:path extrusionOk="0" h="115" w="54">
                      <a:moveTo>
                        <a:pt x="54" y="1"/>
                      </a:moveTo>
                      <a:cubicBezTo>
                        <a:pt x="27" y="1"/>
                        <a:pt x="27" y="1"/>
                        <a:pt x="27" y="27"/>
                      </a:cubicBezTo>
                      <a:cubicBezTo>
                        <a:pt x="27" y="27"/>
                        <a:pt x="0" y="61"/>
                        <a:pt x="0" y="88"/>
                      </a:cubicBezTo>
                      <a:lnTo>
                        <a:pt x="27" y="88"/>
                      </a:lnTo>
                      <a:cubicBezTo>
                        <a:pt x="27" y="114"/>
                        <a:pt x="27" y="88"/>
                        <a:pt x="27" y="88"/>
                      </a:cubicBezTo>
                      <a:cubicBezTo>
                        <a:pt x="54" y="61"/>
                        <a:pt x="54" y="61"/>
                        <a:pt x="54" y="27"/>
                      </a:cubicBezTo>
                      <a:lnTo>
                        <a:pt x="54" y="27"/>
                      </a:lnTo>
                      <a:lnTo>
                        <a:pt x="54" y="1"/>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5965245" y="2878991"/>
                  <a:ext cx="3611" cy="14703"/>
                </a:xfrm>
                <a:custGeom>
                  <a:rect b="b" l="l" r="r" t="t"/>
                  <a:pathLst>
                    <a:path extrusionOk="0" h="114" w="28">
                      <a:moveTo>
                        <a:pt x="1" y="0"/>
                      </a:moveTo>
                      <a:lnTo>
                        <a:pt x="1" y="0"/>
                      </a:lnTo>
                      <a:lnTo>
                        <a:pt x="1" y="60"/>
                      </a:lnTo>
                      <a:lnTo>
                        <a:pt x="1" y="87"/>
                      </a:lnTo>
                      <a:cubicBezTo>
                        <a:pt x="1" y="114"/>
                        <a:pt x="27" y="114"/>
                        <a:pt x="27" y="114"/>
                      </a:cubicBezTo>
                      <a:lnTo>
                        <a:pt x="27" y="87"/>
                      </a:lnTo>
                      <a:lnTo>
                        <a:pt x="27" y="60"/>
                      </a:lnTo>
                      <a:lnTo>
                        <a:pt x="27" y="0"/>
                      </a:lnTo>
                      <a:lnTo>
                        <a:pt x="27" y="0"/>
                      </a:lnTo>
                      <a:lnTo>
                        <a:pt x="27"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6040305" y="2839268"/>
                  <a:ext cx="7093" cy="14703"/>
                </a:xfrm>
                <a:custGeom>
                  <a:rect b="b" l="l" r="r" t="t"/>
                  <a:pathLst>
                    <a:path extrusionOk="0" h="114" w="55">
                      <a:moveTo>
                        <a:pt x="1" y="0"/>
                      </a:moveTo>
                      <a:lnTo>
                        <a:pt x="1" y="34"/>
                      </a:lnTo>
                      <a:lnTo>
                        <a:pt x="1" y="34"/>
                      </a:lnTo>
                      <a:lnTo>
                        <a:pt x="1" y="87"/>
                      </a:lnTo>
                      <a:cubicBezTo>
                        <a:pt x="27" y="87"/>
                        <a:pt x="27" y="114"/>
                        <a:pt x="27" y="114"/>
                      </a:cubicBezTo>
                      <a:cubicBezTo>
                        <a:pt x="27" y="87"/>
                        <a:pt x="54" y="87"/>
                        <a:pt x="54" y="87"/>
                      </a:cubicBezTo>
                      <a:cubicBezTo>
                        <a:pt x="54" y="60"/>
                        <a:pt x="27" y="34"/>
                        <a:pt x="27" y="0"/>
                      </a:cubicBezTo>
                      <a:lnTo>
                        <a:pt x="27" y="0"/>
                      </a:lnTo>
                      <a:lnTo>
                        <a:pt x="1" y="0"/>
                      </a:lnTo>
                      <a:lnTo>
                        <a:pt x="1"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6206032" y="2911749"/>
                  <a:ext cx="6965" cy="18185"/>
                </a:xfrm>
                <a:custGeom>
                  <a:rect b="b" l="l" r="r" t="t"/>
                  <a:pathLst>
                    <a:path extrusionOk="0" h="141" w="54">
                      <a:moveTo>
                        <a:pt x="0" y="0"/>
                      </a:moveTo>
                      <a:lnTo>
                        <a:pt x="0" y="0"/>
                      </a:lnTo>
                      <a:lnTo>
                        <a:pt x="0" y="27"/>
                      </a:lnTo>
                      <a:lnTo>
                        <a:pt x="0" y="107"/>
                      </a:lnTo>
                      <a:cubicBezTo>
                        <a:pt x="0" y="141"/>
                        <a:pt x="0" y="141"/>
                        <a:pt x="27" y="141"/>
                      </a:cubicBezTo>
                      <a:lnTo>
                        <a:pt x="54" y="107"/>
                      </a:lnTo>
                      <a:cubicBezTo>
                        <a:pt x="27" y="81"/>
                        <a:pt x="27" y="54"/>
                        <a:pt x="27" y="27"/>
                      </a:cubicBezTo>
                      <a:lnTo>
                        <a:pt x="27" y="0"/>
                      </a:lnTo>
                      <a:lnTo>
                        <a:pt x="0" y="0"/>
                      </a:lnTo>
                      <a:lnTo>
                        <a:pt x="0"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6385430" y="2088529"/>
                  <a:ext cx="154638" cy="179659"/>
                </a:xfrm>
                <a:custGeom>
                  <a:rect b="b" l="l" r="r" t="t"/>
                  <a:pathLst>
                    <a:path extrusionOk="0" h="1393" w="1199">
                      <a:moveTo>
                        <a:pt x="335" y="469"/>
                      </a:moveTo>
                      <a:cubicBezTo>
                        <a:pt x="335" y="469"/>
                        <a:pt x="670" y="0"/>
                        <a:pt x="924" y="275"/>
                      </a:cubicBezTo>
                      <a:cubicBezTo>
                        <a:pt x="1199" y="529"/>
                        <a:pt x="590" y="1392"/>
                        <a:pt x="1" y="1252"/>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6396650" y="2138570"/>
                  <a:ext cx="96858" cy="86412"/>
                </a:xfrm>
                <a:custGeom>
                  <a:rect b="b" l="l" r="r" t="t"/>
                  <a:pathLst>
                    <a:path extrusionOk="0" h="670" w="751">
                      <a:moveTo>
                        <a:pt x="28" y="670"/>
                      </a:moveTo>
                      <a:lnTo>
                        <a:pt x="28" y="670"/>
                      </a:lnTo>
                      <a:cubicBezTo>
                        <a:pt x="54" y="643"/>
                        <a:pt x="81" y="616"/>
                        <a:pt x="81" y="583"/>
                      </a:cubicBezTo>
                      <a:cubicBezTo>
                        <a:pt x="135" y="529"/>
                        <a:pt x="168" y="476"/>
                        <a:pt x="195" y="389"/>
                      </a:cubicBezTo>
                      <a:cubicBezTo>
                        <a:pt x="248" y="335"/>
                        <a:pt x="275" y="281"/>
                        <a:pt x="335" y="221"/>
                      </a:cubicBezTo>
                      <a:cubicBezTo>
                        <a:pt x="362" y="168"/>
                        <a:pt x="416" y="141"/>
                        <a:pt x="469" y="81"/>
                      </a:cubicBezTo>
                      <a:cubicBezTo>
                        <a:pt x="503" y="81"/>
                        <a:pt x="503" y="54"/>
                        <a:pt x="529" y="54"/>
                      </a:cubicBezTo>
                      <a:cubicBezTo>
                        <a:pt x="583" y="27"/>
                        <a:pt x="636" y="27"/>
                        <a:pt x="670" y="54"/>
                      </a:cubicBezTo>
                      <a:cubicBezTo>
                        <a:pt x="723" y="81"/>
                        <a:pt x="750" y="114"/>
                        <a:pt x="750" y="168"/>
                      </a:cubicBezTo>
                      <a:lnTo>
                        <a:pt x="750" y="168"/>
                      </a:lnTo>
                      <a:lnTo>
                        <a:pt x="750" y="168"/>
                      </a:lnTo>
                      <a:cubicBezTo>
                        <a:pt x="750" y="81"/>
                        <a:pt x="697" y="54"/>
                        <a:pt x="636" y="27"/>
                      </a:cubicBezTo>
                      <a:cubicBezTo>
                        <a:pt x="610" y="0"/>
                        <a:pt x="556" y="0"/>
                        <a:pt x="503" y="27"/>
                      </a:cubicBezTo>
                      <a:cubicBezTo>
                        <a:pt x="503" y="27"/>
                        <a:pt x="469" y="27"/>
                        <a:pt x="442" y="54"/>
                      </a:cubicBezTo>
                      <a:cubicBezTo>
                        <a:pt x="362" y="114"/>
                        <a:pt x="302" y="195"/>
                        <a:pt x="248" y="281"/>
                      </a:cubicBezTo>
                      <a:cubicBezTo>
                        <a:pt x="222" y="308"/>
                        <a:pt x="195" y="335"/>
                        <a:pt x="168" y="389"/>
                      </a:cubicBezTo>
                      <a:cubicBezTo>
                        <a:pt x="108" y="449"/>
                        <a:pt x="81" y="502"/>
                        <a:pt x="54" y="583"/>
                      </a:cubicBezTo>
                      <a:cubicBezTo>
                        <a:pt x="28" y="583"/>
                        <a:pt x="28" y="616"/>
                        <a:pt x="28" y="643"/>
                      </a:cubicBezTo>
                      <a:lnTo>
                        <a:pt x="28" y="643"/>
                      </a:lnTo>
                      <a:cubicBezTo>
                        <a:pt x="1" y="643"/>
                        <a:pt x="28" y="643"/>
                        <a:pt x="28" y="670"/>
                      </a:cubicBezTo>
                      <a:lnTo>
                        <a:pt x="28" y="6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6421670" y="2153272"/>
                  <a:ext cx="46817" cy="71709"/>
                </a:xfrm>
                <a:custGeom>
                  <a:rect b="b" l="l" r="r" t="t"/>
                  <a:pathLst>
                    <a:path extrusionOk="0" h="556" w="363">
                      <a:moveTo>
                        <a:pt x="168" y="27"/>
                      </a:moveTo>
                      <a:cubicBezTo>
                        <a:pt x="168" y="54"/>
                        <a:pt x="168" y="27"/>
                        <a:pt x="168" y="27"/>
                      </a:cubicBezTo>
                      <a:cubicBezTo>
                        <a:pt x="168" y="54"/>
                        <a:pt x="195" y="54"/>
                        <a:pt x="195" y="54"/>
                      </a:cubicBezTo>
                      <a:cubicBezTo>
                        <a:pt x="222" y="54"/>
                        <a:pt x="248" y="81"/>
                        <a:pt x="275" y="107"/>
                      </a:cubicBezTo>
                      <a:cubicBezTo>
                        <a:pt x="309" y="167"/>
                        <a:pt x="309" y="221"/>
                        <a:pt x="309" y="248"/>
                      </a:cubicBezTo>
                      <a:cubicBezTo>
                        <a:pt x="275" y="335"/>
                        <a:pt x="222" y="388"/>
                        <a:pt x="168" y="415"/>
                      </a:cubicBezTo>
                      <a:cubicBezTo>
                        <a:pt x="141" y="469"/>
                        <a:pt x="54" y="502"/>
                        <a:pt x="1" y="556"/>
                      </a:cubicBezTo>
                      <a:lnTo>
                        <a:pt x="1" y="556"/>
                      </a:lnTo>
                      <a:lnTo>
                        <a:pt x="1" y="556"/>
                      </a:lnTo>
                      <a:cubicBezTo>
                        <a:pt x="81" y="529"/>
                        <a:pt x="168" y="469"/>
                        <a:pt x="222" y="415"/>
                      </a:cubicBezTo>
                      <a:cubicBezTo>
                        <a:pt x="275" y="388"/>
                        <a:pt x="309" y="335"/>
                        <a:pt x="335" y="275"/>
                      </a:cubicBezTo>
                      <a:cubicBezTo>
                        <a:pt x="362" y="221"/>
                        <a:pt x="362" y="134"/>
                        <a:pt x="309" y="107"/>
                      </a:cubicBezTo>
                      <a:cubicBezTo>
                        <a:pt x="275" y="54"/>
                        <a:pt x="248" y="27"/>
                        <a:pt x="195" y="27"/>
                      </a:cubicBezTo>
                      <a:cubicBezTo>
                        <a:pt x="195" y="0"/>
                        <a:pt x="195" y="0"/>
                        <a:pt x="168" y="0"/>
                      </a:cubicBezTo>
                      <a:lnTo>
                        <a:pt x="168" y="27"/>
                      </a:lnTo>
                      <a:lnTo>
                        <a:pt x="168"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5752959" y="2098847"/>
                  <a:ext cx="147674" cy="172694"/>
                </a:xfrm>
                <a:custGeom>
                  <a:rect b="b" l="l" r="r" t="t"/>
                  <a:pathLst>
                    <a:path extrusionOk="0" h="1339" w="1145">
                      <a:moveTo>
                        <a:pt x="891" y="503"/>
                      </a:moveTo>
                      <a:cubicBezTo>
                        <a:pt x="891" y="503"/>
                        <a:pt x="643" y="1"/>
                        <a:pt x="308" y="195"/>
                      </a:cubicBezTo>
                      <a:cubicBezTo>
                        <a:pt x="1" y="389"/>
                        <a:pt x="502" y="1339"/>
                        <a:pt x="1145" y="1312"/>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5788297" y="2145405"/>
                  <a:ext cx="86541" cy="76094"/>
                </a:xfrm>
                <a:custGeom>
                  <a:rect b="b" l="l" r="r" t="t"/>
                  <a:pathLst>
                    <a:path extrusionOk="0" h="590" w="671">
                      <a:moveTo>
                        <a:pt x="643" y="590"/>
                      </a:moveTo>
                      <a:lnTo>
                        <a:pt x="643" y="590"/>
                      </a:lnTo>
                      <a:lnTo>
                        <a:pt x="643" y="590"/>
                      </a:lnTo>
                      <a:lnTo>
                        <a:pt x="643" y="563"/>
                      </a:lnTo>
                      <a:cubicBezTo>
                        <a:pt x="670" y="563"/>
                        <a:pt x="643" y="590"/>
                        <a:pt x="670" y="563"/>
                      </a:cubicBezTo>
                      <a:lnTo>
                        <a:pt x="670" y="563"/>
                      </a:lnTo>
                      <a:cubicBezTo>
                        <a:pt x="643" y="530"/>
                        <a:pt x="643" y="503"/>
                        <a:pt x="643" y="476"/>
                      </a:cubicBezTo>
                      <a:cubicBezTo>
                        <a:pt x="643" y="423"/>
                        <a:pt x="617" y="362"/>
                        <a:pt x="590" y="336"/>
                      </a:cubicBezTo>
                      <a:cubicBezTo>
                        <a:pt x="563" y="255"/>
                        <a:pt x="503" y="168"/>
                        <a:pt x="449" y="115"/>
                      </a:cubicBezTo>
                      <a:cubicBezTo>
                        <a:pt x="422" y="115"/>
                        <a:pt x="422" y="115"/>
                        <a:pt x="396" y="88"/>
                      </a:cubicBezTo>
                      <a:cubicBezTo>
                        <a:pt x="396" y="88"/>
                        <a:pt x="369" y="61"/>
                        <a:pt x="336" y="61"/>
                      </a:cubicBezTo>
                      <a:lnTo>
                        <a:pt x="255" y="28"/>
                      </a:lnTo>
                      <a:cubicBezTo>
                        <a:pt x="202" y="1"/>
                        <a:pt x="168" y="1"/>
                        <a:pt x="141" y="1"/>
                      </a:cubicBezTo>
                      <a:cubicBezTo>
                        <a:pt x="115" y="28"/>
                        <a:pt x="88" y="28"/>
                        <a:pt x="61" y="61"/>
                      </a:cubicBezTo>
                      <a:cubicBezTo>
                        <a:pt x="1" y="142"/>
                        <a:pt x="1" y="255"/>
                        <a:pt x="34" y="336"/>
                      </a:cubicBezTo>
                      <a:lnTo>
                        <a:pt x="88" y="423"/>
                      </a:lnTo>
                      <a:lnTo>
                        <a:pt x="88" y="423"/>
                      </a:lnTo>
                      <a:lnTo>
                        <a:pt x="88" y="423"/>
                      </a:lnTo>
                      <a:lnTo>
                        <a:pt x="61" y="309"/>
                      </a:lnTo>
                      <a:cubicBezTo>
                        <a:pt x="34" y="282"/>
                        <a:pt x="34" y="195"/>
                        <a:pt x="88" y="142"/>
                      </a:cubicBezTo>
                      <a:cubicBezTo>
                        <a:pt x="88" y="115"/>
                        <a:pt x="115" y="88"/>
                        <a:pt x="168" y="88"/>
                      </a:cubicBezTo>
                      <a:lnTo>
                        <a:pt x="228" y="88"/>
                      </a:lnTo>
                      <a:lnTo>
                        <a:pt x="309" y="115"/>
                      </a:lnTo>
                      <a:cubicBezTo>
                        <a:pt x="336" y="115"/>
                        <a:pt x="336" y="142"/>
                        <a:pt x="369" y="142"/>
                      </a:cubicBezTo>
                      <a:cubicBezTo>
                        <a:pt x="396" y="142"/>
                        <a:pt x="396" y="168"/>
                        <a:pt x="422" y="168"/>
                      </a:cubicBezTo>
                      <a:cubicBezTo>
                        <a:pt x="449" y="195"/>
                        <a:pt x="503" y="255"/>
                        <a:pt x="536" y="309"/>
                      </a:cubicBezTo>
                      <a:cubicBezTo>
                        <a:pt x="563" y="362"/>
                        <a:pt x="590" y="423"/>
                        <a:pt x="617" y="503"/>
                      </a:cubicBezTo>
                      <a:cubicBezTo>
                        <a:pt x="617" y="503"/>
                        <a:pt x="643" y="530"/>
                        <a:pt x="643" y="5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5817703" y="2160108"/>
                  <a:ext cx="43206" cy="89894"/>
                </a:xfrm>
                <a:custGeom>
                  <a:rect b="b" l="l" r="r" t="t"/>
                  <a:pathLst>
                    <a:path extrusionOk="0" h="697" w="335">
                      <a:moveTo>
                        <a:pt x="168" y="1"/>
                      </a:moveTo>
                      <a:lnTo>
                        <a:pt x="168" y="1"/>
                      </a:lnTo>
                      <a:lnTo>
                        <a:pt x="108" y="1"/>
                      </a:lnTo>
                      <a:lnTo>
                        <a:pt x="81" y="28"/>
                      </a:lnTo>
                      <a:cubicBezTo>
                        <a:pt x="27" y="81"/>
                        <a:pt x="27" y="141"/>
                        <a:pt x="27" y="168"/>
                      </a:cubicBezTo>
                      <a:cubicBezTo>
                        <a:pt x="0" y="282"/>
                        <a:pt x="27" y="389"/>
                        <a:pt x="81" y="476"/>
                      </a:cubicBezTo>
                      <a:cubicBezTo>
                        <a:pt x="108" y="529"/>
                        <a:pt x="141" y="556"/>
                        <a:pt x="194" y="583"/>
                      </a:cubicBezTo>
                      <a:cubicBezTo>
                        <a:pt x="221" y="643"/>
                        <a:pt x="248" y="670"/>
                        <a:pt x="308" y="697"/>
                      </a:cubicBezTo>
                      <a:cubicBezTo>
                        <a:pt x="308" y="697"/>
                        <a:pt x="335" y="697"/>
                        <a:pt x="335" y="670"/>
                      </a:cubicBezTo>
                      <a:lnTo>
                        <a:pt x="335" y="643"/>
                      </a:lnTo>
                      <a:cubicBezTo>
                        <a:pt x="275" y="643"/>
                        <a:pt x="248" y="583"/>
                        <a:pt x="221" y="556"/>
                      </a:cubicBezTo>
                      <a:cubicBezTo>
                        <a:pt x="194" y="529"/>
                        <a:pt x="168" y="503"/>
                        <a:pt x="141" y="449"/>
                      </a:cubicBezTo>
                      <a:cubicBezTo>
                        <a:pt x="81" y="362"/>
                        <a:pt x="54" y="282"/>
                        <a:pt x="54" y="168"/>
                      </a:cubicBezTo>
                      <a:cubicBezTo>
                        <a:pt x="54" y="141"/>
                        <a:pt x="54" y="114"/>
                        <a:pt x="81" y="81"/>
                      </a:cubicBezTo>
                      <a:cubicBezTo>
                        <a:pt x="108" y="54"/>
                        <a:pt x="108" y="54"/>
                        <a:pt x="141" y="28"/>
                      </a:cubicBezTo>
                      <a:lnTo>
                        <a:pt x="168" y="28"/>
                      </a:lnTo>
                      <a:lnTo>
                        <a:pt x="168" y="28"/>
                      </a:lnTo>
                      <a:lnTo>
                        <a:pt x="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6130069" y="2073826"/>
                  <a:ext cx="21667" cy="230603"/>
                </a:xfrm>
                <a:custGeom>
                  <a:rect b="b" l="l" r="r" t="t"/>
                  <a:pathLst>
                    <a:path extrusionOk="0" h="1788" w="168">
                      <a:moveTo>
                        <a:pt x="114" y="1"/>
                      </a:moveTo>
                      <a:lnTo>
                        <a:pt x="114" y="1"/>
                      </a:lnTo>
                      <a:lnTo>
                        <a:pt x="114" y="27"/>
                      </a:lnTo>
                      <a:cubicBezTo>
                        <a:pt x="87" y="81"/>
                        <a:pt x="87" y="114"/>
                        <a:pt x="87" y="168"/>
                      </a:cubicBezTo>
                      <a:cubicBezTo>
                        <a:pt x="61" y="308"/>
                        <a:pt x="27" y="449"/>
                        <a:pt x="27" y="616"/>
                      </a:cubicBezTo>
                      <a:cubicBezTo>
                        <a:pt x="0" y="697"/>
                        <a:pt x="0" y="783"/>
                        <a:pt x="0" y="891"/>
                      </a:cubicBezTo>
                      <a:cubicBezTo>
                        <a:pt x="0" y="1118"/>
                        <a:pt x="27" y="1366"/>
                        <a:pt x="87" y="1586"/>
                      </a:cubicBezTo>
                      <a:lnTo>
                        <a:pt x="87" y="1673"/>
                      </a:lnTo>
                      <a:cubicBezTo>
                        <a:pt x="114" y="1700"/>
                        <a:pt x="114" y="1727"/>
                        <a:pt x="114" y="1754"/>
                      </a:cubicBezTo>
                      <a:cubicBezTo>
                        <a:pt x="114" y="1787"/>
                        <a:pt x="114" y="1787"/>
                        <a:pt x="141" y="1787"/>
                      </a:cubicBezTo>
                      <a:lnTo>
                        <a:pt x="141" y="1754"/>
                      </a:lnTo>
                      <a:lnTo>
                        <a:pt x="141" y="1673"/>
                      </a:lnTo>
                      <a:cubicBezTo>
                        <a:pt x="141" y="1647"/>
                        <a:pt x="114" y="1586"/>
                        <a:pt x="114" y="1560"/>
                      </a:cubicBezTo>
                      <a:lnTo>
                        <a:pt x="114" y="1058"/>
                      </a:lnTo>
                      <a:lnTo>
                        <a:pt x="114" y="750"/>
                      </a:lnTo>
                      <a:lnTo>
                        <a:pt x="114" y="415"/>
                      </a:lnTo>
                      <a:cubicBezTo>
                        <a:pt x="141" y="335"/>
                        <a:pt x="141" y="248"/>
                        <a:pt x="141" y="168"/>
                      </a:cubicBezTo>
                      <a:cubicBezTo>
                        <a:pt x="141" y="141"/>
                        <a:pt x="141" y="81"/>
                        <a:pt x="168" y="54"/>
                      </a:cubicBezTo>
                      <a:lnTo>
                        <a:pt x="168" y="1"/>
                      </a:lnTo>
                      <a:lnTo>
                        <a:pt x="141" y="1"/>
                      </a:lnTo>
                      <a:lnTo>
                        <a:pt x="141" y="1"/>
                      </a:lnTo>
                      <a:lnTo>
                        <a:pt x="1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6219832" y="2012565"/>
                  <a:ext cx="107950" cy="46688"/>
                </a:xfrm>
                <a:custGeom>
                  <a:rect b="b" l="l" r="r" t="t"/>
                  <a:pathLst>
                    <a:path extrusionOk="0" h="362" w="837">
                      <a:moveTo>
                        <a:pt x="34" y="27"/>
                      </a:moveTo>
                      <a:cubicBezTo>
                        <a:pt x="0" y="88"/>
                        <a:pt x="34" y="1"/>
                        <a:pt x="0" y="88"/>
                      </a:cubicBezTo>
                      <a:lnTo>
                        <a:pt x="0" y="114"/>
                      </a:lnTo>
                      <a:cubicBezTo>
                        <a:pt x="34" y="168"/>
                        <a:pt x="61" y="221"/>
                        <a:pt x="114" y="255"/>
                      </a:cubicBezTo>
                      <a:cubicBezTo>
                        <a:pt x="168" y="282"/>
                        <a:pt x="228" y="308"/>
                        <a:pt x="281" y="335"/>
                      </a:cubicBezTo>
                      <a:cubicBezTo>
                        <a:pt x="368" y="335"/>
                        <a:pt x="449" y="362"/>
                        <a:pt x="502" y="335"/>
                      </a:cubicBezTo>
                      <a:cubicBezTo>
                        <a:pt x="616" y="335"/>
                        <a:pt x="730" y="282"/>
                        <a:pt x="810" y="195"/>
                      </a:cubicBezTo>
                      <a:cubicBezTo>
                        <a:pt x="810" y="195"/>
                        <a:pt x="837" y="168"/>
                        <a:pt x="810" y="168"/>
                      </a:cubicBezTo>
                      <a:cubicBezTo>
                        <a:pt x="810" y="141"/>
                        <a:pt x="783" y="141"/>
                        <a:pt x="783" y="168"/>
                      </a:cubicBezTo>
                      <a:lnTo>
                        <a:pt x="703" y="168"/>
                      </a:lnTo>
                      <a:cubicBezTo>
                        <a:pt x="616" y="195"/>
                        <a:pt x="562" y="168"/>
                        <a:pt x="475" y="168"/>
                      </a:cubicBezTo>
                      <a:cubicBezTo>
                        <a:pt x="422" y="141"/>
                        <a:pt x="368" y="141"/>
                        <a:pt x="308" y="88"/>
                      </a:cubicBezTo>
                      <a:cubicBezTo>
                        <a:pt x="281" y="88"/>
                        <a:pt x="255" y="88"/>
                        <a:pt x="255" y="54"/>
                      </a:cubicBezTo>
                      <a:cubicBezTo>
                        <a:pt x="228" y="54"/>
                        <a:pt x="201" y="54"/>
                        <a:pt x="201" y="27"/>
                      </a:cubicBezTo>
                      <a:cubicBezTo>
                        <a:pt x="168" y="27"/>
                        <a:pt x="168" y="27"/>
                        <a:pt x="141" y="1"/>
                      </a:cubicBezTo>
                      <a:lnTo>
                        <a:pt x="114" y="1"/>
                      </a:lnTo>
                      <a:lnTo>
                        <a:pt x="114" y="1"/>
                      </a:lnTo>
                      <a:cubicBezTo>
                        <a:pt x="61" y="27"/>
                        <a:pt x="141" y="1"/>
                        <a:pt x="61" y="27"/>
                      </a:cubicBezTo>
                      <a:lnTo>
                        <a:pt x="61" y="2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5947189" y="2030750"/>
                  <a:ext cx="118268" cy="39724"/>
                </a:xfrm>
                <a:custGeom>
                  <a:rect b="b" l="l" r="r" t="t"/>
                  <a:pathLst>
                    <a:path extrusionOk="0" h="308" w="917">
                      <a:moveTo>
                        <a:pt x="917" y="194"/>
                      </a:moveTo>
                      <a:lnTo>
                        <a:pt x="917" y="167"/>
                      </a:lnTo>
                      <a:cubicBezTo>
                        <a:pt x="890" y="141"/>
                        <a:pt x="890" y="141"/>
                        <a:pt x="863" y="141"/>
                      </a:cubicBezTo>
                      <a:cubicBezTo>
                        <a:pt x="776" y="80"/>
                        <a:pt x="696" y="27"/>
                        <a:pt x="609" y="27"/>
                      </a:cubicBezTo>
                      <a:cubicBezTo>
                        <a:pt x="555" y="0"/>
                        <a:pt x="502" y="0"/>
                        <a:pt x="415" y="0"/>
                      </a:cubicBezTo>
                      <a:cubicBezTo>
                        <a:pt x="361" y="0"/>
                        <a:pt x="274" y="27"/>
                        <a:pt x="221" y="80"/>
                      </a:cubicBezTo>
                      <a:cubicBezTo>
                        <a:pt x="141" y="114"/>
                        <a:pt x="80" y="194"/>
                        <a:pt x="27" y="308"/>
                      </a:cubicBezTo>
                      <a:cubicBezTo>
                        <a:pt x="0" y="308"/>
                        <a:pt x="27" y="308"/>
                        <a:pt x="27" y="308"/>
                      </a:cubicBezTo>
                      <a:lnTo>
                        <a:pt x="27" y="308"/>
                      </a:lnTo>
                      <a:cubicBezTo>
                        <a:pt x="141" y="194"/>
                        <a:pt x="221" y="141"/>
                        <a:pt x="335" y="114"/>
                      </a:cubicBezTo>
                      <a:cubicBezTo>
                        <a:pt x="388" y="114"/>
                        <a:pt x="415" y="80"/>
                        <a:pt x="442" y="80"/>
                      </a:cubicBezTo>
                      <a:cubicBezTo>
                        <a:pt x="475" y="80"/>
                        <a:pt x="502" y="80"/>
                        <a:pt x="529" y="114"/>
                      </a:cubicBezTo>
                      <a:cubicBezTo>
                        <a:pt x="609" y="114"/>
                        <a:pt x="669" y="114"/>
                        <a:pt x="723" y="141"/>
                      </a:cubicBezTo>
                      <a:cubicBezTo>
                        <a:pt x="749" y="141"/>
                        <a:pt x="810" y="167"/>
                        <a:pt x="836" y="194"/>
                      </a:cubicBezTo>
                      <a:lnTo>
                        <a:pt x="890" y="194"/>
                      </a:lnTo>
                      <a:lnTo>
                        <a:pt x="890" y="194"/>
                      </a:lnTo>
                      <a:cubicBezTo>
                        <a:pt x="917" y="194"/>
                        <a:pt x="890" y="194"/>
                        <a:pt x="890" y="194"/>
                      </a:cubicBezTo>
                      <a:lnTo>
                        <a:pt x="917" y="1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6015285" y="2105811"/>
                  <a:ext cx="36370" cy="57909"/>
                </a:xfrm>
                <a:custGeom>
                  <a:rect b="b" l="l" r="r" t="t"/>
                  <a:pathLst>
                    <a:path extrusionOk="0" h="449" w="282">
                      <a:moveTo>
                        <a:pt x="141" y="0"/>
                      </a:moveTo>
                      <a:lnTo>
                        <a:pt x="81" y="0"/>
                      </a:lnTo>
                      <a:cubicBezTo>
                        <a:pt x="81" y="0"/>
                        <a:pt x="54" y="34"/>
                        <a:pt x="27" y="87"/>
                      </a:cubicBezTo>
                      <a:cubicBezTo>
                        <a:pt x="1" y="114"/>
                        <a:pt x="1" y="201"/>
                        <a:pt x="1" y="281"/>
                      </a:cubicBezTo>
                      <a:cubicBezTo>
                        <a:pt x="27" y="335"/>
                        <a:pt x="27" y="395"/>
                        <a:pt x="54" y="422"/>
                      </a:cubicBezTo>
                      <a:cubicBezTo>
                        <a:pt x="81" y="449"/>
                        <a:pt x="114" y="449"/>
                        <a:pt x="141" y="449"/>
                      </a:cubicBezTo>
                      <a:cubicBezTo>
                        <a:pt x="195" y="449"/>
                        <a:pt x="221" y="449"/>
                        <a:pt x="221" y="395"/>
                      </a:cubicBezTo>
                      <a:cubicBezTo>
                        <a:pt x="248" y="368"/>
                        <a:pt x="282" y="335"/>
                        <a:pt x="282" y="281"/>
                      </a:cubicBezTo>
                      <a:cubicBezTo>
                        <a:pt x="282" y="201"/>
                        <a:pt x="248" y="114"/>
                        <a:pt x="221" y="60"/>
                      </a:cubicBezTo>
                      <a:cubicBezTo>
                        <a:pt x="221" y="34"/>
                        <a:pt x="195" y="34"/>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6224088" y="2105811"/>
                  <a:ext cx="28632" cy="57909"/>
                </a:xfrm>
                <a:custGeom>
                  <a:rect b="b" l="l" r="r" t="t"/>
                  <a:pathLst>
                    <a:path extrusionOk="0" h="449" w="222">
                      <a:moveTo>
                        <a:pt x="195" y="87"/>
                      </a:moveTo>
                      <a:cubicBezTo>
                        <a:pt x="195" y="60"/>
                        <a:pt x="168" y="34"/>
                        <a:pt x="168" y="34"/>
                      </a:cubicBezTo>
                      <a:cubicBezTo>
                        <a:pt x="135" y="0"/>
                        <a:pt x="108" y="0"/>
                        <a:pt x="81" y="0"/>
                      </a:cubicBezTo>
                      <a:cubicBezTo>
                        <a:pt x="54" y="0"/>
                        <a:pt x="28" y="34"/>
                        <a:pt x="1" y="87"/>
                      </a:cubicBezTo>
                      <a:lnTo>
                        <a:pt x="1" y="335"/>
                      </a:lnTo>
                      <a:cubicBezTo>
                        <a:pt x="1" y="335"/>
                        <a:pt x="28" y="395"/>
                        <a:pt x="54" y="422"/>
                      </a:cubicBezTo>
                      <a:cubicBezTo>
                        <a:pt x="81" y="422"/>
                        <a:pt x="108" y="449"/>
                        <a:pt x="135" y="422"/>
                      </a:cubicBezTo>
                      <a:cubicBezTo>
                        <a:pt x="168" y="422"/>
                        <a:pt x="168" y="395"/>
                        <a:pt x="195" y="368"/>
                      </a:cubicBezTo>
                      <a:cubicBezTo>
                        <a:pt x="222" y="335"/>
                        <a:pt x="222" y="281"/>
                        <a:pt x="222" y="254"/>
                      </a:cubicBezTo>
                      <a:lnTo>
                        <a:pt x="195" y="167"/>
                      </a:lnTo>
                      <a:lnTo>
                        <a:pt x="195" y="87"/>
                      </a:lnTo>
                      <a:close/>
                      <a:moveTo>
                        <a:pt x="81" y="114"/>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6198294" y="2030750"/>
                  <a:ext cx="90668" cy="36370"/>
                </a:xfrm>
                <a:custGeom>
                  <a:rect b="b" l="l" r="r" t="t"/>
                  <a:pathLst>
                    <a:path extrusionOk="0" h="282" w="703">
                      <a:moveTo>
                        <a:pt x="0" y="281"/>
                      </a:moveTo>
                      <a:lnTo>
                        <a:pt x="33" y="281"/>
                      </a:lnTo>
                      <a:cubicBezTo>
                        <a:pt x="33" y="281"/>
                        <a:pt x="33" y="248"/>
                        <a:pt x="60" y="248"/>
                      </a:cubicBezTo>
                      <a:cubicBezTo>
                        <a:pt x="87" y="167"/>
                        <a:pt x="167" y="141"/>
                        <a:pt x="228" y="114"/>
                      </a:cubicBezTo>
                      <a:cubicBezTo>
                        <a:pt x="281" y="80"/>
                        <a:pt x="335" y="80"/>
                        <a:pt x="368" y="80"/>
                      </a:cubicBezTo>
                      <a:cubicBezTo>
                        <a:pt x="475" y="54"/>
                        <a:pt x="589" y="27"/>
                        <a:pt x="703" y="27"/>
                      </a:cubicBezTo>
                      <a:lnTo>
                        <a:pt x="703" y="27"/>
                      </a:lnTo>
                      <a:lnTo>
                        <a:pt x="703" y="0"/>
                      </a:lnTo>
                      <a:lnTo>
                        <a:pt x="368" y="0"/>
                      </a:lnTo>
                      <a:cubicBezTo>
                        <a:pt x="308" y="0"/>
                        <a:pt x="254" y="27"/>
                        <a:pt x="228" y="54"/>
                      </a:cubicBezTo>
                      <a:cubicBezTo>
                        <a:pt x="141" y="80"/>
                        <a:pt x="60" y="141"/>
                        <a:pt x="0" y="221"/>
                      </a:cubicBezTo>
                      <a:lnTo>
                        <a:pt x="0" y="281"/>
                      </a:lnTo>
                      <a:lnTo>
                        <a:pt x="0" y="281"/>
                      </a:lnTo>
                      <a:lnTo>
                        <a:pt x="0" y="28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5788297" y="3278413"/>
                  <a:ext cx="1176358" cy="506733"/>
                </a:xfrm>
                <a:custGeom>
                  <a:rect b="b" l="l" r="r" t="t"/>
                  <a:pathLst>
                    <a:path extrusionOk="0" h="3929" w="9121">
                      <a:moveTo>
                        <a:pt x="8759" y="2951"/>
                      </a:moveTo>
                      <a:cubicBezTo>
                        <a:pt x="9120" y="2590"/>
                        <a:pt x="8478" y="978"/>
                        <a:pt x="8090" y="1145"/>
                      </a:cubicBezTo>
                      <a:cubicBezTo>
                        <a:pt x="5721" y="2061"/>
                        <a:pt x="1205" y="1"/>
                        <a:pt x="282" y="141"/>
                      </a:cubicBezTo>
                      <a:cubicBezTo>
                        <a:pt x="1" y="195"/>
                        <a:pt x="61" y="697"/>
                        <a:pt x="1" y="777"/>
                      </a:cubicBezTo>
                      <a:cubicBezTo>
                        <a:pt x="1" y="777"/>
                        <a:pt x="7729" y="3928"/>
                        <a:pt x="8759" y="2951"/>
                      </a:cubicBezTo>
                      <a:close/>
                    </a:path>
                  </a:pathLst>
                </a:custGeom>
                <a:solidFill>
                  <a:srgbClr val="E59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5515654" y="2915231"/>
                  <a:ext cx="323721" cy="474619"/>
                </a:xfrm>
                <a:custGeom>
                  <a:rect b="b" l="l" r="r" t="t"/>
                  <a:pathLst>
                    <a:path extrusionOk="0" h="3680" w="2510">
                      <a:moveTo>
                        <a:pt x="2510" y="2984"/>
                      </a:moveTo>
                      <a:cubicBezTo>
                        <a:pt x="2510" y="2984"/>
                        <a:pt x="2396" y="3680"/>
                        <a:pt x="2115" y="3566"/>
                      </a:cubicBezTo>
                      <a:cubicBezTo>
                        <a:pt x="1814" y="3426"/>
                        <a:pt x="1339" y="2509"/>
                        <a:pt x="1366" y="2422"/>
                      </a:cubicBezTo>
                      <a:cubicBezTo>
                        <a:pt x="1392" y="2288"/>
                        <a:pt x="978" y="836"/>
                        <a:pt x="978" y="836"/>
                      </a:cubicBezTo>
                      <a:cubicBezTo>
                        <a:pt x="978" y="836"/>
                        <a:pt x="416" y="642"/>
                        <a:pt x="275" y="616"/>
                      </a:cubicBezTo>
                      <a:cubicBezTo>
                        <a:pt x="1" y="555"/>
                        <a:pt x="81" y="475"/>
                        <a:pt x="54" y="475"/>
                      </a:cubicBezTo>
                      <a:lnTo>
                        <a:pt x="697" y="529"/>
                      </a:lnTo>
                      <a:cubicBezTo>
                        <a:pt x="583" y="502"/>
                        <a:pt x="442" y="475"/>
                        <a:pt x="335" y="448"/>
                      </a:cubicBezTo>
                      <a:cubicBezTo>
                        <a:pt x="248" y="415"/>
                        <a:pt x="195" y="388"/>
                        <a:pt x="141" y="335"/>
                      </a:cubicBezTo>
                      <a:cubicBezTo>
                        <a:pt x="27" y="221"/>
                        <a:pt x="54" y="80"/>
                        <a:pt x="195" y="54"/>
                      </a:cubicBezTo>
                      <a:cubicBezTo>
                        <a:pt x="556" y="0"/>
                        <a:pt x="1252" y="248"/>
                        <a:pt x="1613" y="308"/>
                      </a:cubicBezTo>
                      <a:cubicBezTo>
                        <a:pt x="1754" y="335"/>
                        <a:pt x="1921" y="1954"/>
                        <a:pt x="2510" y="2984"/>
                      </a:cubicBezTo>
                      <a:close/>
                    </a:path>
                  </a:pathLst>
                </a:custGeom>
                <a:solidFill>
                  <a:srgbClr val="E59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5522618" y="2943605"/>
                  <a:ext cx="157991" cy="36370"/>
                </a:xfrm>
                <a:custGeom>
                  <a:rect b="b" l="l" r="r" t="t"/>
                  <a:pathLst>
                    <a:path extrusionOk="0" h="282" w="1225">
                      <a:moveTo>
                        <a:pt x="0" y="28"/>
                      </a:moveTo>
                      <a:cubicBezTo>
                        <a:pt x="27" y="28"/>
                        <a:pt x="54" y="28"/>
                        <a:pt x="87" y="61"/>
                      </a:cubicBezTo>
                      <a:cubicBezTo>
                        <a:pt x="141" y="61"/>
                        <a:pt x="255" y="88"/>
                        <a:pt x="362" y="115"/>
                      </a:cubicBezTo>
                      <a:cubicBezTo>
                        <a:pt x="529" y="141"/>
                        <a:pt x="723" y="195"/>
                        <a:pt x="890" y="228"/>
                      </a:cubicBezTo>
                      <a:cubicBezTo>
                        <a:pt x="1031" y="255"/>
                        <a:pt x="1171" y="282"/>
                        <a:pt x="1225" y="282"/>
                      </a:cubicBezTo>
                      <a:lnTo>
                        <a:pt x="1225" y="282"/>
                      </a:lnTo>
                      <a:lnTo>
                        <a:pt x="1225" y="282"/>
                      </a:lnTo>
                      <a:cubicBezTo>
                        <a:pt x="1171" y="255"/>
                        <a:pt x="1031" y="228"/>
                        <a:pt x="863" y="195"/>
                      </a:cubicBezTo>
                      <a:cubicBezTo>
                        <a:pt x="589" y="141"/>
                        <a:pt x="255" y="61"/>
                        <a:pt x="87" y="28"/>
                      </a:cubicBezTo>
                      <a:lnTo>
                        <a:pt x="54" y="28"/>
                      </a:lnTo>
                      <a:cubicBezTo>
                        <a:pt x="27" y="1"/>
                        <a:pt x="27" y="1"/>
                        <a:pt x="0" y="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5522618" y="2925549"/>
                  <a:ext cx="169212" cy="36370"/>
                </a:xfrm>
                <a:custGeom>
                  <a:rect b="b" l="l" r="r" t="t"/>
                  <a:pathLst>
                    <a:path extrusionOk="0" h="282" w="1312">
                      <a:moveTo>
                        <a:pt x="0" y="34"/>
                      </a:moveTo>
                      <a:cubicBezTo>
                        <a:pt x="27" y="34"/>
                        <a:pt x="27" y="34"/>
                        <a:pt x="27" y="61"/>
                      </a:cubicBezTo>
                      <a:lnTo>
                        <a:pt x="54" y="61"/>
                      </a:lnTo>
                      <a:cubicBezTo>
                        <a:pt x="221" y="87"/>
                        <a:pt x="362" y="114"/>
                        <a:pt x="529" y="141"/>
                      </a:cubicBezTo>
                      <a:cubicBezTo>
                        <a:pt x="669" y="168"/>
                        <a:pt x="837" y="201"/>
                        <a:pt x="977" y="228"/>
                      </a:cubicBezTo>
                      <a:cubicBezTo>
                        <a:pt x="1091" y="228"/>
                        <a:pt x="1198" y="255"/>
                        <a:pt x="1312" y="255"/>
                      </a:cubicBezTo>
                      <a:cubicBezTo>
                        <a:pt x="1312" y="281"/>
                        <a:pt x="1312" y="255"/>
                        <a:pt x="1312" y="255"/>
                      </a:cubicBezTo>
                      <a:lnTo>
                        <a:pt x="1312" y="255"/>
                      </a:lnTo>
                      <a:cubicBezTo>
                        <a:pt x="1171" y="228"/>
                        <a:pt x="1031" y="201"/>
                        <a:pt x="924" y="168"/>
                      </a:cubicBezTo>
                      <a:cubicBezTo>
                        <a:pt x="643" y="114"/>
                        <a:pt x="362" y="87"/>
                        <a:pt x="114" y="34"/>
                      </a:cubicBezTo>
                      <a:cubicBezTo>
                        <a:pt x="87" y="34"/>
                        <a:pt x="54" y="0"/>
                        <a:pt x="27" y="0"/>
                      </a:cubicBezTo>
                      <a:cubicBezTo>
                        <a:pt x="27" y="0"/>
                        <a:pt x="27" y="34"/>
                        <a:pt x="0" y="34"/>
                      </a:cubicBezTo>
                      <a:lnTo>
                        <a:pt x="0"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5587362" y="2979846"/>
                  <a:ext cx="89765" cy="14832"/>
                </a:xfrm>
                <a:custGeom>
                  <a:rect b="b" l="l" r="r" t="t"/>
                  <a:pathLst>
                    <a:path extrusionOk="0" h="115" w="696">
                      <a:moveTo>
                        <a:pt x="0" y="1"/>
                      </a:moveTo>
                      <a:cubicBezTo>
                        <a:pt x="27" y="28"/>
                        <a:pt x="54" y="28"/>
                        <a:pt x="54" y="28"/>
                      </a:cubicBezTo>
                      <a:cubicBezTo>
                        <a:pt x="221" y="54"/>
                        <a:pt x="361" y="81"/>
                        <a:pt x="502" y="81"/>
                      </a:cubicBezTo>
                      <a:cubicBezTo>
                        <a:pt x="555" y="115"/>
                        <a:pt x="642" y="115"/>
                        <a:pt x="696" y="115"/>
                      </a:cubicBezTo>
                      <a:lnTo>
                        <a:pt x="696" y="115"/>
                      </a:lnTo>
                      <a:lnTo>
                        <a:pt x="696" y="115"/>
                      </a:lnTo>
                      <a:cubicBezTo>
                        <a:pt x="669" y="115"/>
                        <a:pt x="642" y="81"/>
                        <a:pt x="616" y="81"/>
                      </a:cubicBezTo>
                      <a:cubicBezTo>
                        <a:pt x="502" y="54"/>
                        <a:pt x="388" y="54"/>
                        <a:pt x="281" y="28"/>
                      </a:cubicBezTo>
                      <a:cubicBezTo>
                        <a:pt x="194" y="28"/>
                        <a:pt x="141" y="1"/>
                        <a:pt x="54" y="1"/>
                      </a:cubicBez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5260293" y="3220634"/>
                  <a:ext cx="1028685" cy="438506"/>
                </a:xfrm>
                <a:custGeom>
                  <a:rect b="b" l="l" r="r" t="t"/>
                  <a:pathLst>
                    <a:path extrusionOk="0" h="3400" w="7976">
                      <a:moveTo>
                        <a:pt x="0" y="3399"/>
                      </a:moveTo>
                      <a:lnTo>
                        <a:pt x="7976" y="2596"/>
                      </a:lnTo>
                      <a:cubicBezTo>
                        <a:pt x="7976" y="2596"/>
                        <a:pt x="7889" y="1760"/>
                        <a:pt x="7139" y="1840"/>
                      </a:cubicBezTo>
                      <a:cubicBezTo>
                        <a:pt x="696" y="2563"/>
                        <a:pt x="1506" y="0"/>
                        <a:pt x="0" y="3399"/>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6065326" y="3343156"/>
                  <a:ext cx="593789" cy="226218"/>
                </a:xfrm>
                <a:custGeom>
                  <a:rect b="b" l="l" r="r" t="t"/>
                  <a:pathLst>
                    <a:path extrusionOk="0" h="1754" w="4604">
                      <a:moveTo>
                        <a:pt x="1760" y="1613"/>
                      </a:moveTo>
                      <a:lnTo>
                        <a:pt x="1" y="1753"/>
                      </a:lnTo>
                      <a:lnTo>
                        <a:pt x="2510" y="1"/>
                      </a:lnTo>
                      <a:cubicBezTo>
                        <a:pt x="2510" y="1"/>
                        <a:pt x="3406" y="108"/>
                        <a:pt x="4156" y="221"/>
                      </a:cubicBezTo>
                      <a:cubicBezTo>
                        <a:pt x="4604" y="275"/>
                        <a:pt x="4182" y="1031"/>
                        <a:pt x="3794" y="1058"/>
                      </a:cubicBezTo>
                      <a:cubicBezTo>
                        <a:pt x="2931" y="1084"/>
                        <a:pt x="2456" y="1225"/>
                        <a:pt x="2456" y="1225"/>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6371258" y="3364700"/>
                  <a:ext cx="221431" cy="39852"/>
                </a:xfrm>
                <a:custGeom>
                  <a:rect b="b" l="l" r="r" t="t"/>
                  <a:pathLst>
                    <a:path extrusionOk="0" h="309" w="2617">
                      <a:moveTo>
                        <a:pt x="2617" y="309"/>
                      </a:moveTo>
                      <a:cubicBezTo>
                        <a:pt x="2449" y="248"/>
                        <a:pt x="2255" y="222"/>
                        <a:pt x="2088" y="195"/>
                      </a:cubicBezTo>
                      <a:cubicBezTo>
                        <a:pt x="1807" y="168"/>
                        <a:pt x="1560" y="141"/>
                        <a:pt x="1279" y="81"/>
                      </a:cubicBezTo>
                      <a:cubicBezTo>
                        <a:pt x="1031" y="54"/>
                        <a:pt x="750" y="1"/>
                        <a:pt x="502" y="28"/>
                      </a:cubicBezTo>
                      <a:lnTo>
                        <a:pt x="335" y="28"/>
                      </a:lnTo>
                      <a:cubicBezTo>
                        <a:pt x="221" y="54"/>
                        <a:pt x="108" y="81"/>
                        <a:pt x="1" y="141"/>
                      </a:cubicBezTo>
                      <a:lnTo>
                        <a:pt x="1" y="141"/>
                      </a:lnTo>
                      <a:lnTo>
                        <a:pt x="1" y="141"/>
                      </a:lnTo>
                      <a:cubicBezTo>
                        <a:pt x="108" y="108"/>
                        <a:pt x="248" y="81"/>
                        <a:pt x="362" y="81"/>
                      </a:cubicBezTo>
                      <a:lnTo>
                        <a:pt x="502" y="81"/>
                      </a:lnTo>
                      <a:cubicBezTo>
                        <a:pt x="750" y="54"/>
                        <a:pt x="1004" y="108"/>
                        <a:pt x="1279" y="141"/>
                      </a:cubicBezTo>
                      <a:cubicBezTo>
                        <a:pt x="1506" y="168"/>
                        <a:pt x="1727" y="195"/>
                        <a:pt x="1948" y="222"/>
                      </a:cubicBezTo>
                      <a:cubicBezTo>
                        <a:pt x="2175" y="248"/>
                        <a:pt x="2396" y="275"/>
                        <a:pt x="2617" y="309"/>
                      </a:cubicBezTo>
                      <a:lnTo>
                        <a:pt x="2617" y="3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6375827" y="3407904"/>
                  <a:ext cx="228792" cy="28631"/>
                </a:xfrm>
                <a:custGeom>
                  <a:rect b="b" l="l" r="r" t="t"/>
                  <a:pathLst>
                    <a:path extrusionOk="0" h="222" w="2704">
                      <a:moveTo>
                        <a:pt x="2676" y="221"/>
                      </a:moveTo>
                      <a:cubicBezTo>
                        <a:pt x="2623" y="194"/>
                        <a:pt x="2563" y="194"/>
                        <a:pt x="2509" y="194"/>
                      </a:cubicBezTo>
                      <a:cubicBezTo>
                        <a:pt x="2395" y="168"/>
                        <a:pt x="2315" y="168"/>
                        <a:pt x="2201" y="141"/>
                      </a:cubicBezTo>
                      <a:cubicBezTo>
                        <a:pt x="2034" y="107"/>
                        <a:pt x="1840" y="81"/>
                        <a:pt x="1646" y="54"/>
                      </a:cubicBezTo>
                      <a:cubicBezTo>
                        <a:pt x="1452" y="54"/>
                        <a:pt x="1251" y="27"/>
                        <a:pt x="1084" y="0"/>
                      </a:cubicBezTo>
                      <a:lnTo>
                        <a:pt x="415" y="0"/>
                      </a:lnTo>
                      <a:cubicBezTo>
                        <a:pt x="335" y="27"/>
                        <a:pt x="221" y="27"/>
                        <a:pt x="141" y="54"/>
                      </a:cubicBezTo>
                      <a:cubicBezTo>
                        <a:pt x="80" y="54"/>
                        <a:pt x="27" y="81"/>
                        <a:pt x="0" y="81"/>
                      </a:cubicBezTo>
                      <a:lnTo>
                        <a:pt x="0" y="81"/>
                      </a:lnTo>
                      <a:lnTo>
                        <a:pt x="0" y="107"/>
                      </a:lnTo>
                      <a:cubicBezTo>
                        <a:pt x="54" y="81"/>
                        <a:pt x="80" y="81"/>
                        <a:pt x="114" y="81"/>
                      </a:cubicBezTo>
                      <a:cubicBezTo>
                        <a:pt x="221" y="81"/>
                        <a:pt x="308" y="54"/>
                        <a:pt x="415" y="54"/>
                      </a:cubicBezTo>
                      <a:lnTo>
                        <a:pt x="810" y="54"/>
                      </a:lnTo>
                      <a:cubicBezTo>
                        <a:pt x="1057" y="54"/>
                        <a:pt x="1338" y="107"/>
                        <a:pt x="1586" y="141"/>
                      </a:cubicBezTo>
                      <a:cubicBezTo>
                        <a:pt x="1753" y="141"/>
                        <a:pt x="1954" y="168"/>
                        <a:pt x="2121" y="194"/>
                      </a:cubicBezTo>
                      <a:cubicBezTo>
                        <a:pt x="2228" y="194"/>
                        <a:pt x="2342" y="221"/>
                        <a:pt x="2456" y="221"/>
                      </a:cubicBezTo>
                      <a:lnTo>
                        <a:pt x="2676" y="221"/>
                      </a:lnTo>
                      <a:lnTo>
                        <a:pt x="2703" y="2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6363897" y="3447626"/>
                  <a:ext cx="222023" cy="25149"/>
                </a:xfrm>
                <a:custGeom>
                  <a:rect b="b" l="l" r="r" t="t"/>
                  <a:pathLst>
                    <a:path extrusionOk="0" h="195" w="2624">
                      <a:moveTo>
                        <a:pt x="2597" y="167"/>
                      </a:moveTo>
                      <a:lnTo>
                        <a:pt x="2597" y="167"/>
                      </a:lnTo>
                      <a:cubicBezTo>
                        <a:pt x="2597" y="134"/>
                        <a:pt x="2563" y="167"/>
                        <a:pt x="2536" y="134"/>
                      </a:cubicBezTo>
                      <a:cubicBezTo>
                        <a:pt x="2369" y="107"/>
                        <a:pt x="2202" y="80"/>
                        <a:pt x="2008" y="80"/>
                      </a:cubicBezTo>
                      <a:cubicBezTo>
                        <a:pt x="1700" y="54"/>
                        <a:pt x="1426" y="54"/>
                        <a:pt x="1118" y="27"/>
                      </a:cubicBezTo>
                      <a:cubicBezTo>
                        <a:pt x="890" y="0"/>
                        <a:pt x="670" y="0"/>
                        <a:pt x="449" y="0"/>
                      </a:cubicBezTo>
                      <a:cubicBezTo>
                        <a:pt x="362" y="27"/>
                        <a:pt x="282" y="27"/>
                        <a:pt x="195" y="54"/>
                      </a:cubicBezTo>
                      <a:cubicBezTo>
                        <a:pt x="141" y="54"/>
                        <a:pt x="88" y="80"/>
                        <a:pt x="27" y="107"/>
                      </a:cubicBezTo>
                      <a:lnTo>
                        <a:pt x="1" y="107"/>
                      </a:lnTo>
                      <a:cubicBezTo>
                        <a:pt x="1" y="134"/>
                        <a:pt x="27" y="134"/>
                        <a:pt x="27" y="134"/>
                      </a:cubicBezTo>
                      <a:cubicBezTo>
                        <a:pt x="88" y="107"/>
                        <a:pt x="141" y="107"/>
                        <a:pt x="195" y="107"/>
                      </a:cubicBezTo>
                      <a:cubicBezTo>
                        <a:pt x="308" y="80"/>
                        <a:pt x="449" y="54"/>
                        <a:pt x="556" y="54"/>
                      </a:cubicBezTo>
                      <a:cubicBezTo>
                        <a:pt x="757" y="54"/>
                        <a:pt x="951" y="80"/>
                        <a:pt x="1118" y="80"/>
                      </a:cubicBezTo>
                      <a:cubicBezTo>
                        <a:pt x="1426" y="80"/>
                        <a:pt x="1700" y="107"/>
                        <a:pt x="2008" y="107"/>
                      </a:cubicBezTo>
                      <a:cubicBezTo>
                        <a:pt x="2175" y="134"/>
                        <a:pt x="2369" y="167"/>
                        <a:pt x="2536" y="167"/>
                      </a:cubicBezTo>
                      <a:cubicBezTo>
                        <a:pt x="2563" y="194"/>
                        <a:pt x="2563" y="194"/>
                        <a:pt x="2597" y="194"/>
                      </a:cubicBezTo>
                      <a:lnTo>
                        <a:pt x="2597" y="194"/>
                      </a:lnTo>
                      <a:lnTo>
                        <a:pt x="2623" y="1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5774497" y="1670922"/>
                  <a:ext cx="725857" cy="446245"/>
                </a:xfrm>
                <a:custGeom>
                  <a:rect b="b" l="l" r="r" t="t"/>
                  <a:pathLst>
                    <a:path extrusionOk="0" h="3460" w="5628">
                      <a:moveTo>
                        <a:pt x="2818" y="141"/>
                      </a:moveTo>
                      <a:cubicBezTo>
                        <a:pt x="2818" y="141"/>
                        <a:pt x="1613" y="27"/>
                        <a:pt x="891" y="783"/>
                      </a:cubicBezTo>
                      <a:cubicBezTo>
                        <a:pt x="476" y="1198"/>
                        <a:pt x="1" y="2737"/>
                        <a:pt x="610" y="3459"/>
                      </a:cubicBezTo>
                      <a:cubicBezTo>
                        <a:pt x="1225" y="3151"/>
                        <a:pt x="1754" y="2175"/>
                        <a:pt x="1727" y="1700"/>
                      </a:cubicBezTo>
                      <a:cubicBezTo>
                        <a:pt x="2871" y="2870"/>
                        <a:pt x="4122" y="3319"/>
                        <a:pt x="5494" y="2984"/>
                      </a:cubicBezTo>
                      <a:cubicBezTo>
                        <a:pt x="5494" y="2984"/>
                        <a:pt x="5628" y="0"/>
                        <a:pt x="2818" y="1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6008450" y="2170554"/>
                  <a:ext cx="71709" cy="57909"/>
                </a:xfrm>
                <a:custGeom>
                  <a:rect b="b" l="l" r="r" t="t"/>
                  <a:pathLst>
                    <a:path extrusionOk="0" h="449" w="556">
                      <a:moveTo>
                        <a:pt x="529" y="0"/>
                      </a:moveTo>
                      <a:lnTo>
                        <a:pt x="502" y="0"/>
                      </a:lnTo>
                      <a:cubicBezTo>
                        <a:pt x="502" y="33"/>
                        <a:pt x="468" y="33"/>
                        <a:pt x="442" y="60"/>
                      </a:cubicBezTo>
                      <a:cubicBezTo>
                        <a:pt x="361" y="114"/>
                        <a:pt x="274" y="228"/>
                        <a:pt x="167" y="281"/>
                      </a:cubicBezTo>
                      <a:cubicBezTo>
                        <a:pt x="107" y="335"/>
                        <a:pt x="54" y="368"/>
                        <a:pt x="0" y="422"/>
                      </a:cubicBezTo>
                      <a:lnTo>
                        <a:pt x="0" y="448"/>
                      </a:lnTo>
                      <a:lnTo>
                        <a:pt x="27" y="448"/>
                      </a:lnTo>
                      <a:cubicBezTo>
                        <a:pt x="107" y="368"/>
                        <a:pt x="194" y="308"/>
                        <a:pt x="301" y="228"/>
                      </a:cubicBezTo>
                      <a:cubicBezTo>
                        <a:pt x="361" y="167"/>
                        <a:pt x="442" y="114"/>
                        <a:pt x="502" y="60"/>
                      </a:cubicBezTo>
                      <a:cubicBezTo>
                        <a:pt x="502" y="33"/>
                        <a:pt x="529" y="0"/>
                        <a:pt x="529" y="0"/>
                      </a:cubicBezTo>
                      <a:lnTo>
                        <a:pt x="555"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6194812" y="2174811"/>
                  <a:ext cx="79447" cy="38950"/>
                </a:xfrm>
                <a:custGeom>
                  <a:rect b="b" l="l" r="r" t="t"/>
                  <a:pathLst>
                    <a:path extrusionOk="0" h="302" w="616">
                      <a:moveTo>
                        <a:pt x="0" y="27"/>
                      </a:moveTo>
                      <a:lnTo>
                        <a:pt x="0" y="27"/>
                      </a:lnTo>
                      <a:lnTo>
                        <a:pt x="27" y="27"/>
                      </a:lnTo>
                      <a:cubicBezTo>
                        <a:pt x="87" y="81"/>
                        <a:pt x="141" y="134"/>
                        <a:pt x="228" y="168"/>
                      </a:cubicBezTo>
                      <a:cubicBezTo>
                        <a:pt x="335" y="221"/>
                        <a:pt x="475" y="275"/>
                        <a:pt x="616" y="302"/>
                      </a:cubicBezTo>
                      <a:lnTo>
                        <a:pt x="616" y="302"/>
                      </a:lnTo>
                      <a:lnTo>
                        <a:pt x="616" y="275"/>
                      </a:lnTo>
                      <a:cubicBezTo>
                        <a:pt x="502" y="248"/>
                        <a:pt x="362" y="195"/>
                        <a:pt x="255" y="134"/>
                      </a:cubicBezTo>
                      <a:cubicBezTo>
                        <a:pt x="168" y="108"/>
                        <a:pt x="114" y="54"/>
                        <a:pt x="27" y="27"/>
                      </a:cubicBezTo>
                      <a:lnTo>
                        <a:pt x="27" y="0"/>
                      </a:lnTo>
                      <a:lnTo>
                        <a:pt x="0" y="0"/>
                      </a:lnTo>
                      <a:lnTo>
                        <a:pt x="0" y="0"/>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5957506" y="2271410"/>
                  <a:ext cx="46688" cy="25150"/>
                </a:xfrm>
                <a:custGeom>
                  <a:rect b="b" l="l" r="r" t="t"/>
                  <a:pathLst>
                    <a:path extrusionOk="0" h="195" w="362">
                      <a:moveTo>
                        <a:pt x="0" y="1"/>
                      </a:moveTo>
                      <a:cubicBezTo>
                        <a:pt x="27" y="28"/>
                        <a:pt x="27" y="28"/>
                        <a:pt x="61" y="54"/>
                      </a:cubicBezTo>
                      <a:cubicBezTo>
                        <a:pt x="141" y="115"/>
                        <a:pt x="255" y="141"/>
                        <a:pt x="335" y="195"/>
                      </a:cubicBezTo>
                      <a:lnTo>
                        <a:pt x="362" y="195"/>
                      </a:lnTo>
                      <a:lnTo>
                        <a:pt x="362" y="168"/>
                      </a:lnTo>
                      <a:cubicBezTo>
                        <a:pt x="255" y="141"/>
                        <a:pt x="168" y="88"/>
                        <a:pt x="87" y="28"/>
                      </a:cubicBezTo>
                      <a:cubicBezTo>
                        <a:pt x="61" y="28"/>
                        <a:pt x="27" y="1"/>
                        <a:pt x="0" y="1"/>
                      </a:cubicBezTo>
                      <a:lnTo>
                        <a:pt x="0" y="1"/>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6267293" y="2271410"/>
                  <a:ext cx="38950" cy="25150"/>
                </a:xfrm>
                <a:custGeom>
                  <a:rect b="b" l="l" r="r" t="t"/>
                  <a:pathLst>
                    <a:path extrusionOk="0" h="195" w="302">
                      <a:moveTo>
                        <a:pt x="301" y="1"/>
                      </a:moveTo>
                      <a:lnTo>
                        <a:pt x="301" y="1"/>
                      </a:lnTo>
                      <a:lnTo>
                        <a:pt x="275" y="1"/>
                      </a:lnTo>
                      <a:cubicBezTo>
                        <a:pt x="248" y="28"/>
                        <a:pt x="194" y="28"/>
                        <a:pt x="134" y="54"/>
                      </a:cubicBezTo>
                      <a:cubicBezTo>
                        <a:pt x="81" y="88"/>
                        <a:pt x="27" y="141"/>
                        <a:pt x="0" y="168"/>
                      </a:cubicBezTo>
                      <a:lnTo>
                        <a:pt x="0" y="195"/>
                      </a:lnTo>
                      <a:lnTo>
                        <a:pt x="27" y="195"/>
                      </a:lnTo>
                      <a:cubicBezTo>
                        <a:pt x="54" y="168"/>
                        <a:pt x="81" y="141"/>
                        <a:pt x="134" y="115"/>
                      </a:cubicBezTo>
                      <a:cubicBezTo>
                        <a:pt x="168" y="88"/>
                        <a:pt x="221" y="54"/>
                        <a:pt x="275" y="28"/>
                      </a:cubicBezTo>
                      <a:lnTo>
                        <a:pt x="301" y="28"/>
                      </a:lnTo>
                      <a:lnTo>
                        <a:pt x="301" y="1"/>
                      </a:lnTo>
                      <a:lnTo>
                        <a:pt x="301" y="1"/>
                      </a:lnTo>
                      <a:close/>
                    </a:path>
                  </a:pathLst>
                </a:custGeom>
                <a:solidFill>
                  <a:srgbClr val="B96E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7" name="Shape 1757"/>
        <p:cNvGrpSpPr/>
        <p:nvPr/>
      </p:nvGrpSpPr>
      <p:grpSpPr>
        <a:xfrm>
          <a:off x="0" y="0"/>
          <a:ext cx="0" cy="0"/>
          <a:chOff x="0" y="0"/>
          <a:chExt cx="0" cy="0"/>
        </a:xfrm>
      </p:grpSpPr>
      <p:sp>
        <p:nvSpPr>
          <p:cNvPr id="1758" name="Google Shape;1758;p56"/>
          <p:cNvSpPr txBox="1"/>
          <p:nvPr>
            <p:ph type="title"/>
          </p:nvPr>
        </p:nvSpPr>
        <p:spPr>
          <a:xfrm>
            <a:off x="4494300" y="2307625"/>
            <a:ext cx="3929700" cy="89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1759" name="Google Shape;1759;p56"/>
          <p:cNvSpPr txBox="1"/>
          <p:nvPr>
            <p:ph idx="2" type="title"/>
          </p:nvPr>
        </p:nvSpPr>
        <p:spPr>
          <a:xfrm>
            <a:off x="5674925" y="1218200"/>
            <a:ext cx="1568700" cy="116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60" name="Google Shape;1760;p56"/>
          <p:cNvSpPr txBox="1"/>
          <p:nvPr>
            <p:ph idx="1" type="subTitle"/>
          </p:nvPr>
        </p:nvSpPr>
        <p:spPr>
          <a:xfrm>
            <a:off x="4494300" y="3382125"/>
            <a:ext cx="3929700" cy="41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761" name="Google Shape;1761;p56"/>
          <p:cNvGrpSpPr/>
          <p:nvPr/>
        </p:nvGrpSpPr>
        <p:grpSpPr>
          <a:xfrm>
            <a:off x="854542" y="975327"/>
            <a:ext cx="3382801" cy="3317721"/>
            <a:chOff x="854542" y="975327"/>
            <a:chExt cx="3382801" cy="3317721"/>
          </a:xfrm>
        </p:grpSpPr>
        <p:grpSp>
          <p:nvGrpSpPr>
            <p:cNvPr id="1762" name="Google Shape;1762;p56"/>
            <p:cNvGrpSpPr/>
            <p:nvPr/>
          </p:nvGrpSpPr>
          <p:grpSpPr>
            <a:xfrm rot="10800000">
              <a:off x="854542" y="975327"/>
              <a:ext cx="3382801" cy="3317721"/>
              <a:chOff x="5342466" y="1853534"/>
              <a:chExt cx="619016" cy="607119"/>
            </a:xfrm>
          </p:grpSpPr>
          <p:sp>
            <p:nvSpPr>
              <p:cNvPr id="1763" name="Google Shape;1763;p56"/>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56"/>
            <p:cNvGrpSpPr/>
            <p:nvPr/>
          </p:nvGrpSpPr>
          <p:grpSpPr>
            <a:xfrm>
              <a:off x="1197613" y="1444325"/>
              <a:ext cx="2696686" cy="2621204"/>
              <a:chOff x="587150" y="1236425"/>
              <a:chExt cx="2696686" cy="2621204"/>
            </a:xfrm>
          </p:grpSpPr>
          <p:grpSp>
            <p:nvGrpSpPr>
              <p:cNvPr id="1766" name="Google Shape;1766;p56"/>
              <p:cNvGrpSpPr/>
              <p:nvPr/>
            </p:nvGrpSpPr>
            <p:grpSpPr>
              <a:xfrm>
                <a:off x="587150" y="1236425"/>
                <a:ext cx="2696686" cy="2142723"/>
                <a:chOff x="587150" y="-737350"/>
                <a:chExt cx="2696686" cy="2142723"/>
              </a:xfrm>
            </p:grpSpPr>
            <p:sp>
              <p:nvSpPr>
                <p:cNvPr id="1767" name="Google Shape;1767;p56"/>
                <p:cNvSpPr/>
                <p:nvPr/>
              </p:nvSpPr>
              <p:spPr>
                <a:xfrm>
                  <a:off x="587150" y="-737350"/>
                  <a:ext cx="2696686" cy="2006296"/>
                </a:xfrm>
                <a:custGeom>
                  <a:rect b="b" l="l" r="r" t="t"/>
                  <a:pathLst>
                    <a:path extrusionOk="0" h="15556" w="20909">
                      <a:moveTo>
                        <a:pt x="3982" y="15556"/>
                      </a:moveTo>
                      <a:lnTo>
                        <a:pt x="4015" y="15556"/>
                      </a:lnTo>
                      <a:lnTo>
                        <a:pt x="4015" y="15529"/>
                      </a:lnTo>
                      <a:lnTo>
                        <a:pt x="4015" y="15442"/>
                      </a:lnTo>
                      <a:cubicBezTo>
                        <a:pt x="4015" y="15275"/>
                        <a:pt x="3955" y="15108"/>
                        <a:pt x="3901" y="14914"/>
                      </a:cubicBezTo>
                      <a:cubicBezTo>
                        <a:pt x="3788" y="14579"/>
                        <a:pt x="3567" y="14218"/>
                        <a:pt x="3286" y="13830"/>
                      </a:cubicBezTo>
                      <a:cubicBezTo>
                        <a:pt x="2844" y="13214"/>
                        <a:pt x="2255" y="12545"/>
                        <a:pt x="1727" y="11903"/>
                      </a:cubicBezTo>
                      <a:cubicBezTo>
                        <a:pt x="1392" y="11428"/>
                        <a:pt x="1031" y="10986"/>
                        <a:pt x="777" y="10538"/>
                      </a:cubicBezTo>
                      <a:cubicBezTo>
                        <a:pt x="302" y="9728"/>
                        <a:pt x="108" y="8919"/>
                        <a:pt x="610" y="8223"/>
                      </a:cubicBezTo>
                      <a:cubicBezTo>
                        <a:pt x="1004" y="7668"/>
                        <a:pt x="1339" y="7554"/>
                        <a:pt x="1640" y="7721"/>
                      </a:cubicBezTo>
                      <a:cubicBezTo>
                        <a:pt x="2008" y="7888"/>
                        <a:pt x="2309" y="8417"/>
                        <a:pt x="2590" y="8919"/>
                      </a:cubicBezTo>
                      <a:cubicBezTo>
                        <a:pt x="2871" y="9481"/>
                        <a:pt x="3118" y="10063"/>
                        <a:pt x="3313" y="10344"/>
                      </a:cubicBezTo>
                      <a:cubicBezTo>
                        <a:pt x="3788" y="10986"/>
                        <a:pt x="4764" y="11428"/>
                        <a:pt x="5320" y="12097"/>
                      </a:cubicBezTo>
                      <a:cubicBezTo>
                        <a:pt x="5547" y="12405"/>
                        <a:pt x="5714" y="12739"/>
                        <a:pt x="5714" y="13127"/>
                      </a:cubicBezTo>
                      <a:cubicBezTo>
                        <a:pt x="5688" y="13328"/>
                        <a:pt x="5688" y="13462"/>
                        <a:pt x="5627" y="13549"/>
                      </a:cubicBezTo>
                      <a:cubicBezTo>
                        <a:pt x="5601" y="13602"/>
                        <a:pt x="5574" y="13662"/>
                        <a:pt x="5520" y="13662"/>
                      </a:cubicBezTo>
                      <a:cubicBezTo>
                        <a:pt x="5433" y="13662"/>
                        <a:pt x="5320" y="13602"/>
                        <a:pt x="5186" y="13495"/>
                      </a:cubicBezTo>
                      <a:cubicBezTo>
                        <a:pt x="4624" y="13020"/>
                        <a:pt x="3848" y="11849"/>
                        <a:pt x="3426" y="11655"/>
                      </a:cubicBezTo>
                      <a:cubicBezTo>
                        <a:pt x="3205" y="11568"/>
                        <a:pt x="3145" y="11622"/>
                        <a:pt x="3145" y="11682"/>
                      </a:cubicBezTo>
                      <a:cubicBezTo>
                        <a:pt x="3118" y="11789"/>
                        <a:pt x="3205" y="11956"/>
                        <a:pt x="3286" y="12070"/>
                      </a:cubicBezTo>
                      <a:cubicBezTo>
                        <a:pt x="3540" y="12545"/>
                        <a:pt x="3848" y="13294"/>
                        <a:pt x="4263" y="13770"/>
                      </a:cubicBezTo>
                      <a:cubicBezTo>
                        <a:pt x="4570" y="14131"/>
                        <a:pt x="4958" y="14332"/>
                        <a:pt x="5460" y="14131"/>
                      </a:cubicBezTo>
                      <a:cubicBezTo>
                        <a:pt x="6297" y="13830"/>
                        <a:pt x="6437" y="13268"/>
                        <a:pt x="6297" y="12625"/>
                      </a:cubicBezTo>
                      <a:cubicBezTo>
                        <a:pt x="6076" y="11736"/>
                        <a:pt x="5239" y="10732"/>
                        <a:pt x="4932" y="10177"/>
                      </a:cubicBezTo>
                      <a:cubicBezTo>
                        <a:pt x="4544" y="9481"/>
                        <a:pt x="3426" y="7052"/>
                        <a:pt x="2871" y="5132"/>
                      </a:cubicBezTo>
                      <a:cubicBezTo>
                        <a:pt x="2563" y="4128"/>
                        <a:pt x="2423" y="3232"/>
                        <a:pt x="2677" y="2897"/>
                      </a:cubicBezTo>
                      <a:cubicBezTo>
                        <a:pt x="2844" y="2676"/>
                        <a:pt x="2978" y="2563"/>
                        <a:pt x="3118" y="2563"/>
                      </a:cubicBezTo>
                      <a:cubicBezTo>
                        <a:pt x="3346" y="2536"/>
                        <a:pt x="3540" y="2757"/>
                        <a:pt x="3734" y="3065"/>
                      </a:cubicBezTo>
                      <a:cubicBezTo>
                        <a:pt x="4350" y="4041"/>
                        <a:pt x="4791" y="6022"/>
                        <a:pt x="4932" y="6269"/>
                      </a:cubicBezTo>
                      <a:cubicBezTo>
                        <a:pt x="4985" y="6383"/>
                        <a:pt x="5072" y="6470"/>
                        <a:pt x="5126" y="6550"/>
                      </a:cubicBezTo>
                      <a:cubicBezTo>
                        <a:pt x="5266" y="6691"/>
                        <a:pt x="5380" y="6771"/>
                        <a:pt x="5520" y="6885"/>
                      </a:cubicBezTo>
                      <a:cubicBezTo>
                        <a:pt x="6049" y="7333"/>
                        <a:pt x="6323" y="7246"/>
                        <a:pt x="6437" y="6938"/>
                      </a:cubicBezTo>
                      <a:cubicBezTo>
                        <a:pt x="6491" y="6718"/>
                        <a:pt x="6491" y="6356"/>
                        <a:pt x="6437" y="5995"/>
                      </a:cubicBezTo>
                      <a:cubicBezTo>
                        <a:pt x="6384" y="5406"/>
                        <a:pt x="6216" y="4797"/>
                        <a:pt x="6189" y="4597"/>
                      </a:cubicBezTo>
                      <a:cubicBezTo>
                        <a:pt x="6156" y="4376"/>
                        <a:pt x="6216" y="4068"/>
                        <a:pt x="6384" y="3928"/>
                      </a:cubicBezTo>
                      <a:cubicBezTo>
                        <a:pt x="6464" y="3847"/>
                        <a:pt x="6604" y="3821"/>
                        <a:pt x="6798" y="3928"/>
                      </a:cubicBezTo>
                      <a:cubicBezTo>
                        <a:pt x="6939" y="4015"/>
                        <a:pt x="7026" y="4182"/>
                        <a:pt x="7106" y="4349"/>
                      </a:cubicBezTo>
                      <a:cubicBezTo>
                        <a:pt x="7220" y="4710"/>
                        <a:pt x="7247" y="5212"/>
                        <a:pt x="7327" y="5660"/>
                      </a:cubicBezTo>
                      <a:cubicBezTo>
                        <a:pt x="7360" y="5995"/>
                        <a:pt x="7441" y="6303"/>
                        <a:pt x="7581" y="6524"/>
                      </a:cubicBezTo>
                      <a:cubicBezTo>
                        <a:pt x="7635" y="6577"/>
                        <a:pt x="7661" y="6637"/>
                        <a:pt x="7722" y="6691"/>
                      </a:cubicBezTo>
                      <a:cubicBezTo>
                        <a:pt x="7748" y="6718"/>
                        <a:pt x="7802" y="6744"/>
                        <a:pt x="7829" y="6771"/>
                      </a:cubicBezTo>
                      <a:cubicBezTo>
                        <a:pt x="7862" y="6805"/>
                        <a:pt x="7889" y="6805"/>
                        <a:pt x="7916" y="6831"/>
                      </a:cubicBezTo>
                      <a:cubicBezTo>
                        <a:pt x="7942" y="6831"/>
                        <a:pt x="7969" y="6858"/>
                        <a:pt x="7996" y="6858"/>
                      </a:cubicBezTo>
                      <a:cubicBezTo>
                        <a:pt x="7996" y="6885"/>
                        <a:pt x="8029" y="6885"/>
                        <a:pt x="8056" y="6885"/>
                      </a:cubicBezTo>
                      <a:cubicBezTo>
                        <a:pt x="8083" y="6885"/>
                        <a:pt x="8110" y="6912"/>
                        <a:pt x="8136" y="6912"/>
                      </a:cubicBezTo>
                      <a:cubicBezTo>
                        <a:pt x="8250" y="6912"/>
                        <a:pt x="8330" y="6858"/>
                        <a:pt x="8444" y="6805"/>
                      </a:cubicBezTo>
                      <a:cubicBezTo>
                        <a:pt x="8558" y="6691"/>
                        <a:pt x="8665" y="6524"/>
                        <a:pt x="8725" y="6410"/>
                      </a:cubicBezTo>
                      <a:cubicBezTo>
                        <a:pt x="8779" y="6243"/>
                        <a:pt x="8806" y="6075"/>
                        <a:pt x="8779" y="5908"/>
                      </a:cubicBezTo>
                      <a:cubicBezTo>
                        <a:pt x="8779" y="5660"/>
                        <a:pt x="8725" y="5433"/>
                        <a:pt x="8698" y="5185"/>
                      </a:cubicBezTo>
                      <a:cubicBezTo>
                        <a:pt x="8531" y="4262"/>
                        <a:pt x="8558" y="3566"/>
                        <a:pt x="8779" y="2897"/>
                      </a:cubicBezTo>
                      <a:cubicBezTo>
                        <a:pt x="8973" y="2255"/>
                        <a:pt x="9368" y="1646"/>
                        <a:pt x="9923" y="917"/>
                      </a:cubicBezTo>
                      <a:cubicBezTo>
                        <a:pt x="10063" y="723"/>
                        <a:pt x="10231" y="475"/>
                        <a:pt x="10451" y="281"/>
                      </a:cubicBezTo>
                      <a:cubicBezTo>
                        <a:pt x="10565" y="168"/>
                        <a:pt x="10732" y="81"/>
                        <a:pt x="10900" y="81"/>
                      </a:cubicBezTo>
                      <a:cubicBezTo>
                        <a:pt x="11007" y="81"/>
                        <a:pt x="11067" y="141"/>
                        <a:pt x="11120" y="221"/>
                      </a:cubicBezTo>
                      <a:cubicBezTo>
                        <a:pt x="11207" y="362"/>
                        <a:pt x="11261" y="616"/>
                        <a:pt x="11288" y="890"/>
                      </a:cubicBezTo>
                      <a:cubicBezTo>
                        <a:pt x="11341" y="1753"/>
                        <a:pt x="11174" y="3011"/>
                        <a:pt x="11174" y="3259"/>
                      </a:cubicBezTo>
                      <a:cubicBezTo>
                        <a:pt x="11147" y="4128"/>
                        <a:pt x="11234" y="4797"/>
                        <a:pt x="11401" y="5266"/>
                      </a:cubicBezTo>
                      <a:cubicBezTo>
                        <a:pt x="11542" y="5600"/>
                        <a:pt x="11709" y="5828"/>
                        <a:pt x="11957" y="5935"/>
                      </a:cubicBezTo>
                      <a:cubicBezTo>
                        <a:pt x="12345" y="6102"/>
                        <a:pt x="12934" y="5935"/>
                        <a:pt x="13716" y="5299"/>
                      </a:cubicBezTo>
                      <a:cubicBezTo>
                        <a:pt x="13743" y="5266"/>
                        <a:pt x="13937" y="5098"/>
                        <a:pt x="14105" y="4991"/>
                      </a:cubicBezTo>
                      <a:cubicBezTo>
                        <a:pt x="14158" y="4965"/>
                        <a:pt x="14185" y="4931"/>
                        <a:pt x="14218" y="4904"/>
                      </a:cubicBezTo>
                      <a:cubicBezTo>
                        <a:pt x="14272" y="4904"/>
                        <a:pt x="14299" y="4878"/>
                        <a:pt x="14325" y="4878"/>
                      </a:cubicBezTo>
                      <a:lnTo>
                        <a:pt x="14352" y="4878"/>
                      </a:lnTo>
                      <a:lnTo>
                        <a:pt x="14352" y="4878"/>
                      </a:lnTo>
                      <a:cubicBezTo>
                        <a:pt x="14439" y="5159"/>
                        <a:pt x="14439" y="5406"/>
                        <a:pt x="14386" y="5660"/>
                      </a:cubicBezTo>
                      <a:cubicBezTo>
                        <a:pt x="14245" y="6269"/>
                        <a:pt x="13770" y="6831"/>
                        <a:pt x="13743" y="7440"/>
                      </a:cubicBezTo>
                      <a:cubicBezTo>
                        <a:pt x="13743" y="7527"/>
                        <a:pt x="13770" y="7607"/>
                        <a:pt x="13823" y="7641"/>
                      </a:cubicBezTo>
                      <a:cubicBezTo>
                        <a:pt x="13850" y="7694"/>
                        <a:pt x="13937" y="7748"/>
                        <a:pt x="13991" y="7775"/>
                      </a:cubicBezTo>
                      <a:cubicBezTo>
                        <a:pt x="14051" y="7808"/>
                        <a:pt x="14078" y="7862"/>
                        <a:pt x="14105" y="7888"/>
                      </a:cubicBezTo>
                      <a:cubicBezTo>
                        <a:pt x="14105" y="8002"/>
                        <a:pt x="14078" y="8169"/>
                        <a:pt x="14078" y="8310"/>
                      </a:cubicBezTo>
                      <a:cubicBezTo>
                        <a:pt x="14105" y="8363"/>
                        <a:pt x="14105" y="8444"/>
                        <a:pt x="14158" y="8477"/>
                      </a:cubicBezTo>
                      <a:cubicBezTo>
                        <a:pt x="14218" y="8531"/>
                        <a:pt x="14299" y="8531"/>
                        <a:pt x="14352" y="8504"/>
                      </a:cubicBezTo>
                      <a:cubicBezTo>
                        <a:pt x="14466" y="8477"/>
                        <a:pt x="14606" y="8337"/>
                        <a:pt x="14660" y="8250"/>
                      </a:cubicBezTo>
                      <a:cubicBezTo>
                        <a:pt x="15188" y="7694"/>
                        <a:pt x="15637" y="6604"/>
                        <a:pt x="16279" y="5881"/>
                      </a:cubicBezTo>
                      <a:cubicBezTo>
                        <a:pt x="16560" y="5574"/>
                        <a:pt x="16894" y="5326"/>
                        <a:pt x="17283" y="5239"/>
                      </a:cubicBezTo>
                      <a:lnTo>
                        <a:pt x="17503" y="5239"/>
                      </a:lnTo>
                      <a:cubicBezTo>
                        <a:pt x="17564" y="5239"/>
                        <a:pt x="17590" y="5266"/>
                        <a:pt x="17617" y="5299"/>
                      </a:cubicBezTo>
                      <a:lnTo>
                        <a:pt x="17617" y="5379"/>
                      </a:lnTo>
                      <a:cubicBezTo>
                        <a:pt x="17590" y="5493"/>
                        <a:pt x="17503" y="5660"/>
                        <a:pt x="17396" y="5828"/>
                      </a:cubicBezTo>
                      <a:cubicBezTo>
                        <a:pt x="16781" y="6912"/>
                        <a:pt x="15108" y="9146"/>
                        <a:pt x="14439" y="10652"/>
                      </a:cubicBezTo>
                      <a:cubicBezTo>
                        <a:pt x="14245" y="11067"/>
                        <a:pt x="14158" y="11455"/>
                        <a:pt x="14158" y="11736"/>
                      </a:cubicBezTo>
                      <a:cubicBezTo>
                        <a:pt x="14185" y="11930"/>
                        <a:pt x="14245" y="12070"/>
                        <a:pt x="14386" y="12184"/>
                      </a:cubicBezTo>
                      <a:cubicBezTo>
                        <a:pt x="14493" y="12237"/>
                        <a:pt x="14660" y="12237"/>
                        <a:pt x="14827" y="12124"/>
                      </a:cubicBezTo>
                      <a:cubicBezTo>
                        <a:pt x="15021" y="12017"/>
                        <a:pt x="15275" y="11762"/>
                        <a:pt x="15556" y="11455"/>
                      </a:cubicBezTo>
                      <a:cubicBezTo>
                        <a:pt x="16587" y="10344"/>
                        <a:pt x="18005" y="8169"/>
                        <a:pt x="19176" y="7333"/>
                      </a:cubicBezTo>
                      <a:cubicBezTo>
                        <a:pt x="19738" y="6912"/>
                        <a:pt x="20240" y="6805"/>
                        <a:pt x="20601" y="7333"/>
                      </a:cubicBezTo>
                      <a:cubicBezTo>
                        <a:pt x="20795" y="7668"/>
                        <a:pt x="20708" y="8029"/>
                        <a:pt x="20461" y="8417"/>
                      </a:cubicBezTo>
                      <a:cubicBezTo>
                        <a:pt x="19932" y="9227"/>
                        <a:pt x="18788" y="10090"/>
                        <a:pt x="18092" y="10872"/>
                      </a:cubicBezTo>
                      <a:cubicBezTo>
                        <a:pt x="17838" y="11153"/>
                        <a:pt x="17671" y="11374"/>
                        <a:pt x="17564" y="11595"/>
                      </a:cubicBezTo>
                      <a:cubicBezTo>
                        <a:pt x="17450" y="11823"/>
                        <a:pt x="17423" y="12043"/>
                        <a:pt x="17503" y="12211"/>
                      </a:cubicBezTo>
                      <a:cubicBezTo>
                        <a:pt x="17564" y="12405"/>
                        <a:pt x="17697" y="12458"/>
                        <a:pt x="17898" y="12458"/>
                      </a:cubicBezTo>
                      <a:cubicBezTo>
                        <a:pt x="18233" y="12431"/>
                        <a:pt x="18734" y="12184"/>
                        <a:pt x="19096" y="12097"/>
                      </a:cubicBezTo>
                      <a:cubicBezTo>
                        <a:pt x="19290" y="12070"/>
                        <a:pt x="19430" y="12070"/>
                        <a:pt x="19484" y="12211"/>
                      </a:cubicBezTo>
                      <a:cubicBezTo>
                        <a:pt x="19624" y="12599"/>
                        <a:pt x="19511" y="12853"/>
                        <a:pt x="19317" y="13074"/>
                      </a:cubicBezTo>
                      <a:cubicBezTo>
                        <a:pt x="18982" y="13408"/>
                        <a:pt x="18400" y="13629"/>
                        <a:pt x="18032" y="13856"/>
                      </a:cubicBezTo>
                      <a:cubicBezTo>
                        <a:pt x="17784" y="14024"/>
                        <a:pt x="16894" y="14746"/>
                        <a:pt x="16225" y="15134"/>
                      </a:cubicBezTo>
                      <a:cubicBezTo>
                        <a:pt x="16058" y="15221"/>
                        <a:pt x="15918" y="15275"/>
                        <a:pt x="15804" y="15302"/>
                      </a:cubicBezTo>
                      <a:cubicBezTo>
                        <a:pt x="15690" y="15335"/>
                        <a:pt x="15610" y="15362"/>
                        <a:pt x="15583" y="15302"/>
                      </a:cubicBezTo>
                      <a:cubicBezTo>
                        <a:pt x="15523" y="15302"/>
                        <a:pt x="15523" y="15248"/>
                        <a:pt x="15523" y="15195"/>
                      </a:cubicBezTo>
                      <a:cubicBezTo>
                        <a:pt x="15523" y="15054"/>
                        <a:pt x="15523" y="14914"/>
                        <a:pt x="15583" y="14800"/>
                      </a:cubicBezTo>
                      <a:cubicBezTo>
                        <a:pt x="15637" y="14606"/>
                        <a:pt x="15777" y="14465"/>
                        <a:pt x="15891" y="14271"/>
                      </a:cubicBezTo>
                      <a:cubicBezTo>
                        <a:pt x="15998" y="14131"/>
                        <a:pt x="16138" y="13997"/>
                        <a:pt x="16252" y="13856"/>
                      </a:cubicBezTo>
                      <a:cubicBezTo>
                        <a:pt x="16393" y="13716"/>
                        <a:pt x="16527" y="13575"/>
                        <a:pt x="16667" y="13435"/>
                      </a:cubicBezTo>
                      <a:cubicBezTo>
                        <a:pt x="16694" y="13408"/>
                        <a:pt x="16727" y="13381"/>
                        <a:pt x="16754" y="13355"/>
                      </a:cubicBezTo>
                      <a:cubicBezTo>
                        <a:pt x="16781" y="13328"/>
                        <a:pt x="16808" y="13268"/>
                        <a:pt x="16808" y="13241"/>
                      </a:cubicBezTo>
                      <a:cubicBezTo>
                        <a:pt x="16921" y="13020"/>
                        <a:pt x="16861" y="12853"/>
                        <a:pt x="16727" y="12739"/>
                      </a:cubicBezTo>
                      <a:cubicBezTo>
                        <a:pt x="16560" y="12625"/>
                        <a:pt x="16252" y="12572"/>
                        <a:pt x="16025" y="12572"/>
                      </a:cubicBezTo>
                      <a:cubicBezTo>
                        <a:pt x="15918" y="12572"/>
                        <a:pt x="15804" y="12599"/>
                        <a:pt x="15690" y="12659"/>
                      </a:cubicBezTo>
                      <a:cubicBezTo>
                        <a:pt x="15416" y="12766"/>
                        <a:pt x="15162" y="12993"/>
                        <a:pt x="14887" y="13127"/>
                      </a:cubicBezTo>
                      <a:cubicBezTo>
                        <a:pt x="14774" y="13187"/>
                        <a:pt x="14660" y="13241"/>
                        <a:pt x="14519" y="13268"/>
                      </a:cubicBezTo>
                      <a:lnTo>
                        <a:pt x="14352" y="13294"/>
                      </a:lnTo>
                      <a:lnTo>
                        <a:pt x="14185" y="13294"/>
                      </a:lnTo>
                      <a:lnTo>
                        <a:pt x="14105" y="13294"/>
                      </a:lnTo>
                      <a:cubicBezTo>
                        <a:pt x="14078" y="13294"/>
                        <a:pt x="14078" y="13328"/>
                        <a:pt x="14078" y="13328"/>
                      </a:cubicBezTo>
                      <a:cubicBezTo>
                        <a:pt x="14078" y="13355"/>
                        <a:pt x="14078" y="13381"/>
                        <a:pt x="14105" y="13381"/>
                      </a:cubicBezTo>
                      <a:lnTo>
                        <a:pt x="14185" y="13381"/>
                      </a:lnTo>
                      <a:lnTo>
                        <a:pt x="14299" y="13381"/>
                      </a:lnTo>
                      <a:lnTo>
                        <a:pt x="14352" y="13381"/>
                      </a:lnTo>
                      <a:lnTo>
                        <a:pt x="14553" y="13355"/>
                      </a:lnTo>
                      <a:cubicBezTo>
                        <a:pt x="14687" y="13355"/>
                        <a:pt x="14800" y="13294"/>
                        <a:pt x="14941" y="13214"/>
                      </a:cubicBezTo>
                      <a:cubicBezTo>
                        <a:pt x="15222" y="13074"/>
                        <a:pt x="15469" y="12853"/>
                        <a:pt x="15724" y="12739"/>
                      </a:cubicBezTo>
                      <a:cubicBezTo>
                        <a:pt x="15831" y="12686"/>
                        <a:pt x="15918" y="12659"/>
                        <a:pt x="16025" y="12659"/>
                      </a:cubicBezTo>
                      <a:cubicBezTo>
                        <a:pt x="16225" y="12659"/>
                        <a:pt x="16500" y="12712"/>
                        <a:pt x="16667" y="12826"/>
                      </a:cubicBezTo>
                      <a:cubicBezTo>
                        <a:pt x="16754" y="12906"/>
                        <a:pt x="16808" y="13047"/>
                        <a:pt x="16727" y="13187"/>
                      </a:cubicBezTo>
                      <a:cubicBezTo>
                        <a:pt x="16694" y="13214"/>
                        <a:pt x="16694" y="13268"/>
                        <a:pt x="16667" y="13294"/>
                      </a:cubicBezTo>
                      <a:cubicBezTo>
                        <a:pt x="16640" y="13294"/>
                        <a:pt x="16613" y="13328"/>
                        <a:pt x="16587" y="13355"/>
                      </a:cubicBezTo>
                      <a:cubicBezTo>
                        <a:pt x="16419" y="13522"/>
                        <a:pt x="16252" y="13689"/>
                        <a:pt x="16112" y="13856"/>
                      </a:cubicBezTo>
                      <a:cubicBezTo>
                        <a:pt x="15998" y="13964"/>
                        <a:pt x="15891" y="14104"/>
                        <a:pt x="15804" y="14218"/>
                      </a:cubicBezTo>
                      <a:cubicBezTo>
                        <a:pt x="15663" y="14412"/>
                        <a:pt x="15556" y="14579"/>
                        <a:pt x="15469" y="14773"/>
                      </a:cubicBezTo>
                      <a:cubicBezTo>
                        <a:pt x="15416" y="14887"/>
                        <a:pt x="15416" y="15027"/>
                        <a:pt x="15416" y="15195"/>
                      </a:cubicBezTo>
                      <a:cubicBezTo>
                        <a:pt x="15416" y="15469"/>
                        <a:pt x="15637" y="15502"/>
                        <a:pt x="15971" y="15362"/>
                      </a:cubicBezTo>
                      <a:cubicBezTo>
                        <a:pt x="16667" y="15081"/>
                        <a:pt x="17811" y="14164"/>
                        <a:pt x="18092" y="13964"/>
                      </a:cubicBezTo>
                      <a:cubicBezTo>
                        <a:pt x="18480" y="13716"/>
                        <a:pt x="19035" y="13495"/>
                        <a:pt x="19403" y="13161"/>
                      </a:cubicBezTo>
                      <a:cubicBezTo>
                        <a:pt x="19624" y="12906"/>
                        <a:pt x="19765" y="12599"/>
                        <a:pt x="19598" y="12184"/>
                      </a:cubicBezTo>
                      <a:cubicBezTo>
                        <a:pt x="19511" y="12017"/>
                        <a:pt x="19370" y="11956"/>
                        <a:pt x="19149" y="11990"/>
                      </a:cubicBezTo>
                      <a:cubicBezTo>
                        <a:pt x="18815" y="12017"/>
                        <a:pt x="18340" y="12264"/>
                        <a:pt x="17978" y="12324"/>
                      </a:cubicBezTo>
                      <a:cubicBezTo>
                        <a:pt x="17784" y="12351"/>
                        <a:pt x="17644" y="12351"/>
                        <a:pt x="17590" y="12184"/>
                      </a:cubicBezTo>
                      <a:cubicBezTo>
                        <a:pt x="17530" y="12017"/>
                        <a:pt x="17564" y="11849"/>
                        <a:pt x="17644" y="11655"/>
                      </a:cubicBezTo>
                      <a:cubicBezTo>
                        <a:pt x="17758" y="11428"/>
                        <a:pt x="17952" y="11207"/>
                        <a:pt x="18172" y="10953"/>
                      </a:cubicBezTo>
                      <a:cubicBezTo>
                        <a:pt x="18868" y="10177"/>
                        <a:pt x="20012" y="9280"/>
                        <a:pt x="20541" y="8477"/>
                      </a:cubicBezTo>
                      <a:cubicBezTo>
                        <a:pt x="20822" y="8056"/>
                        <a:pt x="20909" y="7641"/>
                        <a:pt x="20681" y="7273"/>
                      </a:cubicBezTo>
                      <a:cubicBezTo>
                        <a:pt x="20293" y="6691"/>
                        <a:pt x="19738" y="6771"/>
                        <a:pt x="19122" y="7246"/>
                      </a:cubicBezTo>
                      <a:cubicBezTo>
                        <a:pt x="17952" y="8109"/>
                        <a:pt x="16500" y="10257"/>
                        <a:pt x="15496" y="11401"/>
                      </a:cubicBezTo>
                      <a:cubicBezTo>
                        <a:pt x="15222" y="11709"/>
                        <a:pt x="14968" y="11930"/>
                        <a:pt x="14774" y="12043"/>
                      </a:cubicBezTo>
                      <a:cubicBezTo>
                        <a:pt x="14633" y="12124"/>
                        <a:pt x="14519" y="12157"/>
                        <a:pt x="14439" y="12097"/>
                      </a:cubicBezTo>
                      <a:cubicBezTo>
                        <a:pt x="14325" y="12017"/>
                        <a:pt x="14272" y="11876"/>
                        <a:pt x="14272" y="11736"/>
                      </a:cubicBezTo>
                      <a:cubicBezTo>
                        <a:pt x="14245" y="11455"/>
                        <a:pt x="14352" y="11093"/>
                        <a:pt x="14519" y="10678"/>
                      </a:cubicBezTo>
                      <a:cubicBezTo>
                        <a:pt x="15188" y="9173"/>
                        <a:pt x="16861" y="6938"/>
                        <a:pt x="17477" y="5881"/>
                      </a:cubicBezTo>
                      <a:cubicBezTo>
                        <a:pt x="17590" y="5687"/>
                        <a:pt x="17671" y="5520"/>
                        <a:pt x="17697" y="5406"/>
                      </a:cubicBezTo>
                      <a:lnTo>
                        <a:pt x="17697" y="5266"/>
                      </a:lnTo>
                      <a:cubicBezTo>
                        <a:pt x="17671" y="5212"/>
                        <a:pt x="17644" y="5185"/>
                        <a:pt x="17564" y="5159"/>
                      </a:cubicBezTo>
                      <a:cubicBezTo>
                        <a:pt x="17477" y="5132"/>
                        <a:pt x="17336" y="5159"/>
                        <a:pt x="17283" y="5159"/>
                      </a:cubicBezTo>
                      <a:cubicBezTo>
                        <a:pt x="16861" y="5239"/>
                        <a:pt x="16527" y="5493"/>
                        <a:pt x="16225" y="5828"/>
                      </a:cubicBezTo>
                      <a:cubicBezTo>
                        <a:pt x="15583" y="6524"/>
                        <a:pt x="15135" y="7641"/>
                        <a:pt x="14580" y="8196"/>
                      </a:cubicBezTo>
                      <a:cubicBezTo>
                        <a:pt x="14553" y="8250"/>
                        <a:pt x="14466" y="8363"/>
                        <a:pt x="14352" y="8417"/>
                      </a:cubicBezTo>
                      <a:cubicBezTo>
                        <a:pt x="14325" y="8444"/>
                        <a:pt x="14272" y="8444"/>
                        <a:pt x="14218" y="8417"/>
                      </a:cubicBezTo>
                      <a:cubicBezTo>
                        <a:pt x="14185" y="8390"/>
                        <a:pt x="14185" y="8337"/>
                        <a:pt x="14185" y="8277"/>
                      </a:cubicBezTo>
                      <a:cubicBezTo>
                        <a:pt x="14158" y="8143"/>
                        <a:pt x="14185" y="7975"/>
                        <a:pt x="14185" y="7888"/>
                      </a:cubicBezTo>
                      <a:cubicBezTo>
                        <a:pt x="14185" y="7835"/>
                        <a:pt x="14131" y="7775"/>
                        <a:pt x="14078" y="7721"/>
                      </a:cubicBezTo>
                      <a:cubicBezTo>
                        <a:pt x="14018" y="7668"/>
                        <a:pt x="13937" y="7641"/>
                        <a:pt x="13884" y="7581"/>
                      </a:cubicBezTo>
                      <a:cubicBezTo>
                        <a:pt x="13850" y="7554"/>
                        <a:pt x="13823" y="7500"/>
                        <a:pt x="13823" y="7474"/>
                      </a:cubicBezTo>
                      <a:cubicBezTo>
                        <a:pt x="13850" y="6831"/>
                        <a:pt x="14325" y="6269"/>
                        <a:pt x="14466" y="5687"/>
                      </a:cubicBezTo>
                      <a:cubicBezTo>
                        <a:pt x="14553" y="5406"/>
                        <a:pt x="14553" y="5132"/>
                        <a:pt x="14439" y="4851"/>
                      </a:cubicBezTo>
                      <a:cubicBezTo>
                        <a:pt x="14412" y="4797"/>
                        <a:pt x="14386" y="4797"/>
                        <a:pt x="14352" y="4797"/>
                      </a:cubicBezTo>
                      <a:cubicBezTo>
                        <a:pt x="14325" y="4764"/>
                        <a:pt x="14272" y="4797"/>
                        <a:pt x="14218" y="4824"/>
                      </a:cubicBezTo>
                      <a:cubicBezTo>
                        <a:pt x="14018" y="4904"/>
                        <a:pt x="13683" y="5185"/>
                        <a:pt x="13656" y="5212"/>
                      </a:cubicBezTo>
                      <a:cubicBezTo>
                        <a:pt x="12907" y="5828"/>
                        <a:pt x="12378" y="5995"/>
                        <a:pt x="11984" y="5855"/>
                      </a:cubicBezTo>
                      <a:cubicBezTo>
                        <a:pt x="11763" y="5741"/>
                        <a:pt x="11622" y="5547"/>
                        <a:pt x="11482" y="5239"/>
                      </a:cubicBezTo>
                      <a:cubicBezTo>
                        <a:pt x="11315" y="4764"/>
                        <a:pt x="11261" y="4095"/>
                        <a:pt x="11261" y="3292"/>
                      </a:cubicBezTo>
                      <a:cubicBezTo>
                        <a:pt x="11261" y="3011"/>
                        <a:pt x="11455" y="1753"/>
                        <a:pt x="11375" y="890"/>
                      </a:cubicBezTo>
                      <a:cubicBezTo>
                        <a:pt x="11341" y="582"/>
                        <a:pt x="11288" y="335"/>
                        <a:pt x="11207" y="168"/>
                      </a:cubicBezTo>
                      <a:cubicBezTo>
                        <a:pt x="11120" y="54"/>
                        <a:pt x="11040" y="0"/>
                        <a:pt x="10900" y="0"/>
                      </a:cubicBezTo>
                      <a:cubicBezTo>
                        <a:pt x="10706" y="0"/>
                        <a:pt x="10538" y="81"/>
                        <a:pt x="10398" y="221"/>
                      </a:cubicBezTo>
                      <a:cubicBezTo>
                        <a:pt x="10170" y="388"/>
                        <a:pt x="10003" y="669"/>
                        <a:pt x="9869" y="863"/>
                      </a:cubicBezTo>
                      <a:cubicBezTo>
                        <a:pt x="9281" y="1619"/>
                        <a:pt x="8893" y="2201"/>
                        <a:pt x="8698" y="2871"/>
                      </a:cubicBezTo>
                      <a:cubicBezTo>
                        <a:pt x="8471" y="3540"/>
                        <a:pt x="8444" y="4262"/>
                        <a:pt x="8585" y="5212"/>
                      </a:cubicBezTo>
                      <a:cubicBezTo>
                        <a:pt x="8638" y="5433"/>
                        <a:pt x="8698" y="5687"/>
                        <a:pt x="8698" y="5908"/>
                      </a:cubicBezTo>
                      <a:cubicBezTo>
                        <a:pt x="8698" y="6075"/>
                        <a:pt x="8698" y="6216"/>
                        <a:pt x="8638" y="6383"/>
                      </a:cubicBezTo>
                      <a:cubicBezTo>
                        <a:pt x="8585" y="6497"/>
                        <a:pt x="8498" y="6637"/>
                        <a:pt x="8391" y="6718"/>
                      </a:cubicBezTo>
                      <a:cubicBezTo>
                        <a:pt x="8304" y="6771"/>
                        <a:pt x="8223" y="6831"/>
                        <a:pt x="8136" y="6805"/>
                      </a:cubicBezTo>
                      <a:lnTo>
                        <a:pt x="8083" y="6805"/>
                      </a:lnTo>
                      <a:cubicBezTo>
                        <a:pt x="8056" y="6805"/>
                        <a:pt x="8029" y="6805"/>
                        <a:pt x="8029" y="6771"/>
                      </a:cubicBezTo>
                      <a:cubicBezTo>
                        <a:pt x="7996" y="6771"/>
                        <a:pt x="7969" y="6771"/>
                        <a:pt x="7942" y="6744"/>
                      </a:cubicBezTo>
                      <a:cubicBezTo>
                        <a:pt x="7916" y="6718"/>
                        <a:pt x="7916" y="6718"/>
                        <a:pt x="7889" y="6691"/>
                      </a:cubicBezTo>
                      <a:cubicBezTo>
                        <a:pt x="7862" y="6691"/>
                        <a:pt x="7829" y="6637"/>
                        <a:pt x="7775" y="6604"/>
                      </a:cubicBezTo>
                      <a:cubicBezTo>
                        <a:pt x="7748" y="6577"/>
                        <a:pt x="7695" y="6524"/>
                        <a:pt x="7661" y="6470"/>
                      </a:cubicBezTo>
                      <a:cubicBezTo>
                        <a:pt x="7528" y="6269"/>
                        <a:pt x="7441" y="5968"/>
                        <a:pt x="7414" y="5634"/>
                      </a:cubicBezTo>
                      <a:cubicBezTo>
                        <a:pt x="7327" y="5185"/>
                        <a:pt x="7300" y="4684"/>
                        <a:pt x="7193" y="4322"/>
                      </a:cubicBezTo>
                      <a:cubicBezTo>
                        <a:pt x="7106" y="4128"/>
                        <a:pt x="6992" y="3961"/>
                        <a:pt x="6825" y="3847"/>
                      </a:cubicBezTo>
                      <a:cubicBezTo>
                        <a:pt x="6604" y="3734"/>
                        <a:pt x="6437" y="3760"/>
                        <a:pt x="6323" y="3874"/>
                      </a:cubicBezTo>
                      <a:cubicBezTo>
                        <a:pt x="6129" y="4015"/>
                        <a:pt x="6076" y="4376"/>
                        <a:pt x="6103" y="4597"/>
                      </a:cubicBezTo>
                      <a:cubicBezTo>
                        <a:pt x="6129" y="4797"/>
                        <a:pt x="6270" y="5406"/>
                        <a:pt x="6357" y="5995"/>
                      </a:cubicBezTo>
                      <a:cubicBezTo>
                        <a:pt x="6384" y="6356"/>
                        <a:pt x="6410" y="6691"/>
                        <a:pt x="6323" y="6912"/>
                      </a:cubicBezTo>
                      <a:cubicBezTo>
                        <a:pt x="6243" y="7166"/>
                        <a:pt x="6022" y="7193"/>
                        <a:pt x="5574" y="6831"/>
                      </a:cubicBezTo>
                      <a:cubicBezTo>
                        <a:pt x="5433" y="6718"/>
                        <a:pt x="5320" y="6604"/>
                        <a:pt x="5213" y="6497"/>
                      </a:cubicBezTo>
                      <a:cubicBezTo>
                        <a:pt x="5126" y="6410"/>
                        <a:pt x="5072" y="6330"/>
                        <a:pt x="5019" y="6216"/>
                      </a:cubicBezTo>
                      <a:cubicBezTo>
                        <a:pt x="4851" y="5968"/>
                        <a:pt x="4403" y="3988"/>
                        <a:pt x="3814" y="3011"/>
                      </a:cubicBezTo>
                      <a:cubicBezTo>
                        <a:pt x="3594" y="2676"/>
                        <a:pt x="3346" y="2456"/>
                        <a:pt x="3118" y="2482"/>
                      </a:cubicBezTo>
                      <a:cubicBezTo>
                        <a:pt x="2951" y="2482"/>
                        <a:pt x="2784" y="2590"/>
                        <a:pt x="2617" y="2844"/>
                      </a:cubicBezTo>
                      <a:cubicBezTo>
                        <a:pt x="2369" y="3205"/>
                        <a:pt x="2476" y="4095"/>
                        <a:pt x="2784" y="5159"/>
                      </a:cubicBezTo>
                      <a:cubicBezTo>
                        <a:pt x="3346" y="7079"/>
                        <a:pt x="4457" y="9534"/>
                        <a:pt x="4851" y="10230"/>
                      </a:cubicBezTo>
                      <a:cubicBezTo>
                        <a:pt x="5126" y="10785"/>
                        <a:pt x="5962" y="11789"/>
                        <a:pt x="6189" y="12659"/>
                      </a:cubicBezTo>
                      <a:cubicBezTo>
                        <a:pt x="6357" y="13241"/>
                        <a:pt x="6216" y="13770"/>
                        <a:pt x="5433" y="14051"/>
                      </a:cubicBezTo>
                      <a:cubicBezTo>
                        <a:pt x="4985" y="14218"/>
                        <a:pt x="4624" y="14051"/>
                        <a:pt x="4316" y="13716"/>
                      </a:cubicBezTo>
                      <a:cubicBezTo>
                        <a:pt x="3901" y="13241"/>
                        <a:pt x="3594" y="12518"/>
                        <a:pt x="3346" y="12043"/>
                      </a:cubicBezTo>
                      <a:cubicBezTo>
                        <a:pt x="3286" y="11930"/>
                        <a:pt x="3205" y="11789"/>
                        <a:pt x="3232" y="11709"/>
                      </a:cubicBezTo>
                      <a:cubicBezTo>
                        <a:pt x="3232" y="11682"/>
                        <a:pt x="3232" y="11682"/>
                        <a:pt x="3259" y="11682"/>
                      </a:cubicBezTo>
                      <a:cubicBezTo>
                        <a:pt x="3286" y="11682"/>
                        <a:pt x="3313" y="11709"/>
                        <a:pt x="3373" y="11736"/>
                      </a:cubicBezTo>
                      <a:cubicBezTo>
                        <a:pt x="3734" y="11876"/>
                        <a:pt x="4263" y="12659"/>
                        <a:pt x="4764" y="13187"/>
                      </a:cubicBezTo>
                      <a:cubicBezTo>
                        <a:pt x="5019" y="13495"/>
                        <a:pt x="5266" y="13716"/>
                        <a:pt x="5460" y="13743"/>
                      </a:cubicBezTo>
                      <a:cubicBezTo>
                        <a:pt x="5574" y="13770"/>
                        <a:pt x="5654" y="13716"/>
                        <a:pt x="5741" y="13575"/>
                      </a:cubicBezTo>
                      <a:cubicBezTo>
                        <a:pt x="5768" y="13495"/>
                        <a:pt x="5795" y="13355"/>
                        <a:pt x="5795" y="13127"/>
                      </a:cubicBezTo>
                      <a:cubicBezTo>
                        <a:pt x="5795" y="12712"/>
                        <a:pt x="5654" y="12351"/>
                        <a:pt x="5407" y="12043"/>
                      </a:cubicBezTo>
                      <a:cubicBezTo>
                        <a:pt x="4878" y="11348"/>
                        <a:pt x="3875" y="10899"/>
                        <a:pt x="3426" y="10257"/>
                      </a:cubicBezTo>
                      <a:cubicBezTo>
                        <a:pt x="3179" y="9949"/>
                        <a:pt x="2898" y="9227"/>
                        <a:pt x="2536" y="8584"/>
                      </a:cubicBezTo>
                      <a:cubicBezTo>
                        <a:pt x="2282" y="8169"/>
                        <a:pt x="2008" y="7775"/>
                        <a:pt x="1700" y="7607"/>
                      </a:cubicBezTo>
                      <a:cubicBezTo>
                        <a:pt x="1366" y="7440"/>
                        <a:pt x="944" y="7527"/>
                        <a:pt x="529" y="8169"/>
                      </a:cubicBezTo>
                      <a:cubicBezTo>
                        <a:pt x="1" y="8892"/>
                        <a:pt x="195" y="9728"/>
                        <a:pt x="696" y="10591"/>
                      </a:cubicBezTo>
                      <a:cubicBezTo>
                        <a:pt x="944" y="11040"/>
                        <a:pt x="1279" y="11515"/>
                        <a:pt x="1640" y="11956"/>
                      </a:cubicBezTo>
                      <a:cubicBezTo>
                        <a:pt x="2175" y="12625"/>
                        <a:pt x="2757" y="13268"/>
                        <a:pt x="3205" y="13883"/>
                      </a:cubicBezTo>
                      <a:cubicBezTo>
                        <a:pt x="3480" y="14271"/>
                        <a:pt x="3707" y="14606"/>
                        <a:pt x="3848" y="14940"/>
                      </a:cubicBezTo>
                      <a:cubicBezTo>
                        <a:pt x="3901" y="15134"/>
                        <a:pt x="3955" y="15302"/>
                        <a:pt x="3955" y="15469"/>
                      </a:cubicBezTo>
                      <a:cubicBezTo>
                        <a:pt x="3955" y="15502"/>
                        <a:pt x="3955" y="15502"/>
                        <a:pt x="3982" y="15529"/>
                      </a:cubicBezTo>
                      <a:lnTo>
                        <a:pt x="3982" y="15529"/>
                      </a:lnTo>
                      <a:lnTo>
                        <a:pt x="3955" y="15556"/>
                      </a:lnTo>
                      <a:lnTo>
                        <a:pt x="3955" y="155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2754754" y="477554"/>
                  <a:ext cx="194233" cy="208935"/>
                </a:xfrm>
                <a:custGeom>
                  <a:rect b="b" l="l" r="r" t="t"/>
                  <a:pathLst>
                    <a:path extrusionOk="0" h="1620" w="1506">
                      <a:moveTo>
                        <a:pt x="616" y="476"/>
                      </a:moveTo>
                      <a:cubicBezTo>
                        <a:pt x="449" y="643"/>
                        <a:pt x="255" y="864"/>
                        <a:pt x="141" y="1064"/>
                      </a:cubicBezTo>
                      <a:cubicBezTo>
                        <a:pt x="54" y="1232"/>
                        <a:pt x="1" y="1339"/>
                        <a:pt x="1" y="1452"/>
                      </a:cubicBezTo>
                      <a:cubicBezTo>
                        <a:pt x="27" y="1506"/>
                        <a:pt x="54" y="1566"/>
                        <a:pt x="141" y="1593"/>
                      </a:cubicBezTo>
                      <a:cubicBezTo>
                        <a:pt x="168" y="1620"/>
                        <a:pt x="195" y="1620"/>
                        <a:pt x="221" y="1620"/>
                      </a:cubicBezTo>
                      <a:cubicBezTo>
                        <a:pt x="255" y="1620"/>
                        <a:pt x="282" y="1620"/>
                        <a:pt x="308" y="1593"/>
                      </a:cubicBezTo>
                      <a:cubicBezTo>
                        <a:pt x="389" y="1566"/>
                        <a:pt x="476" y="1506"/>
                        <a:pt x="556" y="1426"/>
                      </a:cubicBezTo>
                      <a:cubicBezTo>
                        <a:pt x="696" y="1285"/>
                        <a:pt x="810" y="1091"/>
                        <a:pt x="951" y="924"/>
                      </a:cubicBezTo>
                      <a:cubicBezTo>
                        <a:pt x="1004" y="864"/>
                        <a:pt x="1118" y="783"/>
                        <a:pt x="1198" y="730"/>
                      </a:cubicBezTo>
                      <a:cubicBezTo>
                        <a:pt x="1225" y="670"/>
                        <a:pt x="1258" y="643"/>
                        <a:pt x="1285" y="589"/>
                      </a:cubicBezTo>
                      <a:cubicBezTo>
                        <a:pt x="1506" y="308"/>
                        <a:pt x="1426" y="114"/>
                        <a:pt x="1258" y="61"/>
                      </a:cubicBezTo>
                      <a:cubicBezTo>
                        <a:pt x="1118" y="1"/>
                        <a:pt x="837" y="114"/>
                        <a:pt x="670" y="335"/>
                      </a:cubicBezTo>
                      <a:cubicBezTo>
                        <a:pt x="670" y="362"/>
                        <a:pt x="670" y="362"/>
                        <a:pt x="643" y="395"/>
                      </a:cubicBezTo>
                      <a:cubicBezTo>
                        <a:pt x="643" y="422"/>
                        <a:pt x="616" y="449"/>
                        <a:pt x="616" y="476"/>
                      </a:cubicBezTo>
                      <a:close/>
                      <a:moveTo>
                        <a:pt x="643" y="529"/>
                      </a:moveTo>
                      <a:cubicBezTo>
                        <a:pt x="502" y="696"/>
                        <a:pt x="335" y="924"/>
                        <a:pt x="221" y="1118"/>
                      </a:cubicBezTo>
                      <a:cubicBezTo>
                        <a:pt x="168" y="1232"/>
                        <a:pt x="114" y="1312"/>
                        <a:pt x="114" y="1399"/>
                      </a:cubicBezTo>
                      <a:cubicBezTo>
                        <a:pt x="87" y="1452"/>
                        <a:pt x="114" y="1506"/>
                        <a:pt x="168" y="1506"/>
                      </a:cubicBezTo>
                      <a:cubicBezTo>
                        <a:pt x="168" y="1506"/>
                        <a:pt x="195" y="1533"/>
                        <a:pt x="221" y="1533"/>
                      </a:cubicBezTo>
                      <a:cubicBezTo>
                        <a:pt x="255" y="1533"/>
                        <a:pt x="255" y="1533"/>
                        <a:pt x="282" y="1506"/>
                      </a:cubicBezTo>
                      <a:cubicBezTo>
                        <a:pt x="362" y="1479"/>
                        <a:pt x="422" y="1426"/>
                        <a:pt x="476" y="1365"/>
                      </a:cubicBezTo>
                      <a:cubicBezTo>
                        <a:pt x="643" y="1232"/>
                        <a:pt x="757" y="1004"/>
                        <a:pt x="864" y="864"/>
                      </a:cubicBezTo>
                      <a:cubicBezTo>
                        <a:pt x="951" y="783"/>
                        <a:pt x="1031" y="730"/>
                        <a:pt x="1118" y="643"/>
                      </a:cubicBezTo>
                      <a:cubicBezTo>
                        <a:pt x="1145" y="616"/>
                        <a:pt x="1198" y="589"/>
                        <a:pt x="1198" y="529"/>
                      </a:cubicBezTo>
                      <a:cubicBezTo>
                        <a:pt x="1312" y="395"/>
                        <a:pt x="1339" y="282"/>
                        <a:pt x="1312" y="228"/>
                      </a:cubicBezTo>
                      <a:cubicBezTo>
                        <a:pt x="1285" y="168"/>
                        <a:pt x="1198" y="141"/>
                        <a:pt x="1118" y="141"/>
                      </a:cubicBezTo>
                      <a:cubicBezTo>
                        <a:pt x="1058" y="168"/>
                        <a:pt x="1004" y="168"/>
                        <a:pt x="924" y="228"/>
                      </a:cubicBezTo>
                      <a:lnTo>
                        <a:pt x="890" y="255"/>
                      </a:lnTo>
                      <a:cubicBezTo>
                        <a:pt x="837" y="308"/>
                        <a:pt x="757" y="395"/>
                        <a:pt x="670" y="502"/>
                      </a:cubicBezTo>
                      <a:lnTo>
                        <a:pt x="670" y="50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2945501" y="312730"/>
                  <a:ext cx="75191" cy="82155"/>
                </a:xfrm>
                <a:custGeom>
                  <a:rect b="b" l="l" r="r" t="t"/>
                  <a:pathLst>
                    <a:path extrusionOk="0" h="637" w="583">
                      <a:moveTo>
                        <a:pt x="448" y="27"/>
                      </a:moveTo>
                      <a:cubicBezTo>
                        <a:pt x="415" y="27"/>
                        <a:pt x="388" y="27"/>
                        <a:pt x="361" y="54"/>
                      </a:cubicBezTo>
                      <a:cubicBezTo>
                        <a:pt x="335" y="54"/>
                        <a:pt x="308" y="81"/>
                        <a:pt x="281" y="108"/>
                      </a:cubicBezTo>
                      <a:cubicBezTo>
                        <a:pt x="248" y="108"/>
                        <a:pt x="221" y="135"/>
                        <a:pt x="221" y="135"/>
                      </a:cubicBezTo>
                      <a:lnTo>
                        <a:pt x="194" y="168"/>
                      </a:lnTo>
                      <a:cubicBezTo>
                        <a:pt x="194" y="195"/>
                        <a:pt x="194" y="195"/>
                        <a:pt x="221" y="195"/>
                      </a:cubicBezTo>
                      <a:cubicBezTo>
                        <a:pt x="194" y="195"/>
                        <a:pt x="167" y="195"/>
                        <a:pt x="167" y="221"/>
                      </a:cubicBezTo>
                      <a:cubicBezTo>
                        <a:pt x="54" y="275"/>
                        <a:pt x="27" y="362"/>
                        <a:pt x="0" y="442"/>
                      </a:cubicBezTo>
                      <a:cubicBezTo>
                        <a:pt x="0" y="503"/>
                        <a:pt x="27" y="529"/>
                        <a:pt x="27" y="556"/>
                      </a:cubicBezTo>
                      <a:cubicBezTo>
                        <a:pt x="80" y="636"/>
                        <a:pt x="167" y="636"/>
                        <a:pt x="308" y="529"/>
                      </a:cubicBezTo>
                      <a:cubicBezTo>
                        <a:pt x="335" y="503"/>
                        <a:pt x="388" y="442"/>
                        <a:pt x="415" y="416"/>
                      </a:cubicBezTo>
                      <a:cubicBezTo>
                        <a:pt x="448" y="362"/>
                        <a:pt x="502" y="302"/>
                        <a:pt x="529" y="248"/>
                      </a:cubicBezTo>
                      <a:cubicBezTo>
                        <a:pt x="582" y="135"/>
                        <a:pt x="555" y="54"/>
                        <a:pt x="502" y="27"/>
                      </a:cubicBezTo>
                      <a:lnTo>
                        <a:pt x="475" y="27"/>
                      </a:lnTo>
                      <a:lnTo>
                        <a:pt x="502" y="27"/>
                      </a:lnTo>
                      <a:lnTo>
                        <a:pt x="502" y="1"/>
                      </a:lnTo>
                      <a:lnTo>
                        <a:pt x="502" y="1"/>
                      </a:lnTo>
                      <a:lnTo>
                        <a:pt x="502" y="1"/>
                      </a:lnTo>
                      <a:lnTo>
                        <a:pt x="502" y="1"/>
                      </a:lnTo>
                      <a:lnTo>
                        <a:pt x="502" y="1"/>
                      </a:lnTo>
                      <a:lnTo>
                        <a:pt x="475" y="1"/>
                      </a:lnTo>
                      <a:lnTo>
                        <a:pt x="448" y="27"/>
                      </a:lnTo>
                      <a:close/>
                      <a:moveTo>
                        <a:pt x="361" y="108"/>
                      </a:moveTo>
                      <a:cubicBezTo>
                        <a:pt x="308" y="168"/>
                        <a:pt x="248" y="221"/>
                        <a:pt x="194" y="248"/>
                      </a:cubicBezTo>
                      <a:cubicBezTo>
                        <a:pt x="114" y="335"/>
                        <a:pt x="80" y="416"/>
                        <a:pt x="80" y="503"/>
                      </a:cubicBezTo>
                      <a:cubicBezTo>
                        <a:pt x="80" y="529"/>
                        <a:pt x="114" y="529"/>
                        <a:pt x="114" y="529"/>
                      </a:cubicBezTo>
                      <a:cubicBezTo>
                        <a:pt x="141" y="556"/>
                        <a:pt x="194" y="529"/>
                        <a:pt x="248" y="469"/>
                      </a:cubicBezTo>
                      <a:cubicBezTo>
                        <a:pt x="281" y="442"/>
                        <a:pt x="335" y="389"/>
                        <a:pt x="361" y="335"/>
                      </a:cubicBezTo>
                      <a:cubicBezTo>
                        <a:pt x="388" y="302"/>
                        <a:pt x="415" y="248"/>
                        <a:pt x="448" y="221"/>
                      </a:cubicBezTo>
                      <a:cubicBezTo>
                        <a:pt x="475" y="195"/>
                        <a:pt x="475" y="168"/>
                        <a:pt x="475" y="135"/>
                      </a:cubicBezTo>
                      <a:lnTo>
                        <a:pt x="475" y="10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2981742" y="366253"/>
                  <a:ext cx="132971" cy="122653"/>
                </a:xfrm>
                <a:custGeom>
                  <a:rect b="b" l="l" r="r" t="t"/>
                  <a:pathLst>
                    <a:path extrusionOk="0" h="951" w="1031">
                      <a:moveTo>
                        <a:pt x="636" y="88"/>
                      </a:moveTo>
                      <a:cubicBezTo>
                        <a:pt x="502" y="168"/>
                        <a:pt x="361" y="308"/>
                        <a:pt x="248" y="449"/>
                      </a:cubicBezTo>
                      <a:cubicBezTo>
                        <a:pt x="167" y="529"/>
                        <a:pt x="80" y="643"/>
                        <a:pt x="54" y="723"/>
                      </a:cubicBezTo>
                      <a:cubicBezTo>
                        <a:pt x="27" y="783"/>
                        <a:pt x="0" y="837"/>
                        <a:pt x="0" y="864"/>
                      </a:cubicBezTo>
                      <a:cubicBezTo>
                        <a:pt x="0" y="890"/>
                        <a:pt x="27" y="924"/>
                        <a:pt x="27" y="924"/>
                      </a:cubicBezTo>
                      <a:cubicBezTo>
                        <a:pt x="80" y="951"/>
                        <a:pt x="167" y="951"/>
                        <a:pt x="248" y="890"/>
                      </a:cubicBezTo>
                      <a:cubicBezTo>
                        <a:pt x="388" y="837"/>
                        <a:pt x="609" y="670"/>
                        <a:pt x="776" y="502"/>
                      </a:cubicBezTo>
                      <a:cubicBezTo>
                        <a:pt x="917" y="362"/>
                        <a:pt x="1004" y="255"/>
                        <a:pt x="1004" y="168"/>
                      </a:cubicBezTo>
                      <a:cubicBezTo>
                        <a:pt x="1031" y="114"/>
                        <a:pt x="1004" y="88"/>
                        <a:pt x="1004" y="54"/>
                      </a:cubicBezTo>
                      <a:cubicBezTo>
                        <a:pt x="970" y="27"/>
                        <a:pt x="944" y="1"/>
                        <a:pt x="863" y="1"/>
                      </a:cubicBezTo>
                      <a:cubicBezTo>
                        <a:pt x="803" y="1"/>
                        <a:pt x="750" y="27"/>
                        <a:pt x="696" y="54"/>
                      </a:cubicBezTo>
                      <a:cubicBezTo>
                        <a:pt x="669" y="54"/>
                        <a:pt x="669" y="88"/>
                        <a:pt x="636" y="88"/>
                      </a:cubicBezTo>
                      <a:close/>
                      <a:moveTo>
                        <a:pt x="80" y="837"/>
                      </a:moveTo>
                      <a:cubicBezTo>
                        <a:pt x="80" y="837"/>
                        <a:pt x="80" y="864"/>
                        <a:pt x="107" y="864"/>
                      </a:cubicBezTo>
                      <a:cubicBezTo>
                        <a:pt x="107" y="864"/>
                        <a:pt x="107" y="837"/>
                        <a:pt x="80" y="837"/>
                      </a:cubicBezTo>
                      <a:close/>
                      <a:moveTo>
                        <a:pt x="107" y="837"/>
                      </a:moveTo>
                      <a:lnTo>
                        <a:pt x="134" y="837"/>
                      </a:lnTo>
                      <a:cubicBezTo>
                        <a:pt x="167" y="837"/>
                        <a:pt x="194" y="810"/>
                        <a:pt x="248" y="783"/>
                      </a:cubicBezTo>
                      <a:cubicBezTo>
                        <a:pt x="361" y="723"/>
                        <a:pt x="502" y="643"/>
                        <a:pt x="609" y="529"/>
                      </a:cubicBezTo>
                      <a:cubicBezTo>
                        <a:pt x="750" y="389"/>
                        <a:pt x="863" y="282"/>
                        <a:pt x="917" y="168"/>
                      </a:cubicBezTo>
                      <a:lnTo>
                        <a:pt x="917" y="114"/>
                      </a:lnTo>
                      <a:lnTo>
                        <a:pt x="863" y="114"/>
                      </a:lnTo>
                      <a:cubicBezTo>
                        <a:pt x="803" y="114"/>
                        <a:pt x="776" y="114"/>
                        <a:pt x="723" y="141"/>
                      </a:cubicBezTo>
                      <a:cubicBezTo>
                        <a:pt x="669" y="168"/>
                        <a:pt x="636" y="195"/>
                        <a:pt x="582" y="221"/>
                      </a:cubicBezTo>
                      <a:cubicBezTo>
                        <a:pt x="582" y="221"/>
                        <a:pt x="555" y="255"/>
                        <a:pt x="529" y="255"/>
                      </a:cubicBezTo>
                      <a:cubicBezTo>
                        <a:pt x="529" y="282"/>
                        <a:pt x="502" y="282"/>
                        <a:pt x="502" y="282"/>
                      </a:cubicBezTo>
                      <a:cubicBezTo>
                        <a:pt x="502" y="282"/>
                        <a:pt x="468" y="282"/>
                        <a:pt x="468" y="308"/>
                      </a:cubicBezTo>
                      <a:cubicBezTo>
                        <a:pt x="335" y="449"/>
                        <a:pt x="194" y="643"/>
                        <a:pt x="134" y="757"/>
                      </a:cubicBezTo>
                      <a:cubicBezTo>
                        <a:pt x="107" y="783"/>
                        <a:pt x="107" y="810"/>
                        <a:pt x="107" y="8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723472" y="502575"/>
                  <a:ext cx="165859" cy="208935"/>
                </a:xfrm>
                <a:custGeom>
                  <a:rect b="b" l="l" r="r" t="t"/>
                  <a:pathLst>
                    <a:path extrusionOk="0" h="1620" w="1286">
                      <a:moveTo>
                        <a:pt x="54" y="168"/>
                      </a:moveTo>
                      <a:cubicBezTo>
                        <a:pt x="28" y="141"/>
                        <a:pt x="28" y="168"/>
                        <a:pt x="1" y="168"/>
                      </a:cubicBezTo>
                      <a:lnTo>
                        <a:pt x="1" y="201"/>
                      </a:lnTo>
                      <a:cubicBezTo>
                        <a:pt x="1" y="228"/>
                        <a:pt x="28" y="228"/>
                        <a:pt x="28" y="228"/>
                      </a:cubicBezTo>
                      <a:cubicBezTo>
                        <a:pt x="28" y="255"/>
                        <a:pt x="54" y="335"/>
                        <a:pt x="81" y="395"/>
                      </a:cubicBezTo>
                      <a:cubicBezTo>
                        <a:pt x="141" y="502"/>
                        <a:pt x="222" y="643"/>
                        <a:pt x="282" y="810"/>
                      </a:cubicBezTo>
                      <a:cubicBezTo>
                        <a:pt x="335" y="897"/>
                        <a:pt x="389" y="977"/>
                        <a:pt x="449" y="1091"/>
                      </a:cubicBezTo>
                      <a:cubicBezTo>
                        <a:pt x="503" y="1171"/>
                        <a:pt x="556" y="1258"/>
                        <a:pt x="643" y="1339"/>
                      </a:cubicBezTo>
                      <a:cubicBezTo>
                        <a:pt x="723" y="1479"/>
                        <a:pt x="837" y="1566"/>
                        <a:pt x="951" y="1593"/>
                      </a:cubicBezTo>
                      <a:cubicBezTo>
                        <a:pt x="1004" y="1620"/>
                        <a:pt x="1085" y="1620"/>
                        <a:pt x="1145" y="1593"/>
                      </a:cubicBezTo>
                      <a:cubicBezTo>
                        <a:pt x="1225" y="1539"/>
                        <a:pt x="1285" y="1453"/>
                        <a:pt x="1285" y="1312"/>
                      </a:cubicBezTo>
                      <a:cubicBezTo>
                        <a:pt x="1252" y="1171"/>
                        <a:pt x="1145" y="951"/>
                        <a:pt x="1004" y="757"/>
                      </a:cubicBezTo>
                      <a:cubicBezTo>
                        <a:pt x="810" y="536"/>
                        <a:pt x="583" y="308"/>
                        <a:pt x="416" y="168"/>
                      </a:cubicBezTo>
                      <a:cubicBezTo>
                        <a:pt x="335" y="114"/>
                        <a:pt x="282" y="61"/>
                        <a:pt x="222" y="34"/>
                      </a:cubicBezTo>
                      <a:cubicBezTo>
                        <a:pt x="168" y="34"/>
                        <a:pt x="141" y="1"/>
                        <a:pt x="115" y="1"/>
                      </a:cubicBezTo>
                      <a:cubicBezTo>
                        <a:pt x="54" y="1"/>
                        <a:pt x="28" y="34"/>
                        <a:pt x="28" y="61"/>
                      </a:cubicBezTo>
                      <a:cubicBezTo>
                        <a:pt x="28" y="88"/>
                        <a:pt x="28" y="114"/>
                        <a:pt x="54" y="168"/>
                      </a:cubicBezTo>
                      <a:close/>
                      <a:moveTo>
                        <a:pt x="115" y="88"/>
                      </a:moveTo>
                      <a:lnTo>
                        <a:pt x="115" y="88"/>
                      </a:lnTo>
                      <a:cubicBezTo>
                        <a:pt x="81" y="88"/>
                        <a:pt x="81" y="114"/>
                        <a:pt x="115" y="168"/>
                      </a:cubicBezTo>
                      <a:cubicBezTo>
                        <a:pt x="115" y="168"/>
                        <a:pt x="115" y="201"/>
                        <a:pt x="81" y="201"/>
                      </a:cubicBezTo>
                      <a:cubicBezTo>
                        <a:pt x="81" y="201"/>
                        <a:pt x="54" y="201"/>
                        <a:pt x="54" y="168"/>
                      </a:cubicBezTo>
                      <a:lnTo>
                        <a:pt x="54" y="168"/>
                      </a:lnTo>
                      <a:lnTo>
                        <a:pt x="54" y="168"/>
                      </a:lnTo>
                      <a:lnTo>
                        <a:pt x="28" y="168"/>
                      </a:lnTo>
                      <a:lnTo>
                        <a:pt x="54" y="168"/>
                      </a:lnTo>
                      <a:lnTo>
                        <a:pt x="54" y="201"/>
                      </a:lnTo>
                      <a:cubicBezTo>
                        <a:pt x="81" y="228"/>
                        <a:pt x="115" y="308"/>
                        <a:pt x="168" y="369"/>
                      </a:cubicBezTo>
                      <a:cubicBezTo>
                        <a:pt x="222" y="476"/>
                        <a:pt x="282" y="616"/>
                        <a:pt x="362" y="757"/>
                      </a:cubicBezTo>
                      <a:cubicBezTo>
                        <a:pt x="416" y="837"/>
                        <a:pt x="476" y="924"/>
                        <a:pt x="529" y="1038"/>
                      </a:cubicBezTo>
                      <a:cubicBezTo>
                        <a:pt x="583" y="1118"/>
                        <a:pt x="643" y="1205"/>
                        <a:pt x="723" y="1285"/>
                      </a:cubicBezTo>
                      <a:cubicBezTo>
                        <a:pt x="784" y="1372"/>
                        <a:pt x="864" y="1453"/>
                        <a:pt x="951" y="1479"/>
                      </a:cubicBezTo>
                      <a:cubicBezTo>
                        <a:pt x="978" y="1506"/>
                        <a:pt x="1031" y="1539"/>
                        <a:pt x="1085" y="1506"/>
                      </a:cubicBezTo>
                      <a:cubicBezTo>
                        <a:pt x="1172" y="1453"/>
                        <a:pt x="1198" y="1372"/>
                        <a:pt x="1172" y="1258"/>
                      </a:cubicBezTo>
                      <a:cubicBezTo>
                        <a:pt x="1118" y="1118"/>
                        <a:pt x="1031" y="977"/>
                        <a:pt x="917" y="810"/>
                      </a:cubicBezTo>
                      <a:cubicBezTo>
                        <a:pt x="750" y="589"/>
                        <a:pt x="529" y="395"/>
                        <a:pt x="335" y="255"/>
                      </a:cubicBezTo>
                      <a:cubicBezTo>
                        <a:pt x="282" y="201"/>
                        <a:pt x="222" y="168"/>
                        <a:pt x="168" y="141"/>
                      </a:cubicBezTo>
                      <a:cubicBezTo>
                        <a:pt x="141" y="114"/>
                        <a:pt x="141" y="114"/>
                        <a:pt x="115" y="88"/>
                      </a:cubicBezTo>
                      <a:lnTo>
                        <a:pt x="115" y="88"/>
                      </a:lnTo>
                      <a:close/>
                      <a:moveTo>
                        <a:pt x="115" y="88"/>
                      </a:moveTo>
                      <a:lnTo>
                        <a:pt x="81" y="8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834773" y="399011"/>
                  <a:ext cx="129617" cy="211515"/>
                </a:xfrm>
                <a:custGeom>
                  <a:rect b="b" l="l" r="r" t="t"/>
                  <a:pathLst>
                    <a:path extrusionOk="0" h="1640" w="1005">
                      <a:moveTo>
                        <a:pt x="28" y="168"/>
                      </a:moveTo>
                      <a:cubicBezTo>
                        <a:pt x="1" y="275"/>
                        <a:pt x="28" y="442"/>
                        <a:pt x="88" y="610"/>
                      </a:cubicBezTo>
                      <a:cubicBezTo>
                        <a:pt x="141" y="723"/>
                        <a:pt x="195" y="864"/>
                        <a:pt x="255" y="971"/>
                      </a:cubicBezTo>
                      <a:cubicBezTo>
                        <a:pt x="422" y="1225"/>
                        <a:pt x="590" y="1446"/>
                        <a:pt x="723" y="1560"/>
                      </a:cubicBezTo>
                      <a:cubicBezTo>
                        <a:pt x="784" y="1586"/>
                        <a:pt x="810" y="1613"/>
                        <a:pt x="864" y="1640"/>
                      </a:cubicBezTo>
                      <a:cubicBezTo>
                        <a:pt x="891" y="1640"/>
                        <a:pt x="924" y="1640"/>
                        <a:pt x="951" y="1613"/>
                      </a:cubicBezTo>
                      <a:cubicBezTo>
                        <a:pt x="978" y="1613"/>
                        <a:pt x="1004" y="1533"/>
                        <a:pt x="1004" y="1446"/>
                      </a:cubicBezTo>
                      <a:cubicBezTo>
                        <a:pt x="951" y="1198"/>
                        <a:pt x="723" y="670"/>
                        <a:pt x="503" y="335"/>
                      </a:cubicBezTo>
                      <a:cubicBezTo>
                        <a:pt x="389" y="195"/>
                        <a:pt x="282" y="54"/>
                        <a:pt x="195" y="28"/>
                      </a:cubicBezTo>
                      <a:cubicBezTo>
                        <a:pt x="141" y="1"/>
                        <a:pt x="88" y="1"/>
                        <a:pt x="28" y="81"/>
                      </a:cubicBezTo>
                      <a:lnTo>
                        <a:pt x="28" y="168"/>
                      </a:lnTo>
                      <a:lnTo>
                        <a:pt x="28" y="168"/>
                      </a:lnTo>
                      <a:close/>
                      <a:moveTo>
                        <a:pt x="891" y="1533"/>
                      </a:moveTo>
                      <a:lnTo>
                        <a:pt x="891" y="1533"/>
                      </a:lnTo>
                      <a:cubicBezTo>
                        <a:pt x="891" y="1473"/>
                        <a:pt x="891" y="1446"/>
                        <a:pt x="864" y="1366"/>
                      </a:cubicBezTo>
                      <a:cubicBezTo>
                        <a:pt x="810" y="1172"/>
                        <a:pt x="670" y="837"/>
                        <a:pt x="503" y="556"/>
                      </a:cubicBezTo>
                      <a:cubicBezTo>
                        <a:pt x="389" y="389"/>
                        <a:pt x="282" y="222"/>
                        <a:pt x="195" y="168"/>
                      </a:cubicBezTo>
                      <a:cubicBezTo>
                        <a:pt x="168" y="135"/>
                        <a:pt x="168" y="135"/>
                        <a:pt x="141" y="135"/>
                      </a:cubicBezTo>
                      <a:lnTo>
                        <a:pt x="115" y="135"/>
                      </a:lnTo>
                      <a:cubicBezTo>
                        <a:pt x="115" y="135"/>
                        <a:pt x="115" y="168"/>
                        <a:pt x="88" y="168"/>
                      </a:cubicBezTo>
                      <a:cubicBezTo>
                        <a:pt x="88" y="195"/>
                        <a:pt x="88" y="195"/>
                        <a:pt x="54" y="195"/>
                      </a:cubicBezTo>
                      <a:lnTo>
                        <a:pt x="54" y="222"/>
                      </a:lnTo>
                      <a:cubicBezTo>
                        <a:pt x="54" y="302"/>
                        <a:pt x="88" y="442"/>
                        <a:pt x="168" y="610"/>
                      </a:cubicBezTo>
                      <a:cubicBezTo>
                        <a:pt x="195" y="636"/>
                        <a:pt x="222" y="697"/>
                        <a:pt x="255" y="750"/>
                      </a:cubicBezTo>
                      <a:cubicBezTo>
                        <a:pt x="335" y="917"/>
                        <a:pt x="449" y="1058"/>
                        <a:pt x="529" y="1198"/>
                      </a:cubicBezTo>
                      <a:cubicBezTo>
                        <a:pt x="616" y="1305"/>
                        <a:pt x="697" y="1392"/>
                        <a:pt x="784" y="1446"/>
                      </a:cubicBezTo>
                      <a:cubicBezTo>
                        <a:pt x="810" y="1473"/>
                        <a:pt x="837" y="1506"/>
                        <a:pt x="864" y="1533"/>
                      </a:cubicBezTo>
                      <a:lnTo>
                        <a:pt x="891" y="153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896034" y="1135950"/>
                  <a:ext cx="222864" cy="269424"/>
                </a:xfrm>
                <a:custGeom>
                  <a:rect b="b" l="l" r="r" t="t"/>
                  <a:pathLst>
                    <a:path extrusionOk="0" h="2089" w="1728">
                      <a:moveTo>
                        <a:pt x="616" y="1171"/>
                      </a:moveTo>
                      <a:cubicBezTo>
                        <a:pt x="616" y="1198"/>
                        <a:pt x="643" y="1198"/>
                        <a:pt x="643" y="1198"/>
                      </a:cubicBezTo>
                      <a:cubicBezTo>
                        <a:pt x="723" y="1252"/>
                        <a:pt x="1058" y="1559"/>
                        <a:pt x="1252" y="1700"/>
                      </a:cubicBezTo>
                      <a:cubicBezTo>
                        <a:pt x="1339" y="1753"/>
                        <a:pt x="1393" y="1780"/>
                        <a:pt x="1419" y="1780"/>
                      </a:cubicBezTo>
                      <a:lnTo>
                        <a:pt x="1480" y="1780"/>
                      </a:lnTo>
                      <a:cubicBezTo>
                        <a:pt x="1506" y="1753"/>
                        <a:pt x="1506" y="1727"/>
                        <a:pt x="1506" y="1700"/>
                      </a:cubicBezTo>
                      <a:cubicBezTo>
                        <a:pt x="1506" y="1673"/>
                        <a:pt x="1480" y="1646"/>
                        <a:pt x="1480" y="1613"/>
                      </a:cubicBezTo>
                      <a:cubicBezTo>
                        <a:pt x="1453" y="1559"/>
                        <a:pt x="1393" y="1506"/>
                        <a:pt x="1366" y="1446"/>
                      </a:cubicBezTo>
                      <a:cubicBezTo>
                        <a:pt x="1199" y="1278"/>
                        <a:pt x="1031" y="1145"/>
                        <a:pt x="891" y="944"/>
                      </a:cubicBezTo>
                      <a:cubicBezTo>
                        <a:pt x="1005" y="1058"/>
                        <a:pt x="1172" y="1252"/>
                        <a:pt x="1339" y="1365"/>
                      </a:cubicBezTo>
                      <a:cubicBezTo>
                        <a:pt x="1453" y="1446"/>
                        <a:pt x="1560" y="1506"/>
                        <a:pt x="1647" y="1506"/>
                      </a:cubicBezTo>
                      <a:cubicBezTo>
                        <a:pt x="1674" y="1479"/>
                        <a:pt x="1700" y="1479"/>
                        <a:pt x="1700" y="1446"/>
                      </a:cubicBezTo>
                      <a:cubicBezTo>
                        <a:pt x="1727" y="1419"/>
                        <a:pt x="1727" y="1392"/>
                        <a:pt x="1700" y="1365"/>
                      </a:cubicBezTo>
                      <a:cubicBezTo>
                        <a:pt x="1674" y="1252"/>
                        <a:pt x="1453" y="1084"/>
                        <a:pt x="1453" y="1058"/>
                      </a:cubicBezTo>
                      <a:lnTo>
                        <a:pt x="1199" y="837"/>
                      </a:lnTo>
                      <a:lnTo>
                        <a:pt x="951" y="583"/>
                      </a:lnTo>
                      <a:cubicBezTo>
                        <a:pt x="918" y="502"/>
                        <a:pt x="864" y="442"/>
                        <a:pt x="864" y="389"/>
                      </a:cubicBezTo>
                      <a:cubicBezTo>
                        <a:pt x="864" y="362"/>
                        <a:pt x="837" y="362"/>
                        <a:pt x="837" y="362"/>
                      </a:cubicBezTo>
                      <a:cubicBezTo>
                        <a:pt x="837" y="362"/>
                        <a:pt x="810" y="362"/>
                        <a:pt x="810" y="389"/>
                      </a:cubicBezTo>
                      <a:cubicBezTo>
                        <a:pt x="837" y="476"/>
                        <a:pt x="864" y="556"/>
                        <a:pt x="891" y="609"/>
                      </a:cubicBezTo>
                      <a:cubicBezTo>
                        <a:pt x="978" y="723"/>
                        <a:pt x="1058" y="777"/>
                        <a:pt x="1145" y="864"/>
                      </a:cubicBezTo>
                      <a:lnTo>
                        <a:pt x="1393" y="1111"/>
                      </a:lnTo>
                      <a:cubicBezTo>
                        <a:pt x="1393" y="1145"/>
                        <a:pt x="1506" y="1225"/>
                        <a:pt x="1587" y="1312"/>
                      </a:cubicBezTo>
                      <a:cubicBezTo>
                        <a:pt x="1620" y="1339"/>
                        <a:pt x="1620" y="1365"/>
                        <a:pt x="1647" y="1392"/>
                      </a:cubicBezTo>
                      <a:lnTo>
                        <a:pt x="1647" y="1419"/>
                      </a:lnTo>
                      <a:cubicBezTo>
                        <a:pt x="1560" y="1446"/>
                        <a:pt x="1480" y="1392"/>
                        <a:pt x="1366" y="1312"/>
                      </a:cubicBezTo>
                      <a:cubicBezTo>
                        <a:pt x="1172" y="1171"/>
                        <a:pt x="951" y="917"/>
                        <a:pt x="864" y="837"/>
                      </a:cubicBezTo>
                      <a:cubicBezTo>
                        <a:pt x="837" y="810"/>
                        <a:pt x="810" y="777"/>
                        <a:pt x="784" y="777"/>
                      </a:cubicBezTo>
                      <a:lnTo>
                        <a:pt x="750" y="777"/>
                      </a:lnTo>
                      <a:cubicBezTo>
                        <a:pt x="750" y="777"/>
                        <a:pt x="723" y="810"/>
                        <a:pt x="750" y="837"/>
                      </a:cubicBezTo>
                      <a:cubicBezTo>
                        <a:pt x="750" y="864"/>
                        <a:pt x="810" y="917"/>
                        <a:pt x="810" y="917"/>
                      </a:cubicBezTo>
                      <a:cubicBezTo>
                        <a:pt x="951" y="1145"/>
                        <a:pt x="1145" y="1312"/>
                        <a:pt x="1312" y="1506"/>
                      </a:cubicBezTo>
                      <a:cubicBezTo>
                        <a:pt x="1339" y="1559"/>
                        <a:pt x="1393" y="1586"/>
                        <a:pt x="1419" y="1646"/>
                      </a:cubicBezTo>
                      <a:cubicBezTo>
                        <a:pt x="1419" y="1673"/>
                        <a:pt x="1453" y="1700"/>
                        <a:pt x="1453" y="1727"/>
                      </a:cubicBezTo>
                      <a:lnTo>
                        <a:pt x="1419" y="1700"/>
                      </a:lnTo>
                      <a:cubicBezTo>
                        <a:pt x="1366" y="1700"/>
                        <a:pt x="1312" y="1646"/>
                        <a:pt x="1225" y="1586"/>
                      </a:cubicBezTo>
                      <a:cubicBezTo>
                        <a:pt x="1005" y="1446"/>
                        <a:pt x="750" y="1198"/>
                        <a:pt x="670" y="1145"/>
                      </a:cubicBezTo>
                      <a:cubicBezTo>
                        <a:pt x="670" y="1145"/>
                        <a:pt x="643" y="1111"/>
                        <a:pt x="616" y="1111"/>
                      </a:cubicBezTo>
                      <a:cubicBezTo>
                        <a:pt x="583" y="1111"/>
                        <a:pt x="556" y="1111"/>
                        <a:pt x="556" y="1145"/>
                      </a:cubicBezTo>
                      <a:cubicBezTo>
                        <a:pt x="529" y="1198"/>
                        <a:pt x="556" y="1278"/>
                        <a:pt x="643" y="1392"/>
                      </a:cubicBezTo>
                      <a:cubicBezTo>
                        <a:pt x="784" y="1559"/>
                        <a:pt x="1058" y="1753"/>
                        <a:pt x="1172" y="1894"/>
                      </a:cubicBezTo>
                      <a:cubicBezTo>
                        <a:pt x="1199" y="1921"/>
                        <a:pt x="1199" y="1948"/>
                        <a:pt x="1199" y="1981"/>
                      </a:cubicBezTo>
                      <a:cubicBezTo>
                        <a:pt x="1225" y="2008"/>
                        <a:pt x="1225" y="2008"/>
                        <a:pt x="1199" y="2008"/>
                      </a:cubicBezTo>
                      <a:lnTo>
                        <a:pt x="1172" y="2008"/>
                      </a:lnTo>
                      <a:cubicBezTo>
                        <a:pt x="1145" y="1981"/>
                        <a:pt x="1058" y="1921"/>
                        <a:pt x="978" y="1894"/>
                      </a:cubicBezTo>
                      <a:cubicBezTo>
                        <a:pt x="891" y="1814"/>
                        <a:pt x="784" y="1727"/>
                        <a:pt x="750" y="1700"/>
                      </a:cubicBezTo>
                      <a:cubicBezTo>
                        <a:pt x="529" y="1506"/>
                        <a:pt x="282" y="1278"/>
                        <a:pt x="168" y="1004"/>
                      </a:cubicBezTo>
                      <a:cubicBezTo>
                        <a:pt x="81" y="837"/>
                        <a:pt x="81" y="643"/>
                        <a:pt x="168" y="415"/>
                      </a:cubicBezTo>
                      <a:cubicBezTo>
                        <a:pt x="195" y="362"/>
                        <a:pt x="248" y="221"/>
                        <a:pt x="309" y="141"/>
                      </a:cubicBezTo>
                      <a:cubicBezTo>
                        <a:pt x="362" y="54"/>
                        <a:pt x="416" y="1"/>
                        <a:pt x="476" y="27"/>
                      </a:cubicBezTo>
                      <a:lnTo>
                        <a:pt x="476" y="27"/>
                      </a:lnTo>
                      <a:lnTo>
                        <a:pt x="476" y="1"/>
                      </a:lnTo>
                      <a:cubicBezTo>
                        <a:pt x="416" y="1"/>
                        <a:pt x="335" y="27"/>
                        <a:pt x="282" y="108"/>
                      </a:cubicBezTo>
                      <a:cubicBezTo>
                        <a:pt x="195" y="195"/>
                        <a:pt x="141" y="335"/>
                        <a:pt x="115" y="389"/>
                      </a:cubicBezTo>
                      <a:cubicBezTo>
                        <a:pt x="1" y="643"/>
                        <a:pt x="1" y="864"/>
                        <a:pt x="81" y="1031"/>
                      </a:cubicBezTo>
                      <a:cubicBezTo>
                        <a:pt x="195" y="1312"/>
                        <a:pt x="449" y="1559"/>
                        <a:pt x="697" y="1753"/>
                      </a:cubicBezTo>
                      <a:cubicBezTo>
                        <a:pt x="750" y="1814"/>
                        <a:pt x="951" y="1948"/>
                        <a:pt x="1085" y="2034"/>
                      </a:cubicBezTo>
                      <a:cubicBezTo>
                        <a:pt x="1145" y="2061"/>
                        <a:pt x="1172" y="2061"/>
                        <a:pt x="1199" y="2088"/>
                      </a:cubicBezTo>
                      <a:cubicBezTo>
                        <a:pt x="1225" y="2088"/>
                        <a:pt x="1225" y="2088"/>
                        <a:pt x="1252" y="2061"/>
                      </a:cubicBezTo>
                      <a:cubicBezTo>
                        <a:pt x="1286" y="2034"/>
                        <a:pt x="1286" y="1981"/>
                        <a:pt x="1252" y="1921"/>
                      </a:cubicBezTo>
                      <a:cubicBezTo>
                        <a:pt x="1172" y="1780"/>
                        <a:pt x="918" y="1586"/>
                        <a:pt x="750" y="1392"/>
                      </a:cubicBezTo>
                      <a:cubicBezTo>
                        <a:pt x="697" y="1365"/>
                        <a:pt x="643" y="1312"/>
                        <a:pt x="643" y="1252"/>
                      </a:cubicBezTo>
                      <a:cubicBezTo>
                        <a:pt x="616" y="1225"/>
                        <a:pt x="616" y="1198"/>
                        <a:pt x="616" y="11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1834035" y="-169621"/>
                  <a:ext cx="137356" cy="320239"/>
                </a:xfrm>
                <a:custGeom>
                  <a:rect b="b" l="l" r="r" t="t"/>
                  <a:pathLst>
                    <a:path extrusionOk="0" h="2483" w="1065">
                      <a:moveTo>
                        <a:pt x="502" y="1064"/>
                      </a:moveTo>
                      <a:cubicBezTo>
                        <a:pt x="502" y="1091"/>
                        <a:pt x="502" y="1091"/>
                        <a:pt x="536" y="1118"/>
                      </a:cubicBezTo>
                      <a:cubicBezTo>
                        <a:pt x="536" y="1198"/>
                        <a:pt x="563" y="1285"/>
                        <a:pt x="563" y="1312"/>
                      </a:cubicBezTo>
                      <a:cubicBezTo>
                        <a:pt x="616" y="1506"/>
                        <a:pt x="589" y="1787"/>
                        <a:pt x="616" y="2008"/>
                      </a:cubicBezTo>
                      <a:cubicBezTo>
                        <a:pt x="616" y="2122"/>
                        <a:pt x="643" y="2202"/>
                        <a:pt x="703" y="2316"/>
                      </a:cubicBezTo>
                      <a:cubicBezTo>
                        <a:pt x="757" y="2403"/>
                        <a:pt x="783" y="2429"/>
                        <a:pt x="837" y="2456"/>
                      </a:cubicBezTo>
                      <a:cubicBezTo>
                        <a:pt x="870" y="2456"/>
                        <a:pt x="897" y="2483"/>
                        <a:pt x="924" y="2456"/>
                      </a:cubicBezTo>
                      <a:cubicBezTo>
                        <a:pt x="951" y="2456"/>
                        <a:pt x="977" y="2403"/>
                        <a:pt x="1004" y="2316"/>
                      </a:cubicBezTo>
                      <a:cubicBezTo>
                        <a:pt x="1064" y="1928"/>
                        <a:pt x="897" y="864"/>
                        <a:pt x="897" y="864"/>
                      </a:cubicBezTo>
                      <a:lnTo>
                        <a:pt x="897" y="837"/>
                      </a:lnTo>
                      <a:cubicBezTo>
                        <a:pt x="870" y="837"/>
                        <a:pt x="870" y="864"/>
                        <a:pt x="870" y="864"/>
                      </a:cubicBezTo>
                      <a:cubicBezTo>
                        <a:pt x="870" y="864"/>
                        <a:pt x="951" y="1700"/>
                        <a:pt x="924" y="2148"/>
                      </a:cubicBezTo>
                      <a:cubicBezTo>
                        <a:pt x="924" y="2235"/>
                        <a:pt x="924" y="2316"/>
                        <a:pt x="897" y="2342"/>
                      </a:cubicBezTo>
                      <a:cubicBezTo>
                        <a:pt x="897" y="2369"/>
                        <a:pt x="897" y="2369"/>
                        <a:pt x="870" y="2369"/>
                      </a:cubicBezTo>
                      <a:lnTo>
                        <a:pt x="870" y="2369"/>
                      </a:lnTo>
                      <a:cubicBezTo>
                        <a:pt x="870" y="2369"/>
                        <a:pt x="810" y="2316"/>
                        <a:pt x="783" y="2262"/>
                      </a:cubicBezTo>
                      <a:cubicBezTo>
                        <a:pt x="730" y="2175"/>
                        <a:pt x="730" y="2095"/>
                        <a:pt x="703" y="1981"/>
                      </a:cubicBezTo>
                      <a:cubicBezTo>
                        <a:pt x="670" y="1760"/>
                        <a:pt x="703" y="1506"/>
                        <a:pt x="643" y="1285"/>
                      </a:cubicBezTo>
                      <a:cubicBezTo>
                        <a:pt x="616" y="1258"/>
                        <a:pt x="616" y="1145"/>
                        <a:pt x="589" y="1064"/>
                      </a:cubicBezTo>
                      <a:cubicBezTo>
                        <a:pt x="563" y="1004"/>
                        <a:pt x="536" y="977"/>
                        <a:pt x="502" y="977"/>
                      </a:cubicBezTo>
                      <a:cubicBezTo>
                        <a:pt x="476" y="951"/>
                        <a:pt x="449" y="977"/>
                        <a:pt x="422" y="1004"/>
                      </a:cubicBezTo>
                      <a:cubicBezTo>
                        <a:pt x="422" y="1031"/>
                        <a:pt x="395" y="1118"/>
                        <a:pt x="395" y="1145"/>
                      </a:cubicBezTo>
                      <a:cubicBezTo>
                        <a:pt x="369" y="1258"/>
                        <a:pt x="335" y="1366"/>
                        <a:pt x="335" y="1453"/>
                      </a:cubicBezTo>
                      <a:cubicBezTo>
                        <a:pt x="308" y="1700"/>
                        <a:pt x="335" y="1928"/>
                        <a:pt x="282" y="2175"/>
                      </a:cubicBezTo>
                      <a:lnTo>
                        <a:pt x="282" y="2202"/>
                      </a:lnTo>
                      <a:cubicBezTo>
                        <a:pt x="255" y="2202"/>
                        <a:pt x="255" y="2175"/>
                        <a:pt x="255" y="2148"/>
                      </a:cubicBezTo>
                      <a:cubicBezTo>
                        <a:pt x="228" y="2068"/>
                        <a:pt x="201" y="1928"/>
                        <a:pt x="168" y="1787"/>
                      </a:cubicBezTo>
                      <a:cubicBezTo>
                        <a:pt x="168" y="1647"/>
                        <a:pt x="141" y="1533"/>
                        <a:pt x="141" y="1399"/>
                      </a:cubicBezTo>
                      <a:lnTo>
                        <a:pt x="141" y="589"/>
                      </a:lnTo>
                      <a:lnTo>
                        <a:pt x="141" y="476"/>
                      </a:lnTo>
                      <a:cubicBezTo>
                        <a:pt x="141" y="422"/>
                        <a:pt x="228" y="195"/>
                        <a:pt x="282" y="88"/>
                      </a:cubicBezTo>
                      <a:cubicBezTo>
                        <a:pt x="308" y="61"/>
                        <a:pt x="308" y="61"/>
                        <a:pt x="335" y="27"/>
                      </a:cubicBezTo>
                      <a:lnTo>
                        <a:pt x="335" y="27"/>
                      </a:lnTo>
                      <a:cubicBezTo>
                        <a:pt x="369" y="27"/>
                        <a:pt x="369" y="61"/>
                        <a:pt x="395" y="88"/>
                      </a:cubicBezTo>
                      <a:lnTo>
                        <a:pt x="395" y="88"/>
                      </a:lnTo>
                      <a:lnTo>
                        <a:pt x="395" y="88"/>
                      </a:lnTo>
                      <a:lnTo>
                        <a:pt x="395" y="61"/>
                      </a:lnTo>
                      <a:cubicBezTo>
                        <a:pt x="395" y="1"/>
                        <a:pt x="369" y="1"/>
                        <a:pt x="335" y="1"/>
                      </a:cubicBezTo>
                      <a:cubicBezTo>
                        <a:pt x="308" y="1"/>
                        <a:pt x="282" y="1"/>
                        <a:pt x="255" y="61"/>
                      </a:cubicBezTo>
                      <a:cubicBezTo>
                        <a:pt x="141" y="168"/>
                        <a:pt x="61" y="422"/>
                        <a:pt x="61" y="476"/>
                      </a:cubicBezTo>
                      <a:cubicBezTo>
                        <a:pt x="34" y="502"/>
                        <a:pt x="34" y="529"/>
                        <a:pt x="34" y="563"/>
                      </a:cubicBezTo>
                      <a:cubicBezTo>
                        <a:pt x="34" y="757"/>
                        <a:pt x="1" y="1064"/>
                        <a:pt x="34" y="1399"/>
                      </a:cubicBezTo>
                      <a:cubicBezTo>
                        <a:pt x="34" y="1533"/>
                        <a:pt x="34" y="1673"/>
                        <a:pt x="61" y="1787"/>
                      </a:cubicBezTo>
                      <a:cubicBezTo>
                        <a:pt x="61" y="1954"/>
                        <a:pt x="88" y="2095"/>
                        <a:pt x="141" y="2175"/>
                      </a:cubicBezTo>
                      <a:cubicBezTo>
                        <a:pt x="168" y="2262"/>
                        <a:pt x="201" y="2316"/>
                        <a:pt x="255" y="2342"/>
                      </a:cubicBezTo>
                      <a:cubicBezTo>
                        <a:pt x="282" y="2369"/>
                        <a:pt x="308" y="2369"/>
                        <a:pt x="335" y="2342"/>
                      </a:cubicBezTo>
                      <a:cubicBezTo>
                        <a:pt x="369" y="2316"/>
                        <a:pt x="395" y="2235"/>
                        <a:pt x="395" y="2175"/>
                      </a:cubicBezTo>
                      <a:cubicBezTo>
                        <a:pt x="449" y="1954"/>
                        <a:pt x="422" y="1700"/>
                        <a:pt x="422" y="1479"/>
                      </a:cubicBezTo>
                      <a:cubicBezTo>
                        <a:pt x="422" y="1366"/>
                        <a:pt x="449" y="1258"/>
                        <a:pt x="476" y="1172"/>
                      </a:cubicBezTo>
                      <a:cubicBezTo>
                        <a:pt x="476" y="1145"/>
                        <a:pt x="502" y="1091"/>
                        <a:pt x="502" y="106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56"/>
              <p:cNvGrpSpPr/>
              <p:nvPr/>
            </p:nvGrpSpPr>
            <p:grpSpPr>
              <a:xfrm>
                <a:off x="924537" y="1660475"/>
                <a:ext cx="1934823" cy="2197153"/>
                <a:chOff x="924537" y="1660475"/>
                <a:chExt cx="1934823" cy="2197153"/>
              </a:xfrm>
            </p:grpSpPr>
            <p:sp>
              <p:nvSpPr>
                <p:cNvPr id="1776" name="Google Shape;1776;p56"/>
                <p:cNvSpPr/>
                <p:nvPr/>
              </p:nvSpPr>
              <p:spPr>
                <a:xfrm>
                  <a:off x="924537" y="2480213"/>
                  <a:ext cx="672334" cy="1186676"/>
                </a:xfrm>
                <a:custGeom>
                  <a:rect b="b" l="l" r="r" t="t"/>
                  <a:pathLst>
                    <a:path extrusionOk="0" h="9201" w="5213">
                      <a:moveTo>
                        <a:pt x="5045" y="891"/>
                      </a:moveTo>
                      <a:cubicBezTo>
                        <a:pt x="5045" y="891"/>
                        <a:pt x="3540" y="1"/>
                        <a:pt x="3125" y="864"/>
                      </a:cubicBezTo>
                      <a:cubicBezTo>
                        <a:pt x="2737" y="1700"/>
                        <a:pt x="1" y="9114"/>
                        <a:pt x="810" y="9140"/>
                      </a:cubicBezTo>
                      <a:cubicBezTo>
                        <a:pt x="2704" y="9201"/>
                        <a:pt x="3433" y="6832"/>
                        <a:pt x="4744" y="4069"/>
                      </a:cubicBezTo>
                      <a:cubicBezTo>
                        <a:pt x="5213" y="3012"/>
                        <a:pt x="5045" y="891"/>
                        <a:pt x="5045" y="89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2240421" y="2476860"/>
                  <a:ext cx="618939" cy="1247035"/>
                </a:xfrm>
                <a:custGeom>
                  <a:rect b="b" l="l" r="r" t="t"/>
                  <a:pathLst>
                    <a:path extrusionOk="0" h="9669" w="4799">
                      <a:moveTo>
                        <a:pt x="88" y="696"/>
                      </a:moveTo>
                      <a:cubicBezTo>
                        <a:pt x="88" y="696"/>
                        <a:pt x="1533" y="0"/>
                        <a:pt x="2095" y="750"/>
                      </a:cubicBezTo>
                      <a:cubicBezTo>
                        <a:pt x="3346" y="2422"/>
                        <a:pt x="4798" y="7915"/>
                        <a:pt x="3293" y="9334"/>
                      </a:cubicBezTo>
                      <a:cubicBezTo>
                        <a:pt x="2931" y="9668"/>
                        <a:pt x="1366" y="6490"/>
                        <a:pt x="396" y="3593"/>
                      </a:cubicBezTo>
                      <a:cubicBezTo>
                        <a:pt x="1" y="2509"/>
                        <a:pt x="88" y="696"/>
                        <a:pt x="88" y="69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1330922" y="2455193"/>
                  <a:ext cx="1262641" cy="1153917"/>
                </a:xfrm>
                <a:custGeom>
                  <a:rect b="b" l="l" r="r" t="t"/>
                  <a:pathLst>
                    <a:path extrusionOk="0" h="8947" w="9790">
                      <a:moveTo>
                        <a:pt x="3346" y="81"/>
                      </a:moveTo>
                      <a:cubicBezTo>
                        <a:pt x="3346" y="81"/>
                        <a:pt x="3293" y="529"/>
                        <a:pt x="2871" y="777"/>
                      </a:cubicBezTo>
                      <a:cubicBezTo>
                        <a:pt x="2483" y="1031"/>
                        <a:pt x="1894" y="1306"/>
                        <a:pt x="951" y="1700"/>
                      </a:cubicBezTo>
                      <a:cubicBezTo>
                        <a:pt x="1" y="2088"/>
                        <a:pt x="309" y="4122"/>
                        <a:pt x="1480" y="5822"/>
                      </a:cubicBezTo>
                      <a:lnTo>
                        <a:pt x="2316" y="8498"/>
                      </a:lnTo>
                      <a:lnTo>
                        <a:pt x="5969" y="8946"/>
                      </a:lnTo>
                      <a:cubicBezTo>
                        <a:pt x="5969" y="8946"/>
                        <a:pt x="6471" y="7220"/>
                        <a:pt x="7528" y="5768"/>
                      </a:cubicBezTo>
                      <a:cubicBezTo>
                        <a:pt x="9789" y="2704"/>
                        <a:pt x="8451" y="1841"/>
                        <a:pt x="8117" y="1587"/>
                      </a:cubicBezTo>
                      <a:cubicBezTo>
                        <a:pt x="7722" y="1306"/>
                        <a:pt x="7193" y="1005"/>
                        <a:pt x="6277" y="697"/>
                      </a:cubicBezTo>
                      <a:cubicBezTo>
                        <a:pt x="5574" y="443"/>
                        <a:pt x="5548" y="1"/>
                        <a:pt x="5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1762457" y="2153272"/>
                  <a:ext cx="283997" cy="506604"/>
                </a:xfrm>
                <a:custGeom>
                  <a:rect b="b" l="l" r="r" t="t"/>
                  <a:pathLst>
                    <a:path extrusionOk="0" h="3928" w="2202">
                      <a:moveTo>
                        <a:pt x="0" y="0"/>
                      </a:moveTo>
                      <a:lnTo>
                        <a:pt x="2202" y="0"/>
                      </a:lnTo>
                      <a:lnTo>
                        <a:pt x="2202" y="3928"/>
                      </a:lnTo>
                      <a:lnTo>
                        <a:pt x="0" y="39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1744272" y="2390579"/>
                  <a:ext cx="313403" cy="154509"/>
                </a:xfrm>
                <a:custGeom>
                  <a:rect b="b" l="l" r="r" t="t"/>
                  <a:pathLst>
                    <a:path extrusionOk="0" h="1198" w="2430">
                      <a:moveTo>
                        <a:pt x="1" y="0"/>
                      </a:moveTo>
                      <a:cubicBezTo>
                        <a:pt x="1" y="0"/>
                        <a:pt x="978" y="803"/>
                        <a:pt x="2122" y="107"/>
                      </a:cubicBezTo>
                      <a:lnTo>
                        <a:pt x="2429" y="0"/>
                      </a:lnTo>
                      <a:cubicBezTo>
                        <a:pt x="2429" y="0"/>
                        <a:pt x="2008" y="1171"/>
                        <a:pt x="1285" y="1171"/>
                      </a:cubicBezTo>
                      <a:cubicBezTo>
                        <a:pt x="810" y="1198"/>
                        <a:pt x="88" y="66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1866794" y="2721002"/>
                  <a:ext cx="101114" cy="201197"/>
                </a:xfrm>
                <a:custGeom>
                  <a:rect b="b" l="l" r="r" t="t"/>
                  <a:pathLst>
                    <a:path extrusionOk="0" h="1560" w="784">
                      <a:moveTo>
                        <a:pt x="1" y="1560"/>
                      </a:moveTo>
                      <a:lnTo>
                        <a:pt x="503" y="1"/>
                      </a:lnTo>
                      <a:lnTo>
                        <a:pt x="784" y="15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1435388" y="2544957"/>
                  <a:ext cx="999408" cy="1114193"/>
                </a:xfrm>
                <a:custGeom>
                  <a:rect b="b" l="l" r="r" t="t"/>
                  <a:pathLst>
                    <a:path extrusionOk="0" h="8639" w="7749">
                      <a:moveTo>
                        <a:pt x="951" y="275"/>
                      </a:moveTo>
                      <a:lnTo>
                        <a:pt x="282" y="3373"/>
                      </a:lnTo>
                      <a:cubicBezTo>
                        <a:pt x="282" y="3373"/>
                        <a:pt x="1" y="4878"/>
                        <a:pt x="917" y="5741"/>
                      </a:cubicBezTo>
                      <a:cubicBezTo>
                        <a:pt x="977" y="5768"/>
                        <a:pt x="864" y="8612"/>
                        <a:pt x="864" y="8612"/>
                      </a:cubicBezTo>
                      <a:lnTo>
                        <a:pt x="6437" y="8638"/>
                      </a:lnTo>
                      <a:cubicBezTo>
                        <a:pt x="6437" y="8638"/>
                        <a:pt x="6410" y="5882"/>
                        <a:pt x="6437" y="5855"/>
                      </a:cubicBezTo>
                      <a:cubicBezTo>
                        <a:pt x="7748" y="4570"/>
                        <a:pt x="7026" y="3259"/>
                        <a:pt x="7026" y="3259"/>
                      </a:cubicBezTo>
                      <a:lnTo>
                        <a:pt x="6551" y="1"/>
                      </a:lnTo>
                      <a:lnTo>
                        <a:pt x="5908" y="141"/>
                      </a:lnTo>
                      <a:lnTo>
                        <a:pt x="5634" y="2255"/>
                      </a:lnTo>
                      <a:lnTo>
                        <a:pt x="2061" y="2202"/>
                      </a:lnTo>
                      <a:lnTo>
                        <a:pt x="1452" y="36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1428553" y="1660475"/>
                  <a:ext cx="944982" cy="790601"/>
                </a:xfrm>
                <a:custGeom>
                  <a:rect b="b" l="l" r="r" t="t"/>
                  <a:pathLst>
                    <a:path extrusionOk="0" h="6130" w="7327">
                      <a:moveTo>
                        <a:pt x="3399" y="1"/>
                      </a:moveTo>
                      <a:cubicBezTo>
                        <a:pt x="3399" y="1"/>
                        <a:pt x="1030" y="108"/>
                        <a:pt x="529" y="2537"/>
                      </a:cubicBezTo>
                      <a:cubicBezTo>
                        <a:pt x="0" y="4959"/>
                        <a:pt x="415" y="6129"/>
                        <a:pt x="1699" y="6129"/>
                      </a:cubicBezTo>
                      <a:lnTo>
                        <a:pt x="1974" y="5855"/>
                      </a:lnTo>
                      <a:cubicBezTo>
                        <a:pt x="1974" y="5855"/>
                        <a:pt x="1920" y="5795"/>
                        <a:pt x="1867" y="5688"/>
                      </a:cubicBezTo>
                      <a:cubicBezTo>
                        <a:pt x="1840" y="5574"/>
                        <a:pt x="1840" y="5434"/>
                        <a:pt x="1840" y="5434"/>
                      </a:cubicBezTo>
                      <a:cubicBezTo>
                        <a:pt x="1893" y="5661"/>
                        <a:pt x="2007" y="5828"/>
                        <a:pt x="2034" y="5828"/>
                      </a:cubicBezTo>
                      <a:cubicBezTo>
                        <a:pt x="2141" y="5768"/>
                        <a:pt x="2369" y="5715"/>
                        <a:pt x="2509" y="5688"/>
                      </a:cubicBezTo>
                      <a:cubicBezTo>
                        <a:pt x="2977" y="5661"/>
                        <a:pt x="4483" y="5688"/>
                        <a:pt x="5212" y="5795"/>
                      </a:cubicBezTo>
                      <a:cubicBezTo>
                        <a:pt x="5212" y="5795"/>
                        <a:pt x="5266" y="5768"/>
                        <a:pt x="5266" y="5715"/>
                      </a:cubicBezTo>
                      <a:cubicBezTo>
                        <a:pt x="5319" y="5628"/>
                        <a:pt x="5379" y="5494"/>
                        <a:pt x="5379" y="5494"/>
                      </a:cubicBezTo>
                      <a:cubicBezTo>
                        <a:pt x="5353" y="5768"/>
                        <a:pt x="5292" y="5828"/>
                        <a:pt x="5292" y="5855"/>
                      </a:cubicBezTo>
                      <a:cubicBezTo>
                        <a:pt x="5460" y="5935"/>
                        <a:pt x="5573" y="6022"/>
                        <a:pt x="5600" y="6129"/>
                      </a:cubicBezTo>
                      <a:cubicBezTo>
                        <a:pt x="5600" y="6129"/>
                        <a:pt x="7326" y="5962"/>
                        <a:pt x="7079" y="3426"/>
                      </a:cubicBezTo>
                      <a:cubicBezTo>
                        <a:pt x="6885" y="1613"/>
                        <a:pt x="6129" y="1"/>
                        <a:pt x="33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1626135" y="1707163"/>
                  <a:ext cx="582569" cy="783637"/>
                </a:xfrm>
                <a:custGeom>
                  <a:rect b="b" l="l" r="r" t="t"/>
                  <a:pathLst>
                    <a:path extrusionOk="0" h="6076" w="4517">
                      <a:moveTo>
                        <a:pt x="2114" y="0"/>
                      </a:moveTo>
                      <a:cubicBezTo>
                        <a:pt x="3426" y="0"/>
                        <a:pt x="4516" y="723"/>
                        <a:pt x="4516" y="2342"/>
                      </a:cubicBezTo>
                      <a:cubicBezTo>
                        <a:pt x="4516" y="3961"/>
                        <a:pt x="3399" y="6075"/>
                        <a:pt x="2114" y="5854"/>
                      </a:cubicBezTo>
                      <a:cubicBezTo>
                        <a:pt x="609" y="5573"/>
                        <a:pt x="0" y="4349"/>
                        <a:pt x="0" y="2730"/>
                      </a:cubicBezTo>
                      <a:cubicBezTo>
                        <a:pt x="0" y="1118"/>
                        <a:pt x="810" y="0"/>
                        <a:pt x="2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2129119" y="2030750"/>
                  <a:ext cx="172694" cy="233956"/>
                </a:xfrm>
                <a:custGeom>
                  <a:rect b="b" l="l" r="r" t="t"/>
                  <a:pathLst>
                    <a:path extrusionOk="0" h="1814" w="1339">
                      <a:moveTo>
                        <a:pt x="255" y="696"/>
                      </a:moveTo>
                      <a:cubicBezTo>
                        <a:pt x="255" y="696"/>
                        <a:pt x="556" y="0"/>
                        <a:pt x="951" y="281"/>
                      </a:cubicBezTo>
                      <a:cubicBezTo>
                        <a:pt x="1339" y="555"/>
                        <a:pt x="784" y="1813"/>
                        <a:pt x="1" y="1753"/>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1485428" y="2030750"/>
                  <a:ext cx="176176" cy="240792"/>
                </a:xfrm>
                <a:custGeom>
                  <a:rect b="b" l="l" r="r" t="t"/>
                  <a:pathLst>
                    <a:path extrusionOk="0" h="1867" w="1366">
                      <a:moveTo>
                        <a:pt x="1031" y="696"/>
                      </a:moveTo>
                      <a:cubicBezTo>
                        <a:pt x="1031" y="696"/>
                        <a:pt x="757" y="0"/>
                        <a:pt x="362" y="281"/>
                      </a:cubicBezTo>
                      <a:cubicBezTo>
                        <a:pt x="1" y="555"/>
                        <a:pt x="589" y="1867"/>
                        <a:pt x="1365" y="1813"/>
                      </a:cubicBezTo>
                      <a:close/>
                    </a:path>
                  </a:pathLst>
                </a:custGeom>
                <a:solidFill>
                  <a:srgbClr val="D274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1528634" y="2095365"/>
                  <a:ext cx="100985" cy="104597"/>
                </a:xfrm>
                <a:custGeom>
                  <a:rect b="b" l="l" r="r" t="t"/>
                  <a:pathLst>
                    <a:path extrusionOk="0" h="811" w="783">
                      <a:moveTo>
                        <a:pt x="756" y="811"/>
                      </a:moveTo>
                      <a:lnTo>
                        <a:pt x="756" y="811"/>
                      </a:lnTo>
                      <a:cubicBezTo>
                        <a:pt x="783" y="784"/>
                        <a:pt x="756" y="784"/>
                        <a:pt x="756" y="784"/>
                      </a:cubicBezTo>
                      <a:lnTo>
                        <a:pt x="756" y="670"/>
                      </a:lnTo>
                      <a:cubicBezTo>
                        <a:pt x="729" y="583"/>
                        <a:pt x="696" y="503"/>
                        <a:pt x="669" y="416"/>
                      </a:cubicBezTo>
                      <a:cubicBezTo>
                        <a:pt x="642" y="309"/>
                        <a:pt x="589" y="248"/>
                        <a:pt x="502" y="168"/>
                      </a:cubicBezTo>
                      <a:lnTo>
                        <a:pt x="475" y="141"/>
                      </a:lnTo>
                      <a:cubicBezTo>
                        <a:pt x="448" y="115"/>
                        <a:pt x="422" y="115"/>
                        <a:pt x="395" y="81"/>
                      </a:cubicBezTo>
                      <a:cubicBezTo>
                        <a:pt x="361" y="81"/>
                        <a:pt x="361" y="54"/>
                        <a:pt x="335" y="54"/>
                      </a:cubicBezTo>
                      <a:cubicBezTo>
                        <a:pt x="308" y="54"/>
                        <a:pt x="308" y="54"/>
                        <a:pt x="281" y="28"/>
                      </a:cubicBezTo>
                      <a:cubicBezTo>
                        <a:pt x="167" y="1"/>
                        <a:pt x="87" y="54"/>
                        <a:pt x="60" y="115"/>
                      </a:cubicBezTo>
                      <a:cubicBezTo>
                        <a:pt x="0" y="222"/>
                        <a:pt x="0" y="362"/>
                        <a:pt x="27" y="449"/>
                      </a:cubicBezTo>
                      <a:cubicBezTo>
                        <a:pt x="27" y="476"/>
                        <a:pt x="27" y="503"/>
                        <a:pt x="60" y="503"/>
                      </a:cubicBezTo>
                      <a:cubicBezTo>
                        <a:pt x="60" y="530"/>
                        <a:pt x="60" y="556"/>
                        <a:pt x="87" y="583"/>
                      </a:cubicBezTo>
                      <a:lnTo>
                        <a:pt x="87" y="583"/>
                      </a:lnTo>
                      <a:lnTo>
                        <a:pt x="87" y="583"/>
                      </a:lnTo>
                      <a:cubicBezTo>
                        <a:pt x="87" y="556"/>
                        <a:pt x="60" y="530"/>
                        <a:pt x="60" y="503"/>
                      </a:cubicBezTo>
                      <a:lnTo>
                        <a:pt x="60" y="449"/>
                      </a:lnTo>
                      <a:cubicBezTo>
                        <a:pt x="27" y="362"/>
                        <a:pt x="27" y="222"/>
                        <a:pt x="114" y="141"/>
                      </a:cubicBezTo>
                      <a:cubicBezTo>
                        <a:pt x="141" y="115"/>
                        <a:pt x="194" y="81"/>
                        <a:pt x="254" y="115"/>
                      </a:cubicBezTo>
                      <a:lnTo>
                        <a:pt x="308" y="115"/>
                      </a:lnTo>
                      <a:cubicBezTo>
                        <a:pt x="335" y="141"/>
                        <a:pt x="335" y="141"/>
                        <a:pt x="361" y="141"/>
                      </a:cubicBezTo>
                      <a:cubicBezTo>
                        <a:pt x="395" y="168"/>
                        <a:pt x="395" y="168"/>
                        <a:pt x="422" y="195"/>
                      </a:cubicBezTo>
                      <a:cubicBezTo>
                        <a:pt x="448" y="195"/>
                        <a:pt x="448" y="222"/>
                        <a:pt x="475" y="222"/>
                      </a:cubicBezTo>
                      <a:cubicBezTo>
                        <a:pt x="529" y="282"/>
                        <a:pt x="589" y="335"/>
                        <a:pt x="616" y="416"/>
                      </a:cubicBezTo>
                      <a:cubicBezTo>
                        <a:pt x="669" y="503"/>
                        <a:pt x="696" y="616"/>
                        <a:pt x="729" y="697"/>
                      </a:cubicBezTo>
                      <a:cubicBezTo>
                        <a:pt x="729" y="724"/>
                        <a:pt x="729" y="750"/>
                        <a:pt x="756" y="784"/>
                      </a:cubicBezTo>
                      <a:lnTo>
                        <a:pt x="756" y="811"/>
                      </a:lnTo>
                      <a:lnTo>
                        <a:pt x="756" y="811"/>
                      </a:lnTo>
                      <a:lnTo>
                        <a:pt x="756" y="81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1564874" y="2117032"/>
                  <a:ext cx="46688" cy="122653"/>
                </a:xfrm>
                <a:custGeom>
                  <a:rect b="b" l="l" r="r" t="t"/>
                  <a:pathLst>
                    <a:path extrusionOk="0" h="951" w="362">
                      <a:moveTo>
                        <a:pt x="167" y="0"/>
                      </a:moveTo>
                      <a:lnTo>
                        <a:pt x="167" y="0"/>
                      </a:lnTo>
                      <a:lnTo>
                        <a:pt x="114" y="0"/>
                      </a:lnTo>
                      <a:cubicBezTo>
                        <a:pt x="80" y="27"/>
                        <a:pt x="80" y="27"/>
                        <a:pt x="54" y="54"/>
                      </a:cubicBezTo>
                      <a:cubicBezTo>
                        <a:pt x="27" y="114"/>
                        <a:pt x="0" y="194"/>
                        <a:pt x="0" y="248"/>
                      </a:cubicBezTo>
                      <a:cubicBezTo>
                        <a:pt x="0" y="362"/>
                        <a:pt x="27" y="502"/>
                        <a:pt x="80" y="643"/>
                      </a:cubicBezTo>
                      <a:cubicBezTo>
                        <a:pt x="114" y="696"/>
                        <a:pt x="141" y="750"/>
                        <a:pt x="194" y="810"/>
                      </a:cubicBezTo>
                      <a:cubicBezTo>
                        <a:pt x="221" y="863"/>
                        <a:pt x="281" y="890"/>
                        <a:pt x="335" y="950"/>
                      </a:cubicBezTo>
                      <a:lnTo>
                        <a:pt x="361" y="950"/>
                      </a:lnTo>
                      <a:lnTo>
                        <a:pt x="361" y="917"/>
                      </a:lnTo>
                      <a:cubicBezTo>
                        <a:pt x="308" y="863"/>
                        <a:pt x="281" y="837"/>
                        <a:pt x="221" y="783"/>
                      </a:cubicBezTo>
                      <a:cubicBezTo>
                        <a:pt x="194" y="723"/>
                        <a:pt x="167" y="669"/>
                        <a:pt x="141" y="616"/>
                      </a:cubicBezTo>
                      <a:cubicBezTo>
                        <a:pt x="80" y="502"/>
                        <a:pt x="54" y="362"/>
                        <a:pt x="54" y="248"/>
                      </a:cubicBezTo>
                      <a:cubicBezTo>
                        <a:pt x="54" y="194"/>
                        <a:pt x="54" y="141"/>
                        <a:pt x="80" y="80"/>
                      </a:cubicBezTo>
                      <a:cubicBezTo>
                        <a:pt x="114" y="54"/>
                        <a:pt x="114" y="54"/>
                        <a:pt x="141" y="27"/>
                      </a:cubicBezTo>
                      <a:lnTo>
                        <a:pt x="167" y="27"/>
                      </a:lnTo>
                      <a:lnTo>
                        <a:pt x="167" y="0"/>
                      </a:lnTo>
                      <a:lnTo>
                        <a:pt x="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2136084" y="2095365"/>
                  <a:ext cx="112335" cy="129617"/>
                </a:xfrm>
                <a:custGeom>
                  <a:rect b="b" l="l" r="r" t="t"/>
                  <a:pathLst>
                    <a:path extrusionOk="0" h="1005" w="871">
                      <a:moveTo>
                        <a:pt x="34" y="978"/>
                      </a:moveTo>
                      <a:lnTo>
                        <a:pt x="61" y="978"/>
                      </a:lnTo>
                      <a:cubicBezTo>
                        <a:pt x="87" y="951"/>
                        <a:pt x="87" y="918"/>
                        <a:pt x="114" y="864"/>
                      </a:cubicBezTo>
                      <a:cubicBezTo>
                        <a:pt x="141" y="784"/>
                        <a:pt x="168" y="697"/>
                        <a:pt x="228" y="616"/>
                      </a:cubicBezTo>
                      <a:cubicBezTo>
                        <a:pt x="255" y="530"/>
                        <a:pt x="281" y="449"/>
                        <a:pt x="335" y="362"/>
                      </a:cubicBezTo>
                      <a:cubicBezTo>
                        <a:pt x="368" y="282"/>
                        <a:pt x="422" y="222"/>
                        <a:pt x="475" y="141"/>
                      </a:cubicBezTo>
                      <a:cubicBezTo>
                        <a:pt x="502" y="115"/>
                        <a:pt x="536" y="115"/>
                        <a:pt x="536" y="81"/>
                      </a:cubicBezTo>
                      <a:cubicBezTo>
                        <a:pt x="589" y="54"/>
                        <a:pt x="669" y="28"/>
                        <a:pt x="730" y="54"/>
                      </a:cubicBezTo>
                      <a:cubicBezTo>
                        <a:pt x="783" y="54"/>
                        <a:pt x="837" y="115"/>
                        <a:pt x="837" y="168"/>
                      </a:cubicBezTo>
                      <a:lnTo>
                        <a:pt x="837" y="168"/>
                      </a:lnTo>
                      <a:lnTo>
                        <a:pt x="870" y="168"/>
                      </a:lnTo>
                      <a:cubicBezTo>
                        <a:pt x="837" y="54"/>
                        <a:pt x="756" y="28"/>
                        <a:pt x="669" y="1"/>
                      </a:cubicBezTo>
                      <a:cubicBezTo>
                        <a:pt x="616" y="1"/>
                        <a:pt x="562" y="1"/>
                        <a:pt x="502" y="28"/>
                      </a:cubicBezTo>
                      <a:cubicBezTo>
                        <a:pt x="475" y="54"/>
                        <a:pt x="449" y="54"/>
                        <a:pt x="422" y="81"/>
                      </a:cubicBezTo>
                      <a:cubicBezTo>
                        <a:pt x="335" y="195"/>
                        <a:pt x="255" y="309"/>
                        <a:pt x="201" y="416"/>
                      </a:cubicBezTo>
                      <a:cubicBezTo>
                        <a:pt x="168" y="476"/>
                        <a:pt x="141" y="530"/>
                        <a:pt x="141" y="583"/>
                      </a:cubicBezTo>
                      <a:cubicBezTo>
                        <a:pt x="87" y="697"/>
                        <a:pt x="87" y="784"/>
                        <a:pt x="61" y="864"/>
                      </a:cubicBezTo>
                      <a:cubicBezTo>
                        <a:pt x="34" y="891"/>
                        <a:pt x="34" y="918"/>
                        <a:pt x="34" y="951"/>
                      </a:cubicBezTo>
                      <a:cubicBezTo>
                        <a:pt x="34" y="951"/>
                        <a:pt x="0" y="951"/>
                        <a:pt x="0" y="978"/>
                      </a:cubicBezTo>
                      <a:lnTo>
                        <a:pt x="34" y="978"/>
                      </a:lnTo>
                      <a:lnTo>
                        <a:pt x="34" y="10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2165360" y="2120385"/>
                  <a:ext cx="53653" cy="101114"/>
                </a:xfrm>
                <a:custGeom>
                  <a:rect b="b" l="l" r="r" t="t"/>
                  <a:pathLst>
                    <a:path extrusionOk="0" h="784" w="416">
                      <a:moveTo>
                        <a:pt x="108" y="1"/>
                      </a:moveTo>
                      <a:cubicBezTo>
                        <a:pt x="108" y="1"/>
                        <a:pt x="141" y="28"/>
                        <a:pt x="108" y="28"/>
                      </a:cubicBezTo>
                      <a:lnTo>
                        <a:pt x="108" y="28"/>
                      </a:lnTo>
                      <a:lnTo>
                        <a:pt x="108" y="28"/>
                      </a:lnTo>
                      <a:cubicBezTo>
                        <a:pt x="141" y="54"/>
                        <a:pt x="141" y="54"/>
                        <a:pt x="108" y="54"/>
                      </a:cubicBezTo>
                      <a:lnTo>
                        <a:pt x="141" y="54"/>
                      </a:lnTo>
                      <a:lnTo>
                        <a:pt x="141" y="54"/>
                      </a:lnTo>
                      <a:cubicBezTo>
                        <a:pt x="195" y="54"/>
                        <a:pt x="248" y="88"/>
                        <a:pt x="275" y="141"/>
                      </a:cubicBezTo>
                      <a:cubicBezTo>
                        <a:pt x="309" y="168"/>
                        <a:pt x="335" y="222"/>
                        <a:pt x="335" y="282"/>
                      </a:cubicBezTo>
                      <a:cubicBezTo>
                        <a:pt x="309" y="389"/>
                        <a:pt x="275" y="476"/>
                        <a:pt x="222" y="530"/>
                      </a:cubicBezTo>
                      <a:cubicBezTo>
                        <a:pt x="168" y="617"/>
                        <a:pt x="108" y="670"/>
                        <a:pt x="28" y="757"/>
                      </a:cubicBezTo>
                      <a:cubicBezTo>
                        <a:pt x="28" y="757"/>
                        <a:pt x="1" y="757"/>
                        <a:pt x="28" y="784"/>
                      </a:cubicBezTo>
                      <a:lnTo>
                        <a:pt x="54" y="784"/>
                      </a:lnTo>
                      <a:cubicBezTo>
                        <a:pt x="141" y="697"/>
                        <a:pt x="248" y="617"/>
                        <a:pt x="309" y="530"/>
                      </a:cubicBezTo>
                      <a:cubicBezTo>
                        <a:pt x="362" y="476"/>
                        <a:pt x="389" y="389"/>
                        <a:pt x="389" y="309"/>
                      </a:cubicBezTo>
                      <a:cubicBezTo>
                        <a:pt x="416" y="222"/>
                        <a:pt x="389" y="141"/>
                        <a:pt x="335" y="88"/>
                      </a:cubicBezTo>
                      <a:cubicBezTo>
                        <a:pt x="275" y="28"/>
                        <a:pt x="222" y="1"/>
                        <a:pt x="141" y="1"/>
                      </a:cubicBezTo>
                      <a:lnTo>
                        <a:pt x="141" y="1"/>
                      </a:lnTo>
                      <a:cubicBezTo>
                        <a:pt x="108" y="28"/>
                        <a:pt x="108"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1898778" y="2073826"/>
                  <a:ext cx="18185" cy="194362"/>
                </a:xfrm>
                <a:custGeom>
                  <a:rect b="b" l="l" r="r" t="t"/>
                  <a:pathLst>
                    <a:path extrusionOk="0" h="1507" w="141">
                      <a:moveTo>
                        <a:pt x="114" y="1"/>
                      </a:moveTo>
                      <a:lnTo>
                        <a:pt x="114" y="1"/>
                      </a:lnTo>
                      <a:cubicBezTo>
                        <a:pt x="87" y="1"/>
                        <a:pt x="87" y="1"/>
                        <a:pt x="87" y="27"/>
                      </a:cubicBezTo>
                      <a:cubicBezTo>
                        <a:pt x="87" y="54"/>
                        <a:pt x="87" y="114"/>
                        <a:pt x="61" y="141"/>
                      </a:cubicBezTo>
                      <a:cubicBezTo>
                        <a:pt x="34" y="282"/>
                        <a:pt x="34" y="389"/>
                        <a:pt x="0" y="502"/>
                      </a:cubicBezTo>
                      <a:lnTo>
                        <a:pt x="0" y="750"/>
                      </a:lnTo>
                      <a:cubicBezTo>
                        <a:pt x="0" y="951"/>
                        <a:pt x="34" y="1145"/>
                        <a:pt x="61" y="1366"/>
                      </a:cubicBezTo>
                      <a:cubicBezTo>
                        <a:pt x="87" y="1392"/>
                        <a:pt x="87" y="1392"/>
                        <a:pt x="87" y="1419"/>
                      </a:cubicBezTo>
                      <a:cubicBezTo>
                        <a:pt x="87" y="1453"/>
                        <a:pt x="114" y="1479"/>
                        <a:pt x="114" y="1506"/>
                      </a:cubicBezTo>
                      <a:lnTo>
                        <a:pt x="114" y="1506"/>
                      </a:lnTo>
                      <a:lnTo>
                        <a:pt x="114" y="1506"/>
                      </a:lnTo>
                      <a:lnTo>
                        <a:pt x="114" y="1419"/>
                      </a:lnTo>
                      <a:lnTo>
                        <a:pt x="114" y="1312"/>
                      </a:lnTo>
                      <a:lnTo>
                        <a:pt x="114" y="891"/>
                      </a:lnTo>
                      <a:lnTo>
                        <a:pt x="114" y="643"/>
                      </a:lnTo>
                      <a:lnTo>
                        <a:pt x="114" y="362"/>
                      </a:lnTo>
                      <a:cubicBezTo>
                        <a:pt x="114" y="282"/>
                        <a:pt x="141" y="221"/>
                        <a:pt x="141" y="141"/>
                      </a:cubicBezTo>
                      <a:lnTo>
                        <a:pt x="141" y="54"/>
                      </a:lnTo>
                      <a:lnTo>
                        <a:pt x="141" y="1"/>
                      </a:lnTo>
                      <a:lnTo>
                        <a:pt x="141" y="1"/>
                      </a:lnTo>
                      <a:lnTo>
                        <a:pt x="141" y="1"/>
                      </a:lnTo>
                      <a:lnTo>
                        <a:pt x="114" y="1"/>
                      </a:lnTo>
                      <a:lnTo>
                        <a:pt x="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1694231" y="2178293"/>
                  <a:ext cx="129617" cy="132971"/>
                </a:xfrm>
                <a:custGeom>
                  <a:rect b="b" l="l" r="r" t="t"/>
                  <a:pathLst>
                    <a:path extrusionOk="0" h="1031" w="1005">
                      <a:moveTo>
                        <a:pt x="503" y="0"/>
                      </a:moveTo>
                      <a:cubicBezTo>
                        <a:pt x="784" y="0"/>
                        <a:pt x="1004" y="221"/>
                        <a:pt x="1004" y="502"/>
                      </a:cubicBezTo>
                      <a:cubicBezTo>
                        <a:pt x="1004" y="776"/>
                        <a:pt x="784" y="1031"/>
                        <a:pt x="503" y="1031"/>
                      </a:cubicBezTo>
                      <a:cubicBezTo>
                        <a:pt x="222" y="1031"/>
                        <a:pt x="1" y="776"/>
                        <a:pt x="1" y="502"/>
                      </a:cubicBezTo>
                      <a:cubicBezTo>
                        <a:pt x="1" y="221"/>
                        <a:pt x="222" y="0"/>
                        <a:pt x="503"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1985059" y="2178293"/>
                  <a:ext cx="129617" cy="132971"/>
                </a:xfrm>
                <a:custGeom>
                  <a:rect b="b" l="l" r="r" t="t"/>
                  <a:pathLst>
                    <a:path extrusionOk="0" h="1031" w="1005">
                      <a:moveTo>
                        <a:pt x="502" y="0"/>
                      </a:moveTo>
                      <a:cubicBezTo>
                        <a:pt x="783" y="0"/>
                        <a:pt x="1004" y="221"/>
                        <a:pt x="1004" y="502"/>
                      </a:cubicBezTo>
                      <a:cubicBezTo>
                        <a:pt x="1004" y="776"/>
                        <a:pt x="783" y="1031"/>
                        <a:pt x="502" y="1031"/>
                      </a:cubicBezTo>
                      <a:cubicBezTo>
                        <a:pt x="228" y="1031"/>
                        <a:pt x="0" y="776"/>
                        <a:pt x="0" y="502"/>
                      </a:cubicBezTo>
                      <a:cubicBezTo>
                        <a:pt x="0" y="221"/>
                        <a:pt x="228" y="0"/>
                        <a:pt x="502" y="0"/>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1981577" y="2105811"/>
                  <a:ext cx="104597" cy="54426"/>
                </a:xfrm>
                <a:custGeom>
                  <a:rect b="b" l="l" r="r" t="t"/>
                  <a:pathLst>
                    <a:path extrusionOk="0" h="422" w="811">
                      <a:moveTo>
                        <a:pt x="1" y="368"/>
                      </a:moveTo>
                      <a:cubicBezTo>
                        <a:pt x="27" y="368"/>
                        <a:pt x="27" y="395"/>
                        <a:pt x="61" y="395"/>
                      </a:cubicBezTo>
                      <a:lnTo>
                        <a:pt x="61" y="395"/>
                      </a:lnTo>
                      <a:lnTo>
                        <a:pt x="61" y="395"/>
                      </a:lnTo>
                      <a:lnTo>
                        <a:pt x="114" y="395"/>
                      </a:lnTo>
                      <a:lnTo>
                        <a:pt x="114" y="395"/>
                      </a:lnTo>
                      <a:cubicBezTo>
                        <a:pt x="141" y="395"/>
                        <a:pt x="141" y="368"/>
                        <a:pt x="141" y="368"/>
                      </a:cubicBezTo>
                      <a:cubicBezTo>
                        <a:pt x="168" y="308"/>
                        <a:pt x="195" y="281"/>
                        <a:pt x="255" y="228"/>
                      </a:cubicBezTo>
                      <a:cubicBezTo>
                        <a:pt x="308" y="201"/>
                        <a:pt x="335" y="167"/>
                        <a:pt x="395" y="167"/>
                      </a:cubicBezTo>
                      <a:cubicBezTo>
                        <a:pt x="476" y="141"/>
                        <a:pt x="563" y="141"/>
                        <a:pt x="643" y="228"/>
                      </a:cubicBezTo>
                      <a:lnTo>
                        <a:pt x="670" y="254"/>
                      </a:lnTo>
                      <a:cubicBezTo>
                        <a:pt x="697" y="281"/>
                        <a:pt x="697" y="308"/>
                        <a:pt x="730" y="335"/>
                      </a:cubicBezTo>
                      <a:cubicBezTo>
                        <a:pt x="757" y="368"/>
                        <a:pt x="757" y="368"/>
                        <a:pt x="784" y="395"/>
                      </a:cubicBezTo>
                      <a:lnTo>
                        <a:pt x="784" y="422"/>
                      </a:lnTo>
                      <a:lnTo>
                        <a:pt x="810" y="395"/>
                      </a:lnTo>
                      <a:lnTo>
                        <a:pt x="810" y="335"/>
                      </a:lnTo>
                      <a:cubicBezTo>
                        <a:pt x="784" y="308"/>
                        <a:pt x="784" y="281"/>
                        <a:pt x="784" y="254"/>
                      </a:cubicBezTo>
                      <a:cubicBezTo>
                        <a:pt x="784" y="228"/>
                        <a:pt x="757" y="167"/>
                        <a:pt x="730" y="141"/>
                      </a:cubicBezTo>
                      <a:cubicBezTo>
                        <a:pt x="643" y="34"/>
                        <a:pt x="529" y="0"/>
                        <a:pt x="422" y="0"/>
                      </a:cubicBezTo>
                      <a:cubicBezTo>
                        <a:pt x="362" y="0"/>
                        <a:pt x="335" y="0"/>
                        <a:pt x="282" y="34"/>
                      </a:cubicBezTo>
                      <a:cubicBezTo>
                        <a:pt x="228" y="34"/>
                        <a:pt x="168" y="87"/>
                        <a:pt x="141" y="114"/>
                      </a:cubicBezTo>
                      <a:cubicBezTo>
                        <a:pt x="88" y="167"/>
                        <a:pt x="27" y="254"/>
                        <a:pt x="1" y="3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1730472" y="2102329"/>
                  <a:ext cx="100212" cy="57909"/>
                </a:xfrm>
                <a:custGeom>
                  <a:rect b="b" l="l" r="r" t="t"/>
                  <a:pathLst>
                    <a:path extrusionOk="0" h="449" w="777">
                      <a:moveTo>
                        <a:pt x="697" y="422"/>
                      </a:moveTo>
                      <a:lnTo>
                        <a:pt x="697" y="422"/>
                      </a:lnTo>
                      <a:cubicBezTo>
                        <a:pt x="697" y="395"/>
                        <a:pt x="723" y="395"/>
                        <a:pt x="723" y="395"/>
                      </a:cubicBezTo>
                      <a:cubicBezTo>
                        <a:pt x="723" y="395"/>
                        <a:pt x="723" y="422"/>
                        <a:pt x="750" y="395"/>
                      </a:cubicBezTo>
                      <a:lnTo>
                        <a:pt x="750" y="395"/>
                      </a:lnTo>
                      <a:lnTo>
                        <a:pt x="777" y="395"/>
                      </a:lnTo>
                      <a:lnTo>
                        <a:pt x="777" y="395"/>
                      </a:lnTo>
                      <a:lnTo>
                        <a:pt x="777" y="395"/>
                      </a:lnTo>
                      <a:lnTo>
                        <a:pt x="777" y="395"/>
                      </a:lnTo>
                      <a:lnTo>
                        <a:pt x="777" y="335"/>
                      </a:lnTo>
                      <a:cubicBezTo>
                        <a:pt x="750" y="194"/>
                        <a:pt x="670" y="114"/>
                        <a:pt x="583" y="61"/>
                      </a:cubicBezTo>
                      <a:cubicBezTo>
                        <a:pt x="503" y="27"/>
                        <a:pt x="442" y="0"/>
                        <a:pt x="362" y="27"/>
                      </a:cubicBezTo>
                      <a:cubicBezTo>
                        <a:pt x="275" y="27"/>
                        <a:pt x="222" y="61"/>
                        <a:pt x="168" y="87"/>
                      </a:cubicBezTo>
                      <a:cubicBezTo>
                        <a:pt x="108" y="141"/>
                        <a:pt x="28" y="228"/>
                        <a:pt x="1" y="308"/>
                      </a:cubicBezTo>
                      <a:lnTo>
                        <a:pt x="1" y="362"/>
                      </a:lnTo>
                      <a:lnTo>
                        <a:pt x="1" y="422"/>
                      </a:lnTo>
                      <a:lnTo>
                        <a:pt x="1" y="449"/>
                      </a:lnTo>
                      <a:lnTo>
                        <a:pt x="28" y="449"/>
                      </a:lnTo>
                      <a:cubicBezTo>
                        <a:pt x="54" y="422"/>
                        <a:pt x="54" y="395"/>
                        <a:pt x="54" y="395"/>
                      </a:cubicBezTo>
                      <a:lnTo>
                        <a:pt x="81" y="362"/>
                      </a:lnTo>
                      <a:cubicBezTo>
                        <a:pt x="135" y="281"/>
                        <a:pt x="195" y="228"/>
                        <a:pt x="248" y="194"/>
                      </a:cubicBezTo>
                      <a:cubicBezTo>
                        <a:pt x="275" y="194"/>
                        <a:pt x="335" y="168"/>
                        <a:pt x="362" y="168"/>
                      </a:cubicBezTo>
                      <a:cubicBezTo>
                        <a:pt x="416" y="168"/>
                        <a:pt x="469" y="194"/>
                        <a:pt x="529" y="228"/>
                      </a:cubicBezTo>
                      <a:cubicBezTo>
                        <a:pt x="583" y="255"/>
                        <a:pt x="636" y="308"/>
                        <a:pt x="670" y="362"/>
                      </a:cubicBezTo>
                      <a:lnTo>
                        <a:pt x="670" y="42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1985059" y="2012565"/>
                  <a:ext cx="107950" cy="46688"/>
                </a:xfrm>
                <a:custGeom>
                  <a:rect b="b" l="l" r="r" t="t"/>
                  <a:pathLst>
                    <a:path extrusionOk="0" h="362" w="837">
                      <a:moveTo>
                        <a:pt x="61" y="27"/>
                      </a:moveTo>
                      <a:cubicBezTo>
                        <a:pt x="0" y="88"/>
                        <a:pt x="34" y="1"/>
                        <a:pt x="34" y="88"/>
                      </a:cubicBezTo>
                      <a:lnTo>
                        <a:pt x="34" y="114"/>
                      </a:lnTo>
                      <a:cubicBezTo>
                        <a:pt x="34" y="168"/>
                        <a:pt x="87" y="221"/>
                        <a:pt x="141" y="255"/>
                      </a:cubicBezTo>
                      <a:cubicBezTo>
                        <a:pt x="168" y="282"/>
                        <a:pt x="228" y="308"/>
                        <a:pt x="308" y="335"/>
                      </a:cubicBezTo>
                      <a:cubicBezTo>
                        <a:pt x="368" y="335"/>
                        <a:pt x="449" y="362"/>
                        <a:pt x="536" y="335"/>
                      </a:cubicBezTo>
                      <a:cubicBezTo>
                        <a:pt x="643" y="335"/>
                        <a:pt x="757" y="282"/>
                        <a:pt x="837" y="195"/>
                      </a:cubicBezTo>
                      <a:lnTo>
                        <a:pt x="837" y="168"/>
                      </a:lnTo>
                      <a:cubicBezTo>
                        <a:pt x="837" y="141"/>
                        <a:pt x="810" y="141"/>
                        <a:pt x="810" y="168"/>
                      </a:cubicBezTo>
                      <a:lnTo>
                        <a:pt x="703" y="168"/>
                      </a:lnTo>
                      <a:cubicBezTo>
                        <a:pt x="643" y="195"/>
                        <a:pt x="562" y="168"/>
                        <a:pt x="502" y="168"/>
                      </a:cubicBezTo>
                      <a:cubicBezTo>
                        <a:pt x="449" y="141"/>
                        <a:pt x="368" y="141"/>
                        <a:pt x="308" y="88"/>
                      </a:cubicBezTo>
                      <a:cubicBezTo>
                        <a:pt x="281" y="88"/>
                        <a:pt x="281" y="88"/>
                        <a:pt x="255" y="54"/>
                      </a:cubicBezTo>
                      <a:cubicBezTo>
                        <a:pt x="228" y="54"/>
                        <a:pt x="228" y="54"/>
                        <a:pt x="201" y="27"/>
                      </a:cubicBezTo>
                      <a:cubicBezTo>
                        <a:pt x="201" y="27"/>
                        <a:pt x="168" y="27"/>
                        <a:pt x="168" y="1"/>
                      </a:cubicBezTo>
                      <a:lnTo>
                        <a:pt x="141" y="1"/>
                      </a:lnTo>
                      <a:lnTo>
                        <a:pt x="141" y="1"/>
                      </a:lnTo>
                      <a:cubicBezTo>
                        <a:pt x="61" y="27"/>
                        <a:pt x="141" y="1"/>
                        <a:pt x="87" y="27"/>
                      </a:cubicBezTo>
                      <a:lnTo>
                        <a:pt x="61"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1726216" y="2009083"/>
                  <a:ext cx="122653" cy="64873"/>
                </a:xfrm>
                <a:custGeom>
                  <a:rect b="b" l="l" r="r" t="t"/>
                  <a:pathLst>
                    <a:path extrusionOk="0" h="503" w="951">
                      <a:moveTo>
                        <a:pt x="810" y="28"/>
                      </a:moveTo>
                      <a:cubicBezTo>
                        <a:pt x="837" y="1"/>
                        <a:pt x="870" y="28"/>
                        <a:pt x="810" y="28"/>
                      </a:cubicBezTo>
                      <a:cubicBezTo>
                        <a:pt x="783" y="28"/>
                        <a:pt x="783" y="54"/>
                        <a:pt x="756" y="54"/>
                      </a:cubicBezTo>
                      <a:cubicBezTo>
                        <a:pt x="730" y="81"/>
                        <a:pt x="703" y="115"/>
                        <a:pt x="669" y="141"/>
                      </a:cubicBezTo>
                      <a:cubicBezTo>
                        <a:pt x="643" y="168"/>
                        <a:pt x="589" y="195"/>
                        <a:pt x="536" y="222"/>
                      </a:cubicBezTo>
                      <a:cubicBezTo>
                        <a:pt x="502" y="248"/>
                        <a:pt x="475" y="248"/>
                        <a:pt x="475" y="248"/>
                      </a:cubicBezTo>
                      <a:cubicBezTo>
                        <a:pt x="449" y="282"/>
                        <a:pt x="422" y="282"/>
                        <a:pt x="395" y="309"/>
                      </a:cubicBezTo>
                      <a:cubicBezTo>
                        <a:pt x="281" y="335"/>
                        <a:pt x="168" y="335"/>
                        <a:pt x="34" y="282"/>
                      </a:cubicBezTo>
                      <a:lnTo>
                        <a:pt x="0" y="282"/>
                      </a:lnTo>
                      <a:lnTo>
                        <a:pt x="0" y="309"/>
                      </a:lnTo>
                      <a:cubicBezTo>
                        <a:pt x="114" y="416"/>
                        <a:pt x="228" y="476"/>
                        <a:pt x="368" y="476"/>
                      </a:cubicBezTo>
                      <a:cubicBezTo>
                        <a:pt x="422" y="503"/>
                        <a:pt x="475" y="503"/>
                        <a:pt x="536" y="476"/>
                      </a:cubicBezTo>
                      <a:cubicBezTo>
                        <a:pt x="589" y="449"/>
                        <a:pt x="643" y="416"/>
                        <a:pt x="703" y="362"/>
                      </a:cubicBezTo>
                      <a:cubicBezTo>
                        <a:pt x="783" y="309"/>
                        <a:pt x="837" y="222"/>
                        <a:pt x="897" y="141"/>
                      </a:cubicBezTo>
                      <a:lnTo>
                        <a:pt x="924" y="115"/>
                      </a:lnTo>
                      <a:lnTo>
                        <a:pt x="924" y="81"/>
                      </a:lnTo>
                      <a:cubicBezTo>
                        <a:pt x="897" y="1"/>
                        <a:pt x="950" y="141"/>
                        <a:pt x="870" y="54"/>
                      </a:cubicBezTo>
                      <a:lnTo>
                        <a:pt x="870" y="54"/>
                      </a:lnTo>
                      <a:lnTo>
                        <a:pt x="870" y="54"/>
                      </a:lnTo>
                      <a:cubicBezTo>
                        <a:pt x="837" y="28"/>
                        <a:pt x="810" y="28"/>
                        <a:pt x="810"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1848738" y="2321450"/>
                  <a:ext cx="132971" cy="18314"/>
                </a:xfrm>
                <a:custGeom>
                  <a:rect b="b" l="l" r="r" t="t"/>
                  <a:pathLst>
                    <a:path extrusionOk="0" h="142" w="1031">
                      <a:moveTo>
                        <a:pt x="54" y="141"/>
                      </a:moveTo>
                      <a:cubicBezTo>
                        <a:pt x="221" y="88"/>
                        <a:pt x="388" y="61"/>
                        <a:pt x="529" y="61"/>
                      </a:cubicBezTo>
                      <a:cubicBezTo>
                        <a:pt x="696" y="61"/>
                        <a:pt x="863" y="88"/>
                        <a:pt x="1004" y="115"/>
                      </a:cubicBezTo>
                      <a:cubicBezTo>
                        <a:pt x="1004" y="141"/>
                        <a:pt x="1031" y="115"/>
                        <a:pt x="1031" y="115"/>
                      </a:cubicBezTo>
                      <a:cubicBezTo>
                        <a:pt x="1031" y="88"/>
                        <a:pt x="1031" y="88"/>
                        <a:pt x="1004" y="88"/>
                      </a:cubicBezTo>
                      <a:cubicBezTo>
                        <a:pt x="863" y="34"/>
                        <a:pt x="696" y="1"/>
                        <a:pt x="529" y="1"/>
                      </a:cubicBezTo>
                      <a:cubicBezTo>
                        <a:pt x="388" y="1"/>
                        <a:pt x="221" y="34"/>
                        <a:pt x="27" y="88"/>
                      </a:cubicBezTo>
                      <a:cubicBezTo>
                        <a:pt x="27" y="88"/>
                        <a:pt x="0" y="115"/>
                        <a:pt x="27" y="115"/>
                      </a:cubicBezTo>
                      <a:cubicBezTo>
                        <a:pt x="27" y="141"/>
                        <a:pt x="27" y="141"/>
                        <a:pt x="54"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1755492" y="2138570"/>
                  <a:ext cx="53653" cy="18185"/>
                </a:xfrm>
                <a:custGeom>
                  <a:rect b="b" l="l" r="r" t="t"/>
                  <a:pathLst>
                    <a:path extrusionOk="0" h="141" w="416">
                      <a:moveTo>
                        <a:pt x="416" y="141"/>
                      </a:moveTo>
                      <a:lnTo>
                        <a:pt x="416" y="114"/>
                      </a:lnTo>
                      <a:cubicBezTo>
                        <a:pt x="389" y="81"/>
                        <a:pt x="362" y="54"/>
                        <a:pt x="362" y="54"/>
                      </a:cubicBezTo>
                      <a:cubicBezTo>
                        <a:pt x="335" y="27"/>
                        <a:pt x="275" y="27"/>
                        <a:pt x="248" y="0"/>
                      </a:cubicBezTo>
                      <a:lnTo>
                        <a:pt x="168" y="0"/>
                      </a:lnTo>
                      <a:cubicBezTo>
                        <a:pt x="108" y="0"/>
                        <a:pt x="54" y="27"/>
                        <a:pt x="1" y="81"/>
                      </a:cubicBezTo>
                      <a:lnTo>
                        <a:pt x="1" y="81"/>
                      </a:lnTo>
                      <a:lnTo>
                        <a:pt x="28" y="81"/>
                      </a:lnTo>
                      <a:cubicBezTo>
                        <a:pt x="54" y="54"/>
                        <a:pt x="108" y="27"/>
                        <a:pt x="168" y="27"/>
                      </a:cubicBezTo>
                      <a:cubicBezTo>
                        <a:pt x="195" y="27"/>
                        <a:pt x="222" y="54"/>
                        <a:pt x="248" y="54"/>
                      </a:cubicBezTo>
                      <a:cubicBezTo>
                        <a:pt x="275" y="54"/>
                        <a:pt x="309" y="54"/>
                        <a:pt x="335" y="81"/>
                      </a:cubicBezTo>
                      <a:cubicBezTo>
                        <a:pt x="362" y="81"/>
                        <a:pt x="362" y="114"/>
                        <a:pt x="389" y="114"/>
                      </a:cubicBezTo>
                      <a:cubicBezTo>
                        <a:pt x="389" y="114"/>
                        <a:pt x="416" y="114"/>
                        <a:pt x="416" y="141"/>
                      </a:cubicBezTo>
                      <a:lnTo>
                        <a:pt x="416"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1622653" y="1997863"/>
                  <a:ext cx="244274" cy="245306"/>
                </a:xfrm>
                <a:custGeom>
                  <a:rect b="b" l="l" r="r" t="t"/>
                  <a:pathLst>
                    <a:path extrusionOk="0" fill="none" h="1902" w="1894">
                      <a:moveTo>
                        <a:pt x="944" y="1"/>
                      </a:moveTo>
                      <a:cubicBezTo>
                        <a:pt x="1446" y="1"/>
                        <a:pt x="1894" y="422"/>
                        <a:pt x="1894" y="951"/>
                      </a:cubicBezTo>
                      <a:cubicBezTo>
                        <a:pt x="1894" y="1480"/>
                        <a:pt x="1446" y="1901"/>
                        <a:pt x="944" y="1901"/>
                      </a:cubicBezTo>
                      <a:cubicBezTo>
                        <a:pt x="415" y="1901"/>
                        <a:pt x="0" y="1480"/>
                        <a:pt x="0" y="951"/>
                      </a:cubicBezTo>
                      <a:cubicBezTo>
                        <a:pt x="0" y="422"/>
                        <a:pt x="415" y="1"/>
                        <a:pt x="944" y="1"/>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1967777" y="1997863"/>
                  <a:ext cx="244403" cy="245306"/>
                </a:xfrm>
                <a:custGeom>
                  <a:rect b="b" l="l" r="r" t="t"/>
                  <a:pathLst>
                    <a:path extrusionOk="0" fill="none" h="1902" w="1895">
                      <a:moveTo>
                        <a:pt x="944" y="1"/>
                      </a:moveTo>
                      <a:cubicBezTo>
                        <a:pt x="1473" y="1"/>
                        <a:pt x="1894" y="422"/>
                        <a:pt x="1894" y="951"/>
                      </a:cubicBezTo>
                      <a:cubicBezTo>
                        <a:pt x="1894" y="1480"/>
                        <a:pt x="1473" y="1901"/>
                        <a:pt x="944" y="1901"/>
                      </a:cubicBezTo>
                      <a:cubicBezTo>
                        <a:pt x="415" y="1901"/>
                        <a:pt x="1" y="1480"/>
                        <a:pt x="1" y="951"/>
                      </a:cubicBezTo>
                      <a:cubicBezTo>
                        <a:pt x="1" y="422"/>
                        <a:pt x="415" y="1"/>
                        <a:pt x="944" y="1"/>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1866794" y="2102329"/>
                  <a:ext cx="101114" cy="3611"/>
                </a:xfrm>
                <a:custGeom>
                  <a:rect b="b" l="l" r="r" t="t"/>
                  <a:pathLst>
                    <a:path extrusionOk="0" fill="none" h="28" w="784">
                      <a:moveTo>
                        <a:pt x="1" y="0"/>
                      </a:moveTo>
                      <a:lnTo>
                        <a:pt x="784" y="27"/>
                      </a:lnTo>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1996280" y="2138570"/>
                  <a:ext cx="43206" cy="25150"/>
                </a:xfrm>
                <a:custGeom>
                  <a:rect b="b" l="l" r="r" t="t"/>
                  <a:pathLst>
                    <a:path extrusionOk="0" h="195" w="335">
                      <a:moveTo>
                        <a:pt x="335" y="0"/>
                      </a:moveTo>
                      <a:lnTo>
                        <a:pt x="335" y="0"/>
                      </a:lnTo>
                      <a:lnTo>
                        <a:pt x="308" y="0"/>
                      </a:lnTo>
                      <a:lnTo>
                        <a:pt x="221" y="0"/>
                      </a:lnTo>
                      <a:cubicBezTo>
                        <a:pt x="168" y="27"/>
                        <a:pt x="141" y="54"/>
                        <a:pt x="81" y="81"/>
                      </a:cubicBezTo>
                      <a:cubicBezTo>
                        <a:pt x="54" y="114"/>
                        <a:pt x="27" y="141"/>
                        <a:pt x="0" y="195"/>
                      </a:cubicBezTo>
                      <a:lnTo>
                        <a:pt x="0" y="195"/>
                      </a:lnTo>
                      <a:lnTo>
                        <a:pt x="0" y="195"/>
                      </a:lnTo>
                      <a:cubicBezTo>
                        <a:pt x="27" y="168"/>
                        <a:pt x="81" y="141"/>
                        <a:pt x="114" y="114"/>
                      </a:cubicBezTo>
                      <a:cubicBezTo>
                        <a:pt x="141" y="54"/>
                        <a:pt x="194" y="27"/>
                        <a:pt x="248" y="27"/>
                      </a:cubicBezTo>
                      <a:cubicBezTo>
                        <a:pt x="248" y="27"/>
                        <a:pt x="281" y="0"/>
                        <a:pt x="308" y="0"/>
                      </a:cubicBezTo>
                      <a:lnTo>
                        <a:pt x="335" y="0"/>
                      </a:lnTo>
                      <a:lnTo>
                        <a:pt x="335" y="0"/>
                      </a:lnTo>
                      <a:lnTo>
                        <a:pt x="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1557910" y="3278413"/>
                  <a:ext cx="1168491" cy="579215"/>
                </a:xfrm>
                <a:custGeom>
                  <a:rect b="b" l="l" r="r" t="t"/>
                  <a:pathLst>
                    <a:path extrusionOk="0" h="4491" w="9060">
                      <a:moveTo>
                        <a:pt x="8725" y="2951"/>
                      </a:moveTo>
                      <a:cubicBezTo>
                        <a:pt x="9060" y="2563"/>
                        <a:pt x="8223" y="1004"/>
                        <a:pt x="5741" y="503"/>
                      </a:cubicBezTo>
                      <a:cubicBezTo>
                        <a:pt x="3480" y="28"/>
                        <a:pt x="1171" y="1"/>
                        <a:pt x="275" y="141"/>
                      </a:cubicBezTo>
                      <a:cubicBezTo>
                        <a:pt x="1" y="195"/>
                        <a:pt x="54" y="697"/>
                        <a:pt x="1" y="777"/>
                      </a:cubicBezTo>
                      <a:cubicBezTo>
                        <a:pt x="1" y="777"/>
                        <a:pt x="7387" y="4490"/>
                        <a:pt x="8725" y="2951"/>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1284364" y="2915231"/>
                  <a:ext cx="320239" cy="474619"/>
                </a:xfrm>
                <a:custGeom>
                  <a:rect b="b" l="l" r="r" t="t"/>
                  <a:pathLst>
                    <a:path extrusionOk="0" h="3680" w="2483">
                      <a:moveTo>
                        <a:pt x="2483" y="2984"/>
                      </a:moveTo>
                      <a:cubicBezTo>
                        <a:pt x="2483" y="2984"/>
                        <a:pt x="2396" y="3680"/>
                        <a:pt x="2122" y="3566"/>
                      </a:cubicBezTo>
                      <a:cubicBezTo>
                        <a:pt x="1814" y="3426"/>
                        <a:pt x="1339" y="2509"/>
                        <a:pt x="1339" y="2422"/>
                      </a:cubicBezTo>
                      <a:cubicBezTo>
                        <a:pt x="1366" y="2288"/>
                        <a:pt x="978" y="836"/>
                        <a:pt x="978" y="836"/>
                      </a:cubicBezTo>
                      <a:cubicBezTo>
                        <a:pt x="978" y="836"/>
                        <a:pt x="416" y="642"/>
                        <a:pt x="282" y="616"/>
                      </a:cubicBezTo>
                      <a:cubicBezTo>
                        <a:pt x="1" y="555"/>
                        <a:pt x="54" y="475"/>
                        <a:pt x="54" y="475"/>
                      </a:cubicBezTo>
                      <a:lnTo>
                        <a:pt x="697" y="529"/>
                      </a:lnTo>
                      <a:cubicBezTo>
                        <a:pt x="556" y="502"/>
                        <a:pt x="449" y="475"/>
                        <a:pt x="335" y="448"/>
                      </a:cubicBezTo>
                      <a:cubicBezTo>
                        <a:pt x="248" y="415"/>
                        <a:pt x="195" y="388"/>
                        <a:pt x="141" y="335"/>
                      </a:cubicBezTo>
                      <a:cubicBezTo>
                        <a:pt x="27" y="221"/>
                        <a:pt x="54" y="80"/>
                        <a:pt x="168" y="54"/>
                      </a:cubicBezTo>
                      <a:cubicBezTo>
                        <a:pt x="556" y="0"/>
                        <a:pt x="1225" y="248"/>
                        <a:pt x="1620" y="308"/>
                      </a:cubicBezTo>
                      <a:cubicBezTo>
                        <a:pt x="1727" y="335"/>
                        <a:pt x="1921" y="1954"/>
                        <a:pt x="2483" y="2984"/>
                      </a:cubicBezTo>
                      <a:close/>
                    </a:path>
                  </a:pathLst>
                </a:custGeom>
                <a:solidFill>
                  <a:srgbClr val="B84A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1291328" y="2943605"/>
                  <a:ext cx="158894" cy="36370"/>
                </a:xfrm>
                <a:custGeom>
                  <a:rect b="b" l="l" r="r" t="t"/>
                  <a:pathLst>
                    <a:path extrusionOk="0" h="282" w="1232">
                      <a:moveTo>
                        <a:pt x="0" y="28"/>
                      </a:moveTo>
                      <a:cubicBezTo>
                        <a:pt x="0" y="28"/>
                        <a:pt x="27" y="28"/>
                        <a:pt x="60" y="61"/>
                      </a:cubicBezTo>
                      <a:cubicBezTo>
                        <a:pt x="141" y="61"/>
                        <a:pt x="254" y="88"/>
                        <a:pt x="362" y="115"/>
                      </a:cubicBezTo>
                      <a:cubicBezTo>
                        <a:pt x="529" y="141"/>
                        <a:pt x="696" y="195"/>
                        <a:pt x="863" y="228"/>
                      </a:cubicBezTo>
                      <a:cubicBezTo>
                        <a:pt x="1031" y="255"/>
                        <a:pt x="1144" y="282"/>
                        <a:pt x="1231" y="282"/>
                      </a:cubicBezTo>
                      <a:lnTo>
                        <a:pt x="1231" y="282"/>
                      </a:lnTo>
                      <a:lnTo>
                        <a:pt x="1231" y="282"/>
                      </a:lnTo>
                      <a:cubicBezTo>
                        <a:pt x="1144" y="255"/>
                        <a:pt x="1004" y="228"/>
                        <a:pt x="863" y="195"/>
                      </a:cubicBezTo>
                      <a:cubicBezTo>
                        <a:pt x="589" y="141"/>
                        <a:pt x="254" y="61"/>
                        <a:pt x="87" y="28"/>
                      </a:cubicBezTo>
                      <a:lnTo>
                        <a:pt x="60" y="28"/>
                      </a:lnTo>
                      <a:cubicBezTo>
                        <a:pt x="27" y="1"/>
                        <a:pt x="0" y="1"/>
                        <a:pt x="0" y="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1291328" y="2925549"/>
                  <a:ext cx="165730" cy="36370"/>
                </a:xfrm>
                <a:custGeom>
                  <a:rect b="b" l="l" r="r" t="t"/>
                  <a:pathLst>
                    <a:path extrusionOk="0" h="282" w="1285">
                      <a:moveTo>
                        <a:pt x="0" y="34"/>
                      </a:moveTo>
                      <a:lnTo>
                        <a:pt x="0" y="61"/>
                      </a:lnTo>
                      <a:lnTo>
                        <a:pt x="60" y="61"/>
                      </a:lnTo>
                      <a:cubicBezTo>
                        <a:pt x="194" y="87"/>
                        <a:pt x="362" y="114"/>
                        <a:pt x="502" y="141"/>
                      </a:cubicBezTo>
                      <a:cubicBezTo>
                        <a:pt x="669" y="168"/>
                        <a:pt x="810" y="201"/>
                        <a:pt x="977" y="228"/>
                      </a:cubicBezTo>
                      <a:cubicBezTo>
                        <a:pt x="1091" y="228"/>
                        <a:pt x="1171" y="255"/>
                        <a:pt x="1285" y="255"/>
                      </a:cubicBezTo>
                      <a:cubicBezTo>
                        <a:pt x="1285" y="281"/>
                        <a:pt x="1285" y="255"/>
                        <a:pt x="1285" y="255"/>
                      </a:cubicBezTo>
                      <a:lnTo>
                        <a:pt x="1285" y="255"/>
                      </a:lnTo>
                      <a:cubicBezTo>
                        <a:pt x="1171" y="228"/>
                        <a:pt x="1031" y="201"/>
                        <a:pt x="897" y="168"/>
                      </a:cubicBezTo>
                      <a:cubicBezTo>
                        <a:pt x="643" y="114"/>
                        <a:pt x="362" y="87"/>
                        <a:pt x="87" y="34"/>
                      </a:cubicBezTo>
                      <a:cubicBezTo>
                        <a:pt x="60" y="34"/>
                        <a:pt x="60" y="0"/>
                        <a:pt x="27" y="0"/>
                      </a:cubicBezTo>
                      <a:cubicBezTo>
                        <a:pt x="0" y="0"/>
                        <a:pt x="0" y="34"/>
                        <a:pt x="0" y="34"/>
                      </a:cubicBezTo>
                      <a:lnTo>
                        <a:pt x="0"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1352589" y="2979846"/>
                  <a:ext cx="93247" cy="14832"/>
                </a:xfrm>
                <a:custGeom>
                  <a:rect b="b" l="l" r="r" t="t"/>
                  <a:pathLst>
                    <a:path extrusionOk="0" h="115" w="723">
                      <a:moveTo>
                        <a:pt x="0" y="1"/>
                      </a:moveTo>
                      <a:cubicBezTo>
                        <a:pt x="27" y="28"/>
                        <a:pt x="54" y="28"/>
                        <a:pt x="87" y="28"/>
                      </a:cubicBezTo>
                      <a:cubicBezTo>
                        <a:pt x="221" y="54"/>
                        <a:pt x="388" y="81"/>
                        <a:pt x="529" y="81"/>
                      </a:cubicBezTo>
                      <a:cubicBezTo>
                        <a:pt x="589" y="115"/>
                        <a:pt x="643" y="115"/>
                        <a:pt x="723" y="115"/>
                      </a:cubicBezTo>
                      <a:lnTo>
                        <a:pt x="723" y="115"/>
                      </a:lnTo>
                      <a:lnTo>
                        <a:pt x="723" y="115"/>
                      </a:lnTo>
                      <a:cubicBezTo>
                        <a:pt x="696" y="115"/>
                        <a:pt x="669" y="81"/>
                        <a:pt x="643" y="81"/>
                      </a:cubicBezTo>
                      <a:cubicBezTo>
                        <a:pt x="529" y="54"/>
                        <a:pt x="422" y="54"/>
                        <a:pt x="308" y="28"/>
                      </a:cubicBezTo>
                      <a:cubicBezTo>
                        <a:pt x="221" y="28"/>
                        <a:pt x="141" y="1"/>
                        <a:pt x="87" y="1"/>
                      </a:cubicBezTo>
                      <a:lnTo>
                        <a:pt x="27"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1029003" y="3220634"/>
                  <a:ext cx="1064023" cy="438506"/>
                </a:xfrm>
                <a:custGeom>
                  <a:rect b="b" l="l" r="r" t="t"/>
                  <a:pathLst>
                    <a:path extrusionOk="0" h="3400" w="8250">
                      <a:moveTo>
                        <a:pt x="0" y="3399"/>
                      </a:moveTo>
                      <a:lnTo>
                        <a:pt x="7975" y="2596"/>
                      </a:lnTo>
                      <a:cubicBezTo>
                        <a:pt x="7975" y="2596"/>
                        <a:pt x="8250" y="1981"/>
                        <a:pt x="7500" y="1787"/>
                      </a:cubicBezTo>
                      <a:cubicBezTo>
                        <a:pt x="5942" y="1339"/>
                        <a:pt x="1479" y="0"/>
                        <a:pt x="0" y="339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1830553" y="3343156"/>
                  <a:ext cx="597272" cy="226218"/>
                </a:xfrm>
                <a:custGeom>
                  <a:rect b="b" l="l" r="r" t="t"/>
                  <a:pathLst>
                    <a:path extrusionOk="0" h="1754" w="4631">
                      <a:moveTo>
                        <a:pt x="1760" y="1613"/>
                      </a:moveTo>
                      <a:lnTo>
                        <a:pt x="1" y="1753"/>
                      </a:lnTo>
                      <a:lnTo>
                        <a:pt x="2537" y="1"/>
                      </a:lnTo>
                      <a:cubicBezTo>
                        <a:pt x="2537" y="1"/>
                        <a:pt x="3433" y="108"/>
                        <a:pt x="4182" y="221"/>
                      </a:cubicBezTo>
                      <a:cubicBezTo>
                        <a:pt x="4631" y="275"/>
                        <a:pt x="4209" y="1031"/>
                        <a:pt x="3821" y="1058"/>
                      </a:cubicBezTo>
                      <a:cubicBezTo>
                        <a:pt x="2931" y="1084"/>
                        <a:pt x="2483" y="1225"/>
                        <a:pt x="2483" y="122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2138501" y="3364700"/>
                  <a:ext cx="260037" cy="39852"/>
                </a:xfrm>
                <a:custGeom>
                  <a:rect b="b" l="l" r="r" t="t"/>
                  <a:pathLst>
                    <a:path extrusionOk="0" h="309" w="2644">
                      <a:moveTo>
                        <a:pt x="2644" y="309"/>
                      </a:moveTo>
                      <a:cubicBezTo>
                        <a:pt x="2450" y="248"/>
                        <a:pt x="2282" y="222"/>
                        <a:pt x="2088" y="195"/>
                      </a:cubicBezTo>
                      <a:cubicBezTo>
                        <a:pt x="1841" y="168"/>
                        <a:pt x="1560" y="141"/>
                        <a:pt x="1305" y="81"/>
                      </a:cubicBezTo>
                      <a:cubicBezTo>
                        <a:pt x="1031" y="54"/>
                        <a:pt x="777" y="1"/>
                        <a:pt x="529" y="28"/>
                      </a:cubicBezTo>
                      <a:lnTo>
                        <a:pt x="362" y="28"/>
                      </a:lnTo>
                      <a:cubicBezTo>
                        <a:pt x="248" y="54"/>
                        <a:pt x="135" y="81"/>
                        <a:pt x="28" y="141"/>
                      </a:cubicBezTo>
                      <a:lnTo>
                        <a:pt x="1" y="141"/>
                      </a:lnTo>
                      <a:lnTo>
                        <a:pt x="28" y="141"/>
                      </a:lnTo>
                      <a:cubicBezTo>
                        <a:pt x="135" y="108"/>
                        <a:pt x="248" y="81"/>
                        <a:pt x="362" y="81"/>
                      </a:cubicBezTo>
                      <a:lnTo>
                        <a:pt x="529" y="81"/>
                      </a:lnTo>
                      <a:cubicBezTo>
                        <a:pt x="777" y="54"/>
                        <a:pt x="1031" y="108"/>
                        <a:pt x="1279" y="141"/>
                      </a:cubicBezTo>
                      <a:cubicBezTo>
                        <a:pt x="1506" y="168"/>
                        <a:pt x="1727" y="195"/>
                        <a:pt x="1948" y="222"/>
                      </a:cubicBezTo>
                      <a:cubicBezTo>
                        <a:pt x="2175" y="248"/>
                        <a:pt x="2396" y="275"/>
                        <a:pt x="2617" y="309"/>
                      </a:cubicBezTo>
                      <a:lnTo>
                        <a:pt x="2644" y="3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2143812" y="3407904"/>
                  <a:ext cx="265938" cy="28631"/>
                </a:xfrm>
                <a:custGeom>
                  <a:rect b="b" l="l" r="r" t="t"/>
                  <a:pathLst>
                    <a:path extrusionOk="0" h="222" w="2704">
                      <a:moveTo>
                        <a:pt x="2703" y="221"/>
                      </a:moveTo>
                      <a:cubicBezTo>
                        <a:pt x="2650" y="194"/>
                        <a:pt x="2563" y="194"/>
                        <a:pt x="2509" y="194"/>
                      </a:cubicBezTo>
                      <a:cubicBezTo>
                        <a:pt x="2422" y="168"/>
                        <a:pt x="2315" y="168"/>
                        <a:pt x="2228" y="141"/>
                      </a:cubicBezTo>
                      <a:cubicBezTo>
                        <a:pt x="2034" y="107"/>
                        <a:pt x="1840" y="81"/>
                        <a:pt x="1673" y="54"/>
                      </a:cubicBezTo>
                      <a:cubicBezTo>
                        <a:pt x="1479" y="54"/>
                        <a:pt x="1285" y="27"/>
                        <a:pt x="1084" y="0"/>
                      </a:cubicBezTo>
                      <a:lnTo>
                        <a:pt x="449" y="0"/>
                      </a:lnTo>
                      <a:cubicBezTo>
                        <a:pt x="335" y="27"/>
                        <a:pt x="248" y="27"/>
                        <a:pt x="141" y="54"/>
                      </a:cubicBezTo>
                      <a:cubicBezTo>
                        <a:pt x="114" y="54"/>
                        <a:pt x="54" y="81"/>
                        <a:pt x="27" y="81"/>
                      </a:cubicBezTo>
                      <a:lnTo>
                        <a:pt x="0" y="81"/>
                      </a:lnTo>
                      <a:lnTo>
                        <a:pt x="27" y="107"/>
                      </a:lnTo>
                      <a:cubicBezTo>
                        <a:pt x="54" y="81"/>
                        <a:pt x="114" y="81"/>
                        <a:pt x="141" y="81"/>
                      </a:cubicBezTo>
                      <a:cubicBezTo>
                        <a:pt x="221" y="81"/>
                        <a:pt x="335" y="54"/>
                        <a:pt x="415" y="54"/>
                      </a:cubicBezTo>
                      <a:lnTo>
                        <a:pt x="837" y="54"/>
                      </a:lnTo>
                      <a:cubicBezTo>
                        <a:pt x="1084" y="54"/>
                        <a:pt x="1338" y="107"/>
                        <a:pt x="1619" y="141"/>
                      </a:cubicBezTo>
                      <a:cubicBezTo>
                        <a:pt x="1787" y="141"/>
                        <a:pt x="1954" y="168"/>
                        <a:pt x="2148" y="194"/>
                      </a:cubicBezTo>
                      <a:cubicBezTo>
                        <a:pt x="2255" y="194"/>
                        <a:pt x="2369" y="221"/>
                        <a:pt x="2483" y="221"/>
                      </a:cubicBezTo>
                      <a:lnTo>
                        <a:pt x="2703" y="221"/>
                      </a:lnTo>
                      <a:lnTo>
                        <a:pt x="2703" y="2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2132600" y="3447626"/>
                  <a:ext cx="255415" cy="25149"/>
                </a:xfrm>
                <a:custGeom>
                  <a:rect b="b" l="l" r="r" t="t"/>
                  <a:pathLst>
                    <a:path extrusionOk="0" h="195" w="2597">
                      <a:moveTo>
                        <a:pt x="2597" y="167"/>
                      </a:moveTo>
                      <a:lnTo>
                        <a:pt x="2597" y="167"/>
                      </a:lnTo>
                      <a:cubicBezTo>
                        <a:pt x="2570" y="134"/>
                        <a:pt x="2570" y="167"/>
                        <a:pt x="2536" y="134"/>
                      </a:cubicBezTo>
                      <a:cubicBezTo>
                        <a:pt x="2369" y="107"/>
                        <a:pt x="2175" y="80"/>
                        <a:pt x="2008" y="80"/>
                      </a:cubicBezTo>
                      <a:cubicBezTo>
                        <a:pt x="1700" y="54"/>
                        <a:pt x="1399" y="54"/>
                        <a:pt x="1118" y="27"/>
                      </a:cubicBezTo>
                      <a:cubicBezTo>
                        <a:pt x="897" y="0"/>
                        <a:pt x="670" y="0"/>
                        <a:pt x="449" y="0"/>
                      </a:cubicBezTo>
                      <a:cubicBezTo>
                        <a:pt x="362" y="27"/>
                        <a:pt x="255" y="27"/>
                        <a:pt x="168" y="54"/>
                      </a:cubicBezTo>
                      <a:cubicBezTo>
                        <a:pt x="114" y="54"/>
                        <a:pt x="61" y="80"/>
                        <a:pt x="1" y="107"/>
                      </a:cubicBezTo>
                      <a:lnTo>
                        <a:pt x="1" y="107"/>
                      </a:lnTo>
                      <a:cubicBezTo>
                        <a:pt x="1" y="134"/>
                        <a:pt x="1" y="134"/>
                        <a:pt x="27" y="134"/>
                      </a:cubicBezTo>
                      <a:cubicBezTo>
                        <a:pt x="61" y="107"/>
                        <a:pt x="114" y="107"/>
                        <a:pt x="168" y="107"/>
                      </a:cubicBezTo>
                      <a:cubicBezTo>
                        <a:pt x="308" y="80"/>
                        <a:pt x="422" y="54"/>
                        <a:pt x="563" y="54"/>
                      </a:cubicBezTo>
                      <a:cubicBezTo>
                        <a:pt x="757" y="54"/>
                        <a:pt x="924" y="80"/>
                        <a:pt x="1091" y="80"/>
                      </a:cubicBezTo>
                      <a:cubicBezTo>
                        <a:pt x="1399" y="80"/>
                        <a:pt x="1700" y="107"/>
                        <a:pt x="2008" y="107"/>
                      </a:cubicBezTo>
                      <a:cubicBezTo>
                        <a:pt x="2175" y="134"/>
                        <a:pt x="2342" y="167"/>
                        <a:pt x="2536" y="167"/>
                      </a:cubicBezTo>
                      <a:cubicBezTo>
                        <a:pt x="2536" y="194"/>
                        <a:pt x="2570" y="194"/>
                        <a:pt x="2597" y="194"/>
                      </a:cubicBezTo>
                      <a:lnTo>
                        <a:pt x="2597" y="194"/>
                      </a:lnTo>
                      <a:lnTo>
                        <a:pt x="2597" y="1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1575192" y="1670922"/>
                  <a:ext cx="690390" cy="384983"/>
                </a:xfrm>
                <a:custGeom>
                  <a:rect b="b" l="l" r="r" t="t"/>
                  <a:pathLst>
                    <a:path extrusionOk="0" h="2985" w="5353">
                      <a:moveTo>
                        <a:pt x="2570" y="141"/>
                      </a:moveTo>
                      <a:cubicBezTo>
                        <a:pt x="2570" y="141"/>
                        <a:pt x="1339" y="27"/>
                        <a:pt x="616" y="783"/>
                      </a:cubicBezTo>
                      <a:cubicBezTo>
                        <a:pt x="201" y="1198"/>
                        <a:pt x="228" y="2175"/>
                        <a:pt x="0" y="2904"/>
                      </a:cubicBezTo>
                      <a:lnTo>
                        <a:pt x="756" y="2342"/>
                      </a:lnTo>
                      <a:lnTo>
                        <a:pt x="810" y="1646"/>
                      </a:lnTo>
                      <a:lnTo>
                        <a:pt x="951" y="2262"/>
                      </a:lnTo>
                      <a:lnTo>
                        <a:pt x="1814" y="2094"/>
                      </a:lnTo>
                      <a:lnTo>
                        <a:pt x="2008" y="1619"/>
                      </a:lnTo>
                      <a:lnTo>
                        <a:pt x="2121" y="2034"/>
                      </a:lnTo>
                      <a:lnTo>
                        <a:pt x="2570" y="1981"/>
                      </a:lnTo>
                      <a:lnTo>
                        <a:pt x="2710" y="1425"/>
                      </a:lnTo>
                      <a:lnTo>
                        <a:pt x="2877" y="1981"/>
                      </a:lnTo>
                      <a:lnTo>
                        <a:pt x="3265" y="1981"/>
                      </a:lnTo>
                      <a:lnTo>
                        <a:pt x="3346" y="1312"/>
                      </a:lnTo>
                      <a:lnTo>
                        <a:pt x="3513" y="1981"/>
                      </a:lnTo>
                      <a:lnTo>
                        <a:pt x="4075" y="2007"/>
                      </a:lnTo>
                      <a:lnTo>
                        <a:pt x="4182" y="1425"/>
                      </a:lnTo>
                      <a:lnTo>
                        <a:pt x="4349" y="2148"/>
                      </a:lnTo>
                      <a:lnTo>
                        <a:pt x="5219" y="2984"/>
                      </a:lnTo>
                      <a:cubicBezTo>
                        <a:pt x="5219" y="2984"/>
                        <a:pt x="5353" y="0"/>
                        <a:pt x="2570"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8" name="Shape 1818"/>
        <p:cNvGrpSpPr/>
        <p:nvPr/>
      </p:nvGrpSpPr>
      <p:grpSpPr>
        <a:xfrm>
          <a:off x="0" y="0"/>
          <a:ext cx="0" cy="0"/>
          <a:chOff x="0" y="0"/>
          <a:chExt cx="0" cy="0"/>
        </a:xfrm>
      </p:grpSpPr>
      <p:sp>
        <p:nvSpPr>
          <p:cNvPr id="1819" name="Google Shape;1819;p5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What about these percentages?</a:t>
            </a:r>
            <a:endParaRPr>
              <a:solidFill>
                <a:schemeClr val="dk1"/>
              </a:solidFill>
            </a:endParaRPr>
          </a:p>
        </p:txBody>
      </p:sp>
      <p:sp>
        <p:nvSpPr>
          <p:cNvPr id="1820" name="Google Shape;1820;p57"/>
          <p:cNvSpPr txBox="1"/>
          <p:nvPr>
            <p:ph idx="4294967295" type="subTitle"/>
          </p:nvPr>
        </p:nvSpPr>
        <p:spPr>
          <a:xfrm>
            <a:off x="958104" y="3711012"/>
            <a:ext cx="1922100" cy="5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third planet from the Sun </a:t>
            </a:r>
            <a:endParaRPr/>
          </a:p>
        </p:txBody>
      </p:sp>
      <p:sp>
        <p:nvSpPr>
          <p:cNvPr id="1821" name="Google Shape;1821;p57"/>
          <p:cNvSpPr txBox="1"/>
          <p:nvPr>
            <p:ph idx="4294967295" type="subTitle"/>
          </p:nvPr>
        </p:nvSpPr>
        <p:spPr>
          <a:xfrm>
            <a:off x="6270107" y="3711012"/>
            <a:ext cx="1922100" cy="5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a:t>
            </a:r>
            <a:br>
              <a:rPr lang="en"/>
            </a:br>
            <a:r>
              <a:rPr lang="en"/>
              <a:t>Mars is a cold place</a:t>
            </a:r>
            <a:endParaRPr/>
          </a:p>
        </p:txBody>
      </p:sp>
      <p:sp>
        <p:nvSpPr>
          <p:cNvPr id="1822" name="Google Shape;1822;p57"/>
          <p:cNvSpPr txBox="1"/>
          <p:nvPr>
            <p:ph idx="4294967295" type="subTitle"/>
          </p:nvPr>
        </p:nvSpPr>
        <p:spPr>
          <a:xfrm>
            <a:off x="3614106" y="3711012"/>
            <a:ext cx="1922100" cy="5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 </a:t>
            </a:r>
            <a:endParaRPr/>
          </a:p>
        </p:txBody>
      </p:sp>
      <p:sp>
        <p:nvSpPr>
          <p:cNvPr id="1823" name="Google Shape;1823;p57"/>
          <p:cNvSpPr/>
          <p:nvPr/>
        </p:nvSpPr>
        <p:spPr>
          <a:xfrm>
            <a:off x="1412716" y="1865632"/>
            <a:ext cx="1013100" cy="10131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1824" name="Google Shape;1824;p57"/>
          <p:cNvSpPr/>
          <p:nvPr/>
        </p:nvSpPr>
        <p:spPr>
          <a:xfrm rot="5400000">
            <a:off x="1362016" y="1814950"/>
            <a:ext cx="1114500" cy="1114500"/>
          </a:xfrm>
          <a:prstGeom prst="blockArc">
            <a:avLst>
              <a:gd fmla="val 10800000" name="adj1"/>
              <a:gd fmla="val 35712" name="adj2"/>
              <a:gd fmla="val 17609"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1825" name="Google Shape;1825;p57"/>
          <p:cNvSpPr/>
          <p:nvPr/>
        </p:nvSpPr>
        <p:spPr>
          <a:xfrm>
            <a:off x="6724609" y="1865657"/>
            <a:ext cx="1013100" cy="10131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6" name="Google Shape;1826;p57"/>
          <p:cNvSpPr/>
          <p:nvPr/>
        </p:nvSpPr>
        <p:spPr>
          <a:xfrm rot="5400000">
            <a:off x="6673909" y="1814975"/>
            <a:ext cx="1114500" cy="1114500"/>
          </a:xfrm>
          <a:prstGeom prst="blockArc">
            <a:avLst>
              <a:gd fmla="val 10800000" name="adj1"/>
              <a:gd fmla="val 17839676" name="adj2"/>
              <a:gd fmla="val 16447"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7" name="Google Shape;1827;p57"/>
          <p:cNvSpPr/>
          <p:nvPr/>
        </p:nvSpPr>
        <p:spPr>
          <a:xfrm>
            <a:off x="4068669" y="1865657"/>
            <a:ext cx="1013100" cy="10131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8" name="Google Shape;1828;p57"/>
          <p:cNvSpPr/>
          <p:nvPr/>
        </p:nvSpPr>
        <p:spPr>
          <a:xfrm rot="5400000">
            <a:off x="4017969" y="1814975"/>
            <a:ext cx="1114500" cy="1114500"/>
          </a:xfrm>
          <a:prstGeom prst="blockArc">
            <a:avLst>
              <a:gd fmla="val 10800000" name="adj1"/>
              <a:gd fmla="val 14931375" name="adj2"/>
              <a:gd fmla="val 17532"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9" name="Google Shape;1829;p57"/>
          <p:cNvSpPr txBox="1"/>
          <p:nvPr>
            <p:ph idx="4294967295" type="subTitle"/>
          </p:nvPr>
        </p:nvSpPr>
        <p:spPr>
          <a:xfrm>
            <a:off x="958100" y="3250274"/>
            <a:ext cx="1922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Earth</a:t>
            </a:r>
            <a:endParaRPr b="1" sz="2400">
              <a:solidFill>
                <a:schemeClr val="dk1"/>
              </a:solidFill>
              <a:latin typeface="Montserrat"/>
              <a:ea typeface="Montserrat"/>
              <a:cs typeface="Montserrat"/>
              <a:sym typeface="Montserrat"/>
            </a:endParaRPr>
          </a:p>
        </p:txBody>
      </p:sp>
      <p:sp>
        <p:nvSpPr>
          <p:cNvPr id="1830" name="Google Shape;1830;p57"/>
          <p:cNvSpPr txBox="1"/>
          <p:nvPr>
            <p:ph idx="4294967295" type="subTitle"/>
          </p:nvPr>
        </p:nvSpPr>
        <p:spPr>
          <a:xfrm>
            <a:off x="3614112" y="3250274"/>
            <a:ext cx="1922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Neptune</a:t>
            </a:r>
            <a:endParaRPr b="1" sz="2400">
              <a:solidFill>
                <a:schemeClr val="dk1"/>
              </a:solidFill>
              <a:latin typeface="Montserrat"/>
              <a:ea typeface="Montserrat"/>
              <a:cs typeface="Montserrat"/>
              <a:sym typeface="Montserrat"/>
            </a:endParaRPr>
          </a:p>
        </p:txBody>
      </p:sp>
      <p:sp>
        <p:nvSpPr>
          <p:cNvPr id="1831" name="Google Shape;1831;p57"/>
          <p:cNvSpPr txBox="1"/>
          <p:nvPr>
            <p:ph idx="4294967295" type="subTitle"/>
          </p:nvPr>
        </p:nvSpPr>
        <p:spPr>
          <a:xfrm>
            <a:off x="6270111" y="3250274"/>
            <a:ext cx="1922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Mars</a:t>
            </a:r>
            <a:endParaRPr b="1" sz="2400">
              <a:solidFill>
                <a:schemeClr val="dk1"/>
              </a:solidFill>
              <a:latin typeface="Montserrat"/>
              <a:ea typeface="Montserrat"/>
              <a:cs typeface="Montserrat"/>
              <a:sym typeface="Montserrat"/>
            </a:endParaRPr>
          </a:p>
        </p:txBody>
      </p:sp>
      <p:sp>
        <p:nvSpPr>
          <p:cNvPr id="1832" name="Google Shape;1832;p57"/>
          <p:cNvSpPr txBox="1"/>
          <p:nvPr>
            <p:ph idx="4294967295" type="title"/>
          </p:nvPr>
        </p:nvSpPr>
        <p:spPr>
          <a:xfrm>
            <a:off x="1465216" y="2133425"/>
            <a:ext cx="908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lt2"/>
                </a:solidFill>
              </a:rPr>
              <a:t>50%</a:t>
            </a:r>
            <a:endParaRPr sz="2000">
              <a:solidFill>
                <a:schemeClr val="lt2"/>
              </a:solidFill>
            </a:endParaRPr>
          </a:p>
        </p:txBody>
      </p:sp>
      <p:sp>
        <p:nvSpPr>
          <p:cNvPr id="1833" name="Google Shape;1833;p57"/>
          <p:cNvSpPr txBox="1"/>
          <p:nvPr>
            <p:ph idx="4294967295" type="title"/>
          </p:nvPr>
        </p:nvSpPr>
        <p:spPr>
          <a:xfrm>
            <a:off x="4121169" y="2133425"/>
            <a:ext cx="908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lt2"/>
                </a:solidFill>
              </a:rPr>
              <a:t>20%</a:t>
            </a:r>
            <a:endParaRPr sz="2000">
              <a:solidFill>
                <a:schemeClr val="lt2"/>
              </a:solidFill>
            </a:endParaRPr>
          </a:p>
        </p:txBody>
      </p:sp>
      <p:sp>
        <p:nvSpPr>
          <p:cNvPr id="1834" name="Google Shape;1834;p57"/>
          <p:cNvSpPr txBox="1"/>
          <p:nvPr>
            <p:ph idx="4294967295" type="title"/>
          </p:nvPr>
        </p:nvSpPr>
        <p:spPr>
          <a:xfrm>
            <a:off x="6777109" y="2133425"/>
            <a:ext cx="9081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a:solidFill>
                  <a:schemeClr val="lt2"/>
                </a:solidFill>
              </a:rPr>
              <a:t>30%</a:t>
            </a:r>
            <a:endParaRPr sz="2000">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5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infographic can also be useful</a:t>
            </a:r>
            <a:endParaRPr>
              <a:solidFill>
                <a:schemeClr val="dk1"/>
              </a:solidFill>
            </a:endParaRPr>
          </a:p>
        </p:txBody>
      </p:sp>
      <p:sp>
        <p:nvSpPr>
          <p:cNvPr id="1840" name="Google Shape;1840;p58"/>
          <p:cNvSpPr txBox="1"/>
          <p:nvPr/>
        </p:nvSpPr>
        <p:spPr>
          <a:xfrm>
            <a:off x="926300" y="1299800"/>
            <a:ext cx="7291500" cy="47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D</a:t>
            </a:r>
            <a:r>
              <a:rPr b="1" lang="en" sz="2400">
                <a:solidFill>
                  <a:schemeClr val="dk1"/>
                </a:solidFill>
                <a:latin typeface="Montserrat"/>
                <a:ea typeface="Montserrat"/>
                <a:cs typeface="Montserrat"/>
                <a:sym typeface="Montserrat"/>
              </a:rPr>
              <a:t>isorder</a:t>
            </a:r>
            <a:endParaRPr b="1" sz="2400">
              <a:solidFill>
                <a:schemeClr val="dk1"/>
              </a:solidFill>
              <a:latin typeface="Montserrat"/>
              <a:ea typeface="Montserrat"/>
              <a:cs typeface="Montserrat"/>
              <a:sym typeface="Montserrat"/>
            </a:endParaRPr>
          </a:p>
        </p:txBody>
      </p:sp>
      <p:sp>
        <p:nvSpPr>
          <p:cNvPr id="1841" name="Google Shape;1841;p58"/>
          <p:cNvSpPr txBox="1"/>
          <p:nvPr/>
        </p:nvSpPr>
        <p:spPr>
          <a:xfrm>
            <a:off x="4800781" y="2170675"/>
            <a:ext cx="3495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Type 2</a:t>
            </a:r>
            <a:endParaRPr b="1" sz="2000">
              <a:solidFill>
                <a:schemeClr val="dk1"/>
              </a:solidFill>
              <a:latin typeface="Montserrat"/>
              <a:ea typeface="Montserrat"/>
              <a:cs typeface="Montserrat"/>
              <a:sym typeface="Montserrat"/>
            </a:endParaRPr>
          </a:p>
        </p:txBody>
      </p:sp>
      <p:sp>
        <p:nvSpPr>
          <p:cNvPr id="1842" name="Google Shape;1842;p58"/>
          <p:cNvSpPr txBox="1"/>
          <p:nvPr/>
        </p:nvSpPr>
        <p:spPr>
          <a:xfrm>
            <a:off x="4800724" y="2593738"/>
            <a:ext cx="3495300" cy="54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p:txBody>
      </p:sp>
      <p:sp>
        <p:nvSpPr>
          <p:cNvPr id="1843" name="Google Shape;1843;p58"/>
          <p:cNvSpPr txBox="1"/>
          <p:nvPr/>
        </p:nvSpPr>
        <p:spPr>
          <a:xfrm>
            <a:off x="848151" y="2170675"/>
            <a:ext cx="3495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Type 1</a:t>
            </a:r>
            <a:endParaRPr b="1" sz="2000">
              <a:solidFill>
                <a:schemeClr val="dk1"/>
              </a:solidFill>
              <a:latin typeface="Montserrat"/>
              <a:ea typeface="Montserrat"/>
              <a:cs typeface="Montserrat"/>
              <a:sym typeface="Montserrat"/>
            </a:endParaRPr>
          </a:p>
        </p:txBody>
      </p:sp>
      <p:sp>
        <p:nvSpPr>
          <p:cNvPr id="1844" name="Google Shape;1844;p58"/>
          <p:cNvSpPr txBox="1"/>
          <p:nvPr/>
        </p:nvSpPr>
        <p:spPr>
          <a:xfrm>
            <a:off x="848150" y="2593738"/>
            <a:ext cx="3495300" cy="54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Saturn is a gas giant and has several rings. It’s composed of hydrogen and helium</a:t>
            </a:r>
            <a:endParaRPr>
              <a:solidFill>
                <a:schemeClr val="dk1"/>
              </a:solidFill>
              <a:latin typeface="Barlow"/>
              <a:ea typeface="Barlow"/>
              <a:cs typeface="Barlow"/>
              <a:sym typeface="Barlow"/>
            </a:endParaRPr>
          </a:p>
        </p:txBody>
      </p:sp>
      <p:sp>
        <p:nvSpPr>
          <p:cNvPr id="1845" name="Google Shape;1845;p58"/>
          <p:cNvSpPr txBox="1"/>
          <p:nvPr/>
        </p:nvSpPr>
        <p:spPr>
          <a:xfrm>
            <a:off x="6862470" y="3556950"/>
            <a:ext cx="1014600" cy="3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Neptune</a:t>
            </a:r>
            <a:endParaRPr b="1">
              <a:solidFill>
                <a:schemeClr val="dk1"/>
              </a:solidFill>
              <a:latin typeface="Montserrat"/>
              <a:ea typeface="Montserrat"/>
              <a:cs typeface="Montserrat"/>
              <a:sym typeface="Montserrat"/>
            </a:endParaRPr>
          </a:p>
        </p:txBody>
      </p:sp>
      <p:sp>
        <p:nvSpPr>
          <p:cNvPr id="1846" name="Google Shape;1846;p58"/>
          <p:cNvSpPr txBox="1"/>
          <p:nvPr/>
        </p:nvSpPr>
        <p:spPr>
          <a:xfrm>
            <a:off x="5219466" y="3556950"/>
            <a:ext cx="1014600" cy="3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Ceres</a:t>
            </a:r>
            <a:endParaRPr b="1">
              <a:solidFill>
                <a:schemeClr val="dk1"/>
              </a:solidFill>
              <a:latin typeface="Montserrat"/>
              <a:ea typeface="Montserrat"/>
              <a:cs typeface="Montserrat"/>
              <a:sym typeface="Montserrat"/>
            </a:endParaRPr>
          </a:p>
        </p:txBody>
      </p:sp>
      <p:sp>
        <p:nvSpPr>
          <p:cNvPr id="1847" name="Google Shape;1847;p58"/>
          <p:cNvSpPr txBox="1"/>
          <p:nvPr/>
        </p:nvSpPr>
        <p:spPr>
          <a:xfrm>
            <a:off x="2909966" y="3556950"/>
            <a:ext cx="1014600" cy="3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Jupiter</a:t>
            </a:r>
            <a:endParaRPr b="1">
              <a:solidFill>
                <a:schemeClr val="dk1"/>
              </a:solidFill>
              <a:latin typeface="Montserrat"/>
              <a:ea typeface="Montserrat"/>
              <a:cs typeface="Montserrat"/>
              <a:sym typeface="Montserrat"/>
            </a:endParaRPr>
          </a:p>
        </p:txBody>
      </p:sp>
      <p:sp>
        <p:nvSpPr>
          <p:cNvPr id="1848" name="Google Shape;1848;p58"/>
          <p:cNvSpPr txBox="1"/>
          <p:nvPr/>
        </p:nvSpPr>
        <p:spPr>
          <a:xfrm>
            <a:off x="1266963" y="3556950"/>
            <a:ext cx="1014600" cy="3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Venus</a:t>
            </a:r>
            <a:endParaRPr b="1">
              <a:solidFill>
                <a:schemeClr val="dk1"/>
              </a:solidFill>
              <a:latin typeface="Montserrat"/>
              <a:ea typeface="Montserrat"/>
              <a:cs typeface="Montserrat"/>
              <a:sym typeface="Montserrat"/>
            </a:endParaRPr>
          </a:p>
        </p:txBody>
      </p:sp>
      <p:cxnSp>
        <p:nvCxnSpPr>
          <p:cNvPr id="1849" name="Google Shape;1849;p58"/>
          <p:cNvCxnSpPr>
            <a:stCxn id="1840" idx="2"/>
            <a:endCxn id="1843" idx="0"/>
          </p:cNvCxnSpPr>
          <p:nvPr/>
        </p:nvCxnSpPr>
        <p:spPr>
          <a:xfrm rot="5400000">
            <a:off x="3387350" y="986000"/>
            <a:ext cx="393300" cy="1976100"/>
          </a:xfrm>
          <a:prstGeom prst="bentConnector3">
            <a:avLst>
              <a:gd fmla="val 49997" name="adj1"/>
            </a:avLst>
          </a:prstGeom>
          <a:noFill/>
          <a:ln cap="flat" cmpd="sng" w="9525">
            <a:solidFill>
              <a:schemeClr val="lt2"/>
            </a:solidFill>
            <a:prstDash val="solid"/>
            <a:round/>
            <a:headEnd len="med" w="med" type="none"/>
            <a:tailEnd len="med" w="med" type="none"/>
          </a:ln>
        </p:spPr>
      </p:cxnSp>
      <p:cxnSp>
        <p:nvCxnSpPr>
          <p:cNvPr id="1850" name="Google Shape;1850;p58"/>
          <p:cNvCxnSpPr>
            <a:stCxn id="1840" idx="2"/>
            <a:endCxn id="1841" idx="0"/>
          </p:cNvCxnSpPr>
          <p:nvPr/>
        </p:nvCxnSpPr>
        <p:spPr>
          <a:xfrm flipH="1" rot="-5400000">
            <a:off x="5363600" y="985850"/>
            <a:ext cx="393300" cy="1976400"/>
          </a:xfrm>
          <a:prstGeom prst="bentConnector3">
            <a:avLst>
              <a:gd fmla="val 49997" name="adj1"/>
            </a:avLst>
          </a:prstGeom>
          <a:noFill/>
          <a:ln cap="flat" cmpd="sng" w="9525">
            <a:solidFill>
              <a:schemeClr val="lt2"/>
            </a:solidFill>
            <a:prstDash val="solid"/>
            <a:round/>
            <a:headEnd len="med" w="med" type="none"/>
            <a:tailEnd len="med" w="med" type="none"/>
          </a:ln>
        </p:spPr>
      </p:cxnSp>
      <p:cxnSp>
        <p:nvCxnSpPr>
          <p:cNvPr id="1851" name="Google Shape;1851;p58"/>
          <p:cNvCxnSpPr>
            <a:stCxn id="1844" idx="2"/>
            <a:endCxn id="1848" idx="0"/>
          </p:cNvCxnSpPr>
          <p:nvPr/>
        </p:nvCxnSpPr>
        <p:spPr>
          <a:xfrm rot="5400000">
            <a:off x="1974950" y="2936188"/>
            <a:ext cx="420300" cy="821400"/>
          </a:xfrm>
          <a:prstGeom prst="bentConnector3">
            <a:avLst>
              <a:gd fmla="val 49990" name="adj1"/>
            </a:avLst>
          </a:prstGeom>
          <a:noFill/>
          <a:ln cap="flat" cmpd="sng" w="9525">
            <a:solidFill>
              <a:schemeClr val="lt2"/>
            </a:solidFill>
            <a:prstDash val="solid"/>
            <a:round/>
            <a:headEnd len="med" w="med" type="none"/>
            <a:tailEnd len="med" w="med" type="none"/>
          </a:ln>
        </p:spPr>
      </p:cxnSp>
      <p:cxnSp>
        <p:nvCxnSpPr>
          <p:cNvPr id="1852" name="Google Shape;1852;p58"/>
          <p:cNvCxnSpPr>
            <a:stCxn id="1844" idx="2"/>
            <a:endCxn id="1847" idx="0"/>
          </p:cNvCxnSpPr>
          <p:nvPr/>
        </p:nvCxnSpPr>
        <p:spPr>
          <a:xfrm flipH="1" rot="-5400000">
            <a:off x="2796350" y="2936188"/>
            <a:ext cx="420300" cy="821400"/>
          </a:xfrm>
          <a:prstGeom prst="bentConnector3">
            <a:avLst>
              <a:gd fmla="val 49990" name="adj1"/>
            </a:avLst>
          </a:prstGeom>
          <a:noFill/>
          <a:ln cap="flat" cmpd="sng" w="9525">
            <a:solidFill>
              <a:schemeClr val="lt2"/>
            </a:solidFill>
            <a:prstDash val="solid"/>
            <a:round/>
            <a:headEnd len="med" w="med" type="none"/>
            <a:tailEnd len="med" w="med" type="none"/>
          </a:ln>
        </p:spPr>
      </p:cxnSp>
      <p:cxnSp>
        <p:nvCxnSpPr>
          <p:cNvPr id="1853" name="Google Shape;1853;p58"/>
          <p:cNvCxnSpPr>
            <a:stCxn id="1842" idx="2"/>
            <a:endCxn id="1846" idx="0"/>
          </p:cNvCxnSpPr>
          <p:nvPr/>
        </p:nvCxnSpPr>
        <p:spPr>
          <a:xfrm rot="5400000">
            <a:off x="5927374" y="2936038"/>
            <a:ext cx="420300" cy="821700"/>
          </a:xfrm>
          <a:prstGeom prst="bentConnector3">
            <a:avLst>
              <a:gd fmla="val 49990" name="adj1"/>
            </a:avLst>
          </a:prstGeom>
          <a:noFill/>
          <a:ln cap="flat" cmpd="sng" w="9525">
            <a:solidFill>
              <a:schemeClr val="lt2"/>
            </a:solidFill>
            <a:prstDash val="solid"/>
            <a:round/>
            <a:headEnd len="med" w="med" type="none"/>
            <a:tailEnd len="med" w="med" type="none"/>
          </a:ln>
        </p:spPr>
      </p:cxnSp>
      <p:cxnSp>
        <p:nvCxnSpPr>
          <p:cNvPr id="1854" name="Google Shape;1854;p58"/>
          <p:cNvCxnSpPr>
            <a:stCxn id="1842" idx="2"/>
            <a:endCxn id="1845" idx="0"/>
          </p:cNvCxnSpPr>
          <p:nvPr/>
        </p:nvCxnSpPr>
        <p:spPr>
          <a:xfrm flipH="1" rot="-5400000">
            <a:off x="6748924" y="2936188"/>
            <a:ext cx="420300" cy="821400"/>
          </a:xfrm>
          <a:prstGeom prst="bentConnector3">
            <a:avLst>
              <a:gd fmla="val 49990" name="adj1"/>
            </a:avLst>
          </a:prstGeom>
          <a:noFill/>
          <a:ln cap="flat" cmpd="sng" w="9525">
            <a:solidFill>
              <a:schemeClr val="lt2"/>
            </a:solidFill>
            <a:prstDash val="solid"/>
            <a:round/>
            <a:headEnd len="med" w="med" type="none"/>
            <a:tailEnd len="med" w="med" type="none"/>
          </a:ln>
        </p:spPr>
      </p:cxnSp>
      <p:sp>
        <p:nvSpPr>
          <p:cNvPr id="1855" name="Google Shape;1855;p58"/>
          <p:cNvSpPr/>
          <p:nvPr/>
        </p:nvSpPr>
        <p:spPr>
          <a:xfrm>
            <a:off x="1502763" y="3947500"/>
            <a:ext cx="543000" cy="54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8"/>
          <p:cNvSpPr/>
          <p:nvPr/>
        </p:nvSpPr>
        <p:spPr>
          <a:xfrm>
            <a:off x="3145763" y="3947500"/>
            <a:ext cx="543000" cy="54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8"/>
          <p:cNvSpPr/>
          <p:nvPr/>
        </p:nvSpPr>
        <p:spPr>
          <a:xfrm>
            <a:off x="5455275" y="3947500"/>
            <a:ext cx="543000" cy="54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8"/>
          <p:cNvSpPr/>
          <p:nvPr/>
        </p:nvSpPr>
        <p:spPr>
          <a:xfrm>
            <a:off x="7098513" y="3947500"/>
            <a:ext cx="543000" cy="54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9" name="Google Shape;1859;p58"/>
          <p:cNvGrpSpPr/>
          <p:nvPr/>
        </p:nvGrpSpPr>
        <p:grpSpPr>
          <a:xfrm>
            <a:off x="3246817" y="4129560"/>
            <a:ext cx="340890" cy="178912"/>
            <a:chOff x="2084325" y="363300"/>
            <a:chExt cx="484150" cy="254100"/>
          </a:xfrm>
        </p:grpSpPr>
        <p:sp>
          <p:nvSpPr>
            <p:cNvPr id="1860" name="Google Shape;1860;p5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61" name="Google Shape;1861;p5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62" name="Google Shape;1862;p58"/>
          <p:cNvGrpSpPr/>
          <p:nvPr/>
        </p:nvGrpSpPr>
        <p:grpSpPr>
          <a:xfrm>
            <a:off x="1604163" y="4069947"/>
            <a:ext cx="340204" cy="298116"/>
            <a:chOff x="899850" y="871450"/>
            <a:chExt cx="483175" cy="423400"/>
          </a:xfrm>
        </p:grpSpPr>
        <p:sp>
          <p:nvSpPr>
            <p:cNvPr id="1863" name="Google Shape;1863;p5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64" name="Google Shape;1864;p5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65" name="Google Shape;1865;p5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66" name="Google Shape;1866;p5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67" name="Google Shape;1867;p58"/>
          <p:cNvGrpSpPr/>
          <p:nvPr/>
        </p:nvGrpSpPr>
        <p:grpSpPr>
          <a:xfrm>
            <a:off x="5557131" y="4049379"/>
            <a:ext cx="339306" cy="339253"/>
            <a:chOff x="2685825" y="840375"/>
            <a:chExt cx="481900" cy="481825"/>
          </a:xfrm>
        </p:grpSpPr>
        <p:sp>
          <p:nvSpPr>
            <p:cNvPr id="1868" name="Google Shape;1868;p5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69" name="Google Shape;1869;p5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70" name="Google Shape;1870;p58"/>
          <p:cNvGrpSpPr/>
          <p:nvPr/>
        </p:nvGrpSpPr>
        <p:grpSpPr>
          <a:xfrm>
            <a:off x="7207754" y="4049368"/>
            <a:ext cx="339200" cy="339271"/>
            <a:chOff x="5049725" y="2027900"/>
            <a:chExt cx="481750" cy="481850"/>
          </a:xfrm>
        </p:grpSpPr>
        <p:sp>
          <p:nvSpPr>
            <p:cNvPr id="1871" name="Google Shape;1871;p5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2" name="Google Shape;1872;p5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3" name="Google Shape;1873;p5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4" name="Google Shape;1874;p5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5" name="Google Shape;1875;p5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6" name="Google Shape;1876;p5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7" name="Google Shape;1877;p5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78" name="Google Shape;1878;p5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sp>
        <p:nvSpPr>
          <p:cNvPr id="1883" name="Google Shape;1883;p59"/>
          <p:cNvSpPr txBox="1"/>
          <p:nvPr>
            <p:ph type="title"/>
          </p:nvPr>
        </p:nvSpPr>
        <p:spPr>
          <a:xfrm>
            <a:off x="713100" y="1922400"/>
            <a:ext cx="3777300" cy="6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software</a:t>
            </a:r>
            <a:endParaRPr/>
          </a:p>
        </p:txBody>
      </p:sp>
      <p:sp>
        <p:nvSpPr>
          <p:cNvPr id="1884" name="Google Shape;1884;p59"/>
          <p:cNvSpPr txBox="1"/>
          <p:nvPr>
            <p:ph idx="1" type="subTitle"/>
          </p:nvPr>
        </p:nvSpPr>
        <p:spPr>
          <a:xfrm>
            <a:off x="713100" y="2540987"/>
            <a:ext cx="3777300" cy="7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885" name="Google Shape;1885;p59"/>
          <p:cNvGrpSpPr/>
          <p:nvPr/>
        </p:nvGrpSpPr>
        <p:grpSpPr>
          <a:xfrm>
            <a:off x="4822380" y="1323607"/>
            <a:ext cx="3432984" cy="2496295"/>
            <a:chOff x="331763" y="414153"/>
            <a:chExt cx="6903246" cy="5019697"/>
          </a:xfrm>
        </p:grpSpPr>
        <p:sp>
          <p:nvSpPr>
            <p:cNvPr id="1886" name="Google Shape;1886;p5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89" name="Google Shape;1889;p59"/>
          <p:cNvPicPr preferRelativeResize="0"/>
          <p:nvPr/>
        </p:nvPicPr>
        <p:blipFill>
          <a:blip r:embed="rId3">
            <a:alphaModFix/>
          </a:blip>
          <a:stretch>
            <a:fillRect/>
          </a:stretch>
        </p:blipFill>
        <p:spPr>
          <a:xfrm>
            <a:off x="5006150" y="1518825"/>
            <a:ext cx="3065448" cy="1724301"/>
          </a:xfrm>
          <a:prstGeom prst="rect">
            <a:avLst/>
          </a:prstGeom>
          <a:noFill/>
          <a:ln cap="flat" cmpd="sng" w="9525">
            <a:solidFill>
              <a:schemeClr val="lt2"/>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3" name="Shape 1893"/>
        <p:cNvGrpSpPr/>
        <p:nvPr/>
      </p:nvGrpSpPr>
      <p:grpSpPr>
        <a:xfrm>
          <a:off x="0" y="0"/>
          <a:ext cx="0" cy="0"/>
          <a:chOff x="0" y="0"/>
          <a:chExt cx="0" cy="0"/>
        </a:xfrm>
      </p:grpSpPr>
      <p:sp>
        <p:nvSpPr>
          <p:cNvPr id="1894" name="Google Shape;1894;p60"/>
          <p:cNvSpPr txBox="1"/>
          <p:nvPr>
            <p:ph type="title"/>
          </p:nvPr>
        </p:nvSpPr>
        <p:spPr>
          <a:xfrm>
            <a:off x="4652050" y="1937900"/>
            <a:ext cx="3367800" cy="56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app</a:t>
            </a:r>
            <a:endParaRPr/>
          </a:p>
        </p:txBody>
      </p:sp>
      <p:sp>
        <p:nvSpPr>
          <p:cNvPr id="1895" name="Google Shape;1895;p60"/>
          <p:cNvSpPr txBox="1"/>
          <p:nvPr>
            <p:ph idx="1" type="subTitle"/>
          </p:nvPr>
        </p:nvSpPr>
        <p:spPr>
          <a:xfrm>
            <a:off x="4652050" y="2439700"/>
            <a:ext cx="3367800" cy="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896" name="Google Shape;1896;p60"/>
          <p:cNvSpPr/>
          <p:nvPr/>
        </p:nvSpPr>
        <p:spPr>
          <a:xfrm>
            <a:off x="1561951" y="735560"/>
            <a:ext cx="2697360" cy="3672365"/>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6492650" y="3684888"/>
            <a:ext cx="1465225" cy="2307275"/>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8" name="Google Shape;1898;p60"/>
          <p:cNvPicPr preferRelativeResize="0"/>
          <p:nvPr/>
        </p:nvPicPr>
        <p:blipFill rotWithShape="1">
          <a:blip r:embed="rId3">
            <a:alphaModFix/>
          </a:blip>
          <a:srcRect b="0" l="55786" r="4030" t="0"/>
          <a:stretch/>
        </p:blipFill>
        <p:spPr>
          <a:xfrm>
            <a:off x="1723375" y="909825"/>
            <a:ext cx="2374502" cy="3323851"/>
          </a:xfrm>
          <a:prstGeom prst="rect">
            <a:avLst/>
          </a:prstGeom>
          <a:noFill/>
          <a:ln cap="flat" cmpd="sng" w="9525">
            <a:solidFill>
              <a:schemeClr val="lt2"/>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2" name="Shape 1902"/>
        <p:cNvGrpSpPr/>
        <p:nvPr/>
      </p:nvGrpSpPr>
      <p:grpSpPr>
        <a:xfrm>
          <a:off x="0" y="0"/>
          <a:ext cx="0" cy="0"/>
          <a:chOff x="0" y="0"/>
          <a:chExt cx="0" cy="0"/>
        </a:xfrm>
      </p:grpSpPr>
      <p:sp>
        <p:nvSpPr>
          <p:cNvPr id="1903" name="Google Shape;1903;p61"/>
          <p:cNvSpPr txBox="1"/>
          <p:nvPr>
            <p:ph type="title"/>
          </p:nvPr>
        </p:nvSpPr>
        <p:spPr>
          <a:xfrm>
            <a:off x="1241101" y="1918675"/>
            <a:ext cx="33309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Mobile app</a:t>
            </a:r>
            <a:endParaRPr/>
          </a:p>
        </p:txBody>
      </p:sp>
      <p:sp>
        <p:nvSpPr>
          <p:cNvPr id="1904" name="Google Shape;1904;p61"/>
          <p:cNvSpPr txBox="1"/>
          <p:nvPr>
            <p:ph idx="1" type="subTitle"/>
          </p:nvPr>
        </p:nvSpPr>
        <p:spPr>
          <a:xfrm>
            <a:off x="1240975" y="2486525"/>
            <a:ext cx="3330900" cy="738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905" name="Google Shape;1905;p61"/>
          <p:cNvGrpSpPr/>
          <p:nvPr/>
        </p:nvGrpSpPr>
        <p:grpSpPr>
          <a:xfrm>
            <a:off x="5420750" y="709400"/>
            <a:ext cx="2056102" cy="3724678"/>
            <a:chOff x="5075875" y="494514"/>
            <a:chExt cx="2056102" cy="3724678"/>
          </a:xfrm>
        </p:grpSpPr>
        <p:sp>
          <p:nvSpPr>
            <p:cNvPr id="1906" name="Google Shape;1906;p61"/>
            <p:cNvSpPr/>
            <p:nvPr/>
          </p:nvSpPr>
          <p:spPr>
            <a:xfrm>
              <a:off x="5075875" y="494514"/>
              <a:ext cx="2056102"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61"/>
          <p:cNvSpPr/>
          <p:nvPr/>
        </p:nvSpPr>
        <p:spPr>
          <a:xfrm flipH="1" rot="-3137565">
            <a:off x="4058564" y="4095083"/>
            <a:ext cx="1026868" cy="1599420"/>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9" name="Google Shape;1909;p61"/>
          <p:cNvPicPr preferRelativeResize="0"/>
          <p:nvPr/>
        </p:nvPicPr>
        <p:blipFill rotWithShape="1">
          <a:blip r:embed="rId3">
            <a:alphaModFix/>
          </a:blip>
          <a:srcRect b="-590" l="8561" r="56998" t="590"/>
          <a:stretch/>
        </p:blipFill>
        <p:spPr>
          <a:xfrm>
            <a:off x="5520025" y="924525"/>
            <a:ext cx="1857552" cy="3033925"/>
          </a:xfrm>
          <a:prstGeom prst="rect">
            <a:avLst/>
          </a:prstGeom>
          <a:noFill/>
          <a:ln cap="flat" cmpd="sng" w="9525">
            <a:solidFill>
              <a:schemeClr val="lt2"/>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sp>
        <p:nvSpPr>
          <p:cNvPr id="1914" name="Google Shape;1914;p62"/>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This is a map</a:t>
            </a:r>
            <a:endParaRPr>
              <a:solidFill>
                <a:schemeClr val="dk1"/>
              </a:solidFill>
            </a:endParaRPr>
          </a:p>
        </p:txBody>
      </p:sp>
      <p:sp>
        <p:nvSpPr>
          <p:cNvPr id="1915" name="Google Shape;1915;p62"/>
          <p:cNvSpPr/>
          <p:nvPr/>
        </p:nvSpPr>
        <p:spPr>
          <a:xfrm>
            <a:off x="1123975" y="1618325"/>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Mercury is the closest planet to the Sun </a:t>
            </a:r>
            <a:endParaRPr>
              <a:solidFill>
                <a:schemeClr val="dk1"/>
              </a:solidFill>
              <a:latin typeface="Barlow"/>
              <a:ea typeface="Barlow"/>
              <a:cs typeface="Barlow"/>
              <a:sym typeface="Barlow"/>
            </a:endParaRPr>
          </a:p>
        </p:txBody>
      </p:sp>
      <p:sp>
        <p:nvSpPr>
          <p:cNvPr id="1916" name="Google Shape;1916;p62"/>
          <p:cNvSpPr/>
          <p:nvPr/>
        </p:nvSpPr>
        <p:spPr>
          <a:xfrm>
            <a:off x="1123975" y="3831550"/>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It’</a:t>
            </a:r>
            <a:r>
              <a:rPr lang="en">
                <a:solidFill>
                  <a:schemeClr val="dk1"/>
                </a:solidFill>
                <a:latin typeface="Barlow"/>
                <a:ea typeface="Barlow"/>
                <a:cs typeface="Barlow"/>
                <a:sym typeface="Barlow"/>
              </a:rPr>
              <a:t>s the biggest planet in the Solar System</a:t>
            </a:r>
            <a:endParaRPr>
              <a:solidFill>
                <a:schemeClr val="dk1"/>
              </a:solidFill>
              <a:latin typeface="Barlow"/>
              <a:ea typeface="Barlow"/>
              <a:cs typeface="Barlow"/>
              <a:sym typeface="Barlow"/>
            </a:endParaRPr>
          </a:p>
        </p:txBody>
      </p:sp>
      <p:sp>
        <p:nvSpPr>
          <p:cNvPr id="1917" name="Google Shape;1917;p62"/>
          <p:cNvSpPr/>
          <p:nvPr/>
        </p:nvSpPr>
        <p:spPr>
          <a:xfrm>
            <a:off x="1123975" y="2724943"/>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p:txBody>
      </p:sp>
      <p:sp>
        <p:nvSpPr>
          <p:cNvPr id="1918" name="Google Shape;1918;p62"/>
          <p:cNvSpPr txBox="1"/>
          <p:nvPr/>
        </p:nvSpPr>
        <p:spPr>
          <a:xfrm>
            <a:off x="1123975" y="1245775"/>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Mercury</a:t>
            </a:r>
            <a:endParaRPr b="1" sz="2400">
              <a:solidFill>
                <a:schemeClr val="dk1"/>
              </a:solidFill>
              <a:latin typeface="Montserrat"/>
              <a:ea typeface="Montserrat"/>
              <a:cs typeface="Montserrat"/>
              <a:sym typeface="Montserrat"/>
            </a:endParaRPr>
          </a:p>
        </p:txBody>
      </p:sp>
      <p:sp>
        <p:nvSpPr>
          <p:cNvPr id="1919" name="Google Shape;1919;p62"/>
          <p:cNvSpPr txBox="1"/>
          <p:nvPr/>
        </p:nvSpPr>
        <p:spPr>
          <a:xfrm>
            <a:off x="1123975" y="2352373"/>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Mars</a:t>
            </a:r>
            <a:endParaRPr b="1" sz="2400">
              <a:solidFill>
                <a:schemeClr val="dk1"/>
              </a:solidFill>
              <a:latin typeface="Montserrat"/>
              <a:ea typeface="Montserrat"/>
              <a:cs typeface="Montserrat"/>
              <a:sym typeface="Montserrat"/>
            </a:endParaRPr>
          </a:p>
        </p:txBody>
      </p:sp>
      <p:sp>
        <p:nvSpPr>
          <p:cNvPr id="1920" name="Google Shape;1920;p62"/>
          <p:cNvSpPr txBox="1"/>
          <p:nvPr/>
        </p:nvSpPr>
        <p:spPr>
          <a:xfrm>
            <a:off x="1123975" y="3458988"/>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grpSp>
        <p:nvGrpSpPr>
          <p:cNvPr id="1921" name="Google Shape;1921;p62"/>
          <p:cNvGrpSpPr/>
          <p:nvPr/>
        </p:nvGrpSpPr>
        <p:grpSpPr>
          <a:xfrm>
            <a:off x="3342968" y="1626818"/>
            <a:ext cx="5081044" cy="2706857"/>
            <a:chOff x="233350" y="949250"/>
            <a:chExt cx="7137300" cy="3802300"/>
          </a:xfrm>
        </p:grpSpPr>
        <p:sp>
          <p:nvSpPr>
            <p:cNvPr id="1922" name="Google Shape;1922;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3" name="Google Shape;1973;p62"/>
          <p:cNvSpPr/>
          <p:nvPr/>
        </p:nvSpPr>
        <p:spPr>
          <a:xfrm>
            <a:off x="713100" y="1225350"/>
            <a:ext cx="316800" cy="316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2"/>
          <p:cNvSpPr/>
          <p:nvPr/>
        </p:nvSpPr>
        <p:spPr>
          <a:xfrm>
            <a:off x="713100" y="23553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2"/>
          <p:cNvSpPr/>
          <p:nvPr/>
        </p:nvSpPr>
        <p:spPr>
          <a:xfrm>
            <a:off x="713100" y="3477925"/>
            <a:ext cx="316800" cy="316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2"/>
          <p:cNvSpPr/>
          <p:nvPr/>
        </p:nvSpPr>
        <p:spPr>
          <a:xfrm>
            <a:off x="5725088" y="2254950"/>
            <a:ext cx="316800" cy="316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2"/>
          <p:cNvSpPr/>
          <p:nvPr/>
        </p:nvSpPr>
        <p:spPr>
          <a:xfrm>
            <a:off x="4572000" y="17683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2"/>
          <p:cNvSpPr/>
          <p:nvPr/>
        </p:nvSpPr>
        <p:spPr>
          <a:xfrm>
            <a:off x="4374425" y="2835800"/>
            <a:ext cx="316800" cy="316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63"/>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This is a timeline</a:t>
            </a:r>
            <a:endParaRPr>
              <a:solidFill>
                <a:schemeClr val="dk1"/>
              </a:solidFill>
            </a:endParaRPr>
          </a:p>
        </p:txBody>
      </p:sp>
      <p:sp>
        <p:nvSpPr>
          <p:cNvPr id="1984" name="Google Shape;1984;p63"/>
          <p:cNvSpPr txBox="1"/>
          <p:nvPr/>
        </p:nvSpPr>
        <p:spPr>
          <a:xfrm>
            <a:off x="713100" y="2788000"/>
            <a:ext cx="1915800" cy="5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01</a:t>
            </a:r>
            <a:endParaRPr b="1" sz="2400">
              <a:solidFill>
                <a:schemeClr val="dk1"/>
              </a:solidFill>
              <a:latin typeface="Montserrat"/>
              <a:ea typeface="Montserrat"/>
              <a:cs typeface="Montserrat"/>
              <a:sym typeface="Montserrat"/>
            </a:endParaRPr>
          </a:p>
        </p:txBody>
      </p:sp>
      <p:sp>
        <p:nvSpPr>
          <p:cNvPr id="1985" name="Google Shape;1985;p63"/>
          <p:cNvSpPr txBox="1"/>
          <p:nvPr/>
        </p:nvSpPr>
        <p:spPr>
          <a:xfrm>
            <a:off x="713125" y="3298524"/>
            <a:ext cx="1915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Jupiter is</a:t>
            </a:r>
            <a:r>
              <a:rPr lang="en">
                <a:solidFill>
                  <a:schemeClr val="dk1"/>
                </a:solidFill>
                <a:latin typeface="Barlow"/>
                <a:ea typeface="Barlow"/>
                <a:cs typeface="Barlow"/>
                <a:sym typeface="Barlow"/>
              </a:rPr>
              <a:t> the farthest planet from the Sun </a:t>
            </a:r>
            <a:endParaRPr>
              <a:solidFill>
                <a:schemeClr val="dk1"/>
              </a:solidFill>
              <a:latin typeface="Barlow"/>
              <a:ea typeface="Barlow"/>
              <a:cs typeface="Barlow"/>
              <a:sym typeface="Barlow"/>
            </a:endParaRPr>
          </a:p>
        </p:txBody>
      </p:sp>
      <p:sp>
        <p:nvSpPr>
          <p:cNvPr id="1986" name="Google Shape;1986;p63"/>
          <p:cNvSpPr txBox="1"/>
          <p:nvPr/>
        </p:nvSpPr>
        <p:spPr>
          <a:xfrm>
            <a:off x="2644800" y="2788000"/>
            <a:ext cx="1915800" cy="5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02</a:t>
            </a:r>
            <a:endParaRPr b="1" sz="2400">
              <a:solidFill>
                <a:schemeClr val="dk1"/>
              </a:solidFill>
              <a:latin typeface="Montserrat"/>
              <a:ea typeface="Montserrat"/>
              <a:cs typeface="Montserrat"/>
              <a:sym typeface="Montserrat"/>
            </a:endParaRPr>
          </a:p>
        </p:txBody>
      </p:sp>
      <p:sp>
        <p:nvSpPr>
          <p:cNvPr id="1987" name="Google Shape;1987;p63"/>
          <p:cNvSpPr txBox="1"/>
          <p:nvPr/>
        </p:nvSpPr>
        <p:spPr>
          <a:xfrm>
            <a:off x="2644801" y="3298524"/>
            <a:ext cx="1915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Saturn was named after a Roman god</a:t>
            </a:r>
            <a:endParaRPr>
              <a:solidFill>
                <a:schemeClr val="dk1"/>
              </a:solidFill>
              <a:latin typeface="Barlow"/>
              <a:ea typeface="Barlow"/>
              <a:cs typeface="Barlow"/>
              <a:sym typeface="Barlow"/>
            </a:endParaRPr>
          </a:p>
        </p:txBody>
      </p:sp>
      <p:sp>
        <p:nvSpPr>
          <p:cNvPr id="1988" name="Google Shape;1988;p63"/>
          <p:cNvSpPr txBox="1"/>
          <p:nvPr/>
        </p:nvSpPr>
        <p:spPr>
          <a:xfrm>
            <a:off x="6508152" y="3298524"/>
            <a:ext cx="1915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a:t>
            </a:r>
            <a:endParaRPr>
              <a:solidFill>
                <a:schemeClr val="dk1"/>
              </a:solidFill>
              <a:latin typeface="Barlow"/>
              <a:ea typeface="Barlow"/>
              <a:cs typeface="Barlow"/>
              <a:sym typeface="Barlow"/>
            </a:endParaRPr>
          </a:p>
        </p:txBody>
      </p:sp>
      <p:sp>
        <p:nvSpPr>
          <p:cNvPr id="1989" name="Google Shape;1989;p63"/>
          <p:cNvSpPr txBox="1"/>
          <p:nvPr/>
        </p:nvSpPr>
        <p:spPr>
          <a:xfrm>
            <a:off x="6508199" y="2788000"/>
            <a:ext cx="1915800" cy="5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04</a:t>
            </a:r>
            <a:endParaRPr b="1" sz="2400">
              <a:solidFill>
                <a:schemeClr val="dk1"/>
              </a:solidFill>
              <a:latin typeface="Montserrat"/>
              <a:ea typeface="Montserrat"/>
              <a:cs typeface="Montserrat"/>
              <a:sym typeface="Montserrat"/>
            </a:endParaRPr>
          </a:p>
        </p:txBody>
      </p:sp>
      <p:sp>
        <p:nvSpPr>
          <p:cNvPr id="1990" name="Google Shape;1990;p63"/>
          <p:cNvSpPr txBox="1"/>
          <p:nvPr/>
        </p:nvSpPr>
        <p:spPr>
          <a:xfrm>
            <a:off x="4576500" y="2788000"/>
            <a:ext cx="1915800" cy="5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Step 03</a:t>
            </a:r>
            <a:endParaRPr b="1" sz="2400">
              <a:solidFill>
                <a:schemeClr val="dk1"/>
              </a:solidFill>
              <a:latin typeface="Montserrat"/>
              <a:ea typeface="Montserrat"/>
              <a:cs typeface="Montserrat"/>
              <a:sym typeface="Montserrat"/>
            </a:endParaRPr>
          </a:p>
        </p:txBody>
      </p:sp>
      <p:sp>
        <p:nvSpPr>
          <p:cNvPr id="1991" name="Google Shape;1991;p63"/>
          <p:cNvSpPr txBox="1"/>
          <p:nvPr/>
        </p:nvSpPr>
        <p:spPr>
          <a:xfrm>
            <a:off x="4576476" y="3298524"/>
            <a:ext cx="1915800" cy="5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p:txBody>
      </p:sp>
      <p:sp>
        <p:nvSpPr>
          <p:cNvPr id="1992" name="Google Shape;1992;p63"/>
          <p:cNvSpPr/>
          <p:nvPr/>
        </p:nvSpPr>
        <p:spPr>
          <a:xfrm>
            <a:off x="1512625" y="19591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3444300" y="19591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3"/>
          <p:cNvSpPr/>
          <p:nvPr/>
        </p:nvSpPr>
        <p:spPr>
          <a:xfrm>
            <a:off x="5375975" y="19591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3"/>
          <p:cNvSpPr/>
          <p:nvPr/>
        </p:nvSpPr>
        <p:spPr>
          <a:xfrm>
            <a:off x="7307650" y="1959100"/>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6" name="Google Shape;1996;p63"/>
          <p:cNvCxnSpPr>
            <a:stCxn id="1992" idx="6"/>
            <a:endCxn id="1993" idx="2"/>
          </p:cNvCxnSpPr>
          <p:nvPr/>
        </p:nvCxnSpPr>
        <p:spPr>
          <a:xfrm>
            <a:off x="1829425" y="2117500"/>
            <a:ext cx="1614900" cy="0"/>
          </a:xfrm>
          <a:prstGeom prst="straightConnector1">
            <a:avLst/>
          </a:prstGeom>
          <a:noFill/>
          <a:ln cap="flat" cmpd="sng" w="9525">
            <a:solidFill>
              <a:schemeClr val="lt2"/>
            </a:solidFill>
            <a:prstDash val="solid"/>
            <a:round/>
            <a:headEnd len="med" w="med" type="none"/>
            <a:tailEnd len="med" w="med" type="none"/>
          </a:ln>
        </p:spPr>
      </p:cxnSp>
      <p:cxnSp>
        <p:nvCxnSpPr>
          <p:cNvPr id="1997" name="Google Shape;1997;p63"/>
          <p:cNvCxnSpPr>
            <a:stCxn id="1993" idx="6"/>
            <a:endCxn id="1994" idx="2"/>
          </p:cNvCxnSpPr>
          <p:nvPr/>
        </p:nvCxnSpPr>
        <p:spPr>
          <a:xfrm>
            <a:off x="3761100" y="2117500"/>
            <a:ext cx="1614900" cy="0"/>
          </a:xfrm>
          <a:prstGeom prst="straightConnector1">
            <a:avLst/>
          </a:prstGeom>
          <a:noFill/>
          <a:ln cap="flat" cmpd="sng" w="9525">
            <a:solidFill>
              <a:schemeClr val="lt2"/>
            </a:solidFill>
            <a:prstDash val="solid"/>
            <a:round/>
            <a:headEnd len="med" w="med" type="none"/>
            <a:tailEnd len="med" w="med" type="none"/>
          </a:ln>
        </p:spPr>
      </p:cxnSp>
      <p:cxnSp>
        <p:nvCxnSpPr>
          <p:cNvPr id="1998" name="Google Shape;1998;p63"/>
          <p:cNvCxnSpPr>
            <a:stCxn id="1994" idx="6"/>
            <a:endCxn id="1995" idx="2"/>
          </p:cNvCxnSpPr>
          <p:nvPr/>
        </p:nvCxnSpPr>
        <p:spPr>
          <a:xfrm>
            <a:off x="5692775" y="2117500"/>
            <a:ext cx="1614900" cy="0"/>
          </a:xfrm>
          <a:prstGeom prst="straightConnector1">
            <a:avLst/>
          </a:prstGeom>
          <a:noFill/>
          <a:ln cap="flat" cmpd="sng" w="9525">
            <a:solidFill>
              <a:schemeClr val="lt2"/>
            </a:solidFill>
            <a:prstDash val="solid"/>
            <a:round/>
            <a:headEnd len="med" w="med" type="none"/>
            <a:tailEnd len="med" w="med" type="none"/>
          </a:ln>
        </p:spPr>
      </p:cxnSp>
      <p:cxnSp>
        <p:nvCxnSpPr>
          <p:cNvPr id="1999" name="Google Shape;1999;p63"/>
          <p:cNvCxnSpPr>
            <a:stCxn id="1992" idx="4"/>
            <a:endCxn id="1984" idx="0"/>
          </p:cNvCxnSpPr>
          <p:nvPr/>
        </p:nvCxnSpPr>
        <p:spPr>
          <a:xfrm>
            <a:off x="1671025" y="2275900"/>
            <a:ext cx="0" cy="512100"/>
          </a:xfrm>
          <a:prstGeom prst="straightConnector1">
            <a:avLst/>
          </a:prstGeom>
          <a:noFill/>
          <a:ln cap="flat" cmpd="sng" w="9525">
            <a:solidFill>
              <a:schemeClr val="lt2"/>
            </a:solidFill>
            <a:prstDash val="solid"/>
            <a:round/>
            <a:headEnd len="med" w="med" type="none"/>
            <a:tailEnd len="med" w="med" type="none"/>
          </a:ln>
        </p:spPr>
      </p:cxnSp>
      <p:cxnSp>
        <p:nvCxnSpPr>
          <p:cNvPr id="2000" name="Google Shape;2000;p63"/>
          <p:cNvCxnSpPr>
            <a:stCxn id="1993" idx="4"/>
            <a:endCxn id="1986" idx="0"/>
          </p:cNvCxnSpPr>
          <p:nvPr/>
        </p:nvCxnSpPr>
        <p:spPr>
          <a:xfrm>
            <a:off x="3602700" y="2275900"/>
            <a:ext cx="0" cy="512100"/>
          </a:xfrm>
          <a:prstGeom prst="straightConnector1">
            <a:avLst/>
          </a:prstGeom>
          <a:noFill/>
          <a:ln cap="flat" cmpd="sng" w="9525">
            <a:solidFill>
              <a:schemeClr val="lt2"/>
            </a:solidFill>
            <a:prstDash val="solid"/>
            <a:round/>
            <a:headEnd len="med" w="med" type="none"/>
            <a:tailEnd len="med" w="med" type="none"/>
          </a:ln>
        </p:spPr>
      </p:cxnSp>
      <p:cxnSp>
        <p:nvCxnSpPr>
          <p:cNvPr id="2001" name="Google Shape;2001;p63"/>
          <p:cNvCxnSpPr>
            <a:stCxn id="1994" idx="4"/>
            <a:endCxn id="1990" idx="0"/>
          </p:cNvCxnSpPr>
          <p:nvPr/>
        </p:nvCxnSpPr>
        <p:spPr>
          <a:xfrm>
            <a:off x="5534375" y="2275900"/>
            <a:ext cx="0" cy="512100"/>
          </a:xfrm>
          <a:prstGeom prst="straightConnector1">
            <a:avLst/>
          </a:prstGeom>
          <a:noFill/>
          <a:ln cap="flat" cmpd="sng" w="9525">
            <a:solidFill>
              <a:schemeClr val="lt2"/>
            </a:solidFill>
            <a:prstDash val="solid"/>
            <a:round/>
            <a:headEnd len="med" w="med" type="none"/>
            <a:tailEnd len="med" w="med" type="none"/>
          </a:ln>
        </p:spPr>
      </p:cxnSp>
      <p:cxnSp>
        <p:nvCxnSpPr>
          <p:cNvPr id="2002" name="Google Shape;2002;p63"/>
          <p:cNvCxnSpPr>
            <a:stCxn id="1995" idx="4"/>
            <a:endCxn id="1989" idx="0"/>
          </p:cNvCxnSpPr>
          <p:nvPr/>
        </p:nvCxnSpPr>
        <p:spPr>
          <a:xfrm>
            <a:off x="7466050" y="2275900"/>
            <a:ext cx="0" cy="5121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6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M</a:t>
            </a:r>
            <a:r>
              <a:rPr lang="en">
                <a:solidFill>
                  <a:schemeClr val="dk1"/>
                </a:solidFill>
              </a:rPr>
              <a:t>aybe you need an infographic</a:t>
            </a:r>
            <a:endParaRPr>
              <a:solidFill>
                <a:schemeClr val="dk1"/>
              </a:solidFill>
            </a:endParaRPr>
          </a:p>
        </p:txBody>
      </p:sp>
      <p:sp>
        <p:nvSpPr>
          <p:cNvPr id="2008" name="Google Shape;2008;p64"/>
          <p:cNvSpPr txBox="1"/>
          <p:nvPr/>
        </p:nvSpPr>
        <p:spPr>
          <a:xfrm>
            <a:off x="3303450" y="1236375"/>
            <a:ext cx="2537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Solar system</a:t>
            </a:r>
            <a:endParaRPr b="1" sz="2400">
              <a:solidFill>
                <a:schemeClr val="dk1"/>
              </a:solidFill>
              <a:latin typeface="Montserrat"/>
              <a:ea typeface="Montserrat"/>
              <a:cs typeface="Montserrat"/>
              <a:sym typeface="Montserrat"/>
            </a:endParaRPr>
          </a:p>
        </p:txBody>
      </p:sp>
      <p:sp>
        <p:nvSpPr>
          <p:cNvPr id="2009" name="Google Shape;2009;p64"/>
          <p:cNvSpPr txBox="1"/>
          <p:nvPr>
            <p:ph idx="4294967295" type="subTitle"/>
          </p:nvPr>
        </p:nvSpPr>
        <p:spPr>
          <a:xfrm>
            <a:off x="1565525" y="2521027"/>
            <a:ext cx="21258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Mercury is the closest planet to the Sun</a:t>
            </a:r>
            <a:endParaRPr>
              <a:solidFill>
                <a:schemeClr val="dk1"/>
              </a:solidFill>
            </a:endParaRPr>
          </a:p>
        </p:txBody>
      </p:sp>
      <p:sp>
        <p:nvSpPr>
          <p:cNvPr id="2010" name="Google Shape;2010;p64"/>
          <p:cNvSpPr txBox="1"/>
          <p:nvPr>
            <p:ph idx="4294967295" type="title"/>
          </p:nvPr>
        </p:nvSpPr>
        <p:spPr>
          <a:xfrm>
            <a:off x="1565525" y="2070828"/>
            <a:ext cx="2125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Mercury</a:t>
            </a:r>
            <a:endParaRPr sz="2400">
              <a:solidFill>
                <a:schemeClr val="dk1"/>
              </a:solidFill>
            </a:endParaRPr>
          </a:p>
        </p:txBody>
      </p:sp>
      <p:sp>
        <p:nvSpPr>
          <p:cNvPr id="2011" name="Google Shape;2011;p64"/>
          <p:cNvSpPr txBox="1"/>
          <p:nvPr>
            <p:ph idx="4294967295" type="subTitle"/>
          </p:nvPr>
        </p:nvSpPr>
        <p:spPr>
          <a:xfrm>
            <a:off x="713100" y="3963824"/>
            <a:ext cx="18768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The Moon is Earth’s only natural satellite</a:t>
            </a:r>
            <a:endParaRPr>
              <a:solidFill>
                <a:schemeClr val="dk1"/>
              </a:solidFill>
            </a:endParaRPr>
          </a:p>
        </p:txBody>
      </p:sp>
      <p:sp>
        <p:nvSpPr>
          <p:cNvPr id="2012" name="Google Shape;2012;p64"/>
          <p:cNvSpPr txBox="1"/>
          <p:nvPr>
            <p:ph idx="4294967295" type="title"/>
          </p:nvPr>
        </p:nvSpPr>
        <p:spPr>
          <a:xfrm>
            <a:off x="713100" y="3499159"/>
            <a:ext cx="1876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Moon</a:t>
            </a:r>
            <a:endParaRPr sz="2400">
              <a:solidFill>
                <a:schemeClr val="dk1"/>
              </a:solidFill>
            </a:endParaRPr>
          </a:p>
        </p:txBody>
      </p:sp>
      <p:sp>
        <p:nvSpPr>
          <p:cNvPr id="2013" name="Google Shape;2013;p64"/>
          <p:cNvSpPr txBox="1"/>
          <p:nvPr>
            <p:ph idx="4294967295" type="subTitle"/>
          </p:nvPr>
        </p:nvSpPr>
        <p:spPr>
          <a:xfrm>
            <a:off x="5528874" y="2521027"/>
            <a:ext cx="21258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Despite being red, Mars is a cold place</a:t>
            </a:r>
            <a:endParaRPr>
              <a:solidFill>
                <a:schemeClr val="dk1"/>
              </a:solidFill>
            </a:endParaRPr>
          </a:p>
        </p:txBody>
      </p:sp>
      <p:sp>
        <p:nvSpPr>
          <p:cNvPr id="2014" name="Google Shape;2014;p64"/>
          <p:cNvSpPr txBox="1"/>
          <p:nvPr>
            <p:ph idx="4294967295" type="title"/>
          </p:nvPr>
        </p:nvSpPr>
        <p:spPr>
          <a:xfrm>
            <a:off x="5528875" y="2070828"/>
            <a:ext cx="2125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Mars</a:t>
            </a:r>
            <a:endParaRPr sz="2400">
              <a:solidFill>
                <a:schemeClr val="dk1"/>
              </a:solidFill>
            </a:endParaRPr>
          </a:p>
        </p:txBody>
      </p:sp>
      <p:sp>
        <p:nvSpPr>
          <p:cNvPr id="2015" name="Google Shape;2015;p64"/>
          <p:cNvSpPr txBox="1"/>
          <p:nvPr>
            <p:ph idx="4294967295" type="subTitle"/>
          </p:nvPr>
        </p:nvSpPr>
        <p:spPr>
          <a:xfrm>
            <a:off x="2581551" y="3963831"/>
            <a:ext cx="18768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It’s the biggest planet in our Solar System</a:t>
            </a:r>
            <a:endParaRPr>
              <a:solidFill>
                <a:schemeClr val="dk1"/>
              </a:solidFill>
            </a:endParaRPr>
          </a:p>
        </p:txBody>
      </p:sp>
      <p:sp>
        <p:nvSpPr>
          <p:cNvPr id="2016" name="Google Shape;2016;p64"/>
          <p:cNvSpPr txBox="1"/>
          <p:nvPr>
            <p:ph idx="4294967295" type="title"/>
          </p:nvPr>
        </p:nvSpPr>
        <p:spPr>
          <a:xfrm>
            <a:off x="2581557" y="3499152"/>
            <a:ext cx="1876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Jupiter</a:t>
            </a:r>
            <a:endParaRPr sz="2400">
              <a:solidFill>
                <a:schemeClr val="dk1"/>
              </a:solidFill>
            </a:endParaRPr>
          </a:p>
        </p:txBody>
      </p:sp>
      <p:sp>
        <p:nvSpPr>
          <p:cNvPr id="2017" name="Google Shape;2017;p64"/>
          <p:cNvSpPr txBox="1"/>
          <p:nvPr>
            <p:ph idx="4294967295" type="subTitle"/>
          </p:nvPr>
        </p:nvSpPr>
        <p:spPr>
          <a:xfrm>
            <a:off x="4678602" y="3963831"/>
            <a:ext cx="1876800" cy="6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Saturn is </a:t>
            </a:r>
            <a:r>
              <a:rPr lang="en"/>
              <a:t>a gas giant with several rings</a:t>
            </a:r>
            <a:endParaRPr>
              <a:solidFill>
                <a:schemeClr val="dk1"/>
              </a:solidFill>
            </a:endParaRPr>
          </a:p>
        </p:txBody>
      </p:sp>
      <p:sp>
        <p:nvSpPr>
          <p:cNvPr id="2018" name="Google Shape;2018;p64"/>
          <p:cNvSpPr txBox="1"/>
          <p:nvPr>
            <p:ph idx="4294967295" type="title"/>
          </p:nvPr>
        </p:nvSpPr>
        <p:spPr>
          <a:xfrm>
            <a:off x="4678615" y="3499152"/>
            <a:ext cx="1876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Saturn</a:t>
            </a:r>
            <a:endParaRPr sz="2400">
              <a:solidFill>
                <a:schemeClr val="dk1"/>
              </a:solidFill>
            </a:endParaRPr>
          </a:p>
        </p:txBody>
      </p:sp>
      <p:sp>
        <p:nvSpPr>
          <p:cNvPr id="2019" name="Google Shape;2019;p64"/>
          <p:cNvSpPr txBox="1"/>
          <p:nvPr>
            <p:ph idx="4294967295" type="subTitle"/>
          </p:nvPr>
        </p:nvSpPr>
        <p:spPr>
          <a:xfrm>
            <a:off x="6547053" y="3963829"/>
            <a:ext cx="18768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It’s the farthest planet from the Sun</a:t>
            </a:r>
            <a:endParaRPr>
              <a:solidFill>
                <a:schemeClr val="dk1"/>
              </a:solidFill>
            </a:endParaRPr>
          </a:p>
        </p:txBody>
      </p:sp>
      <p:sp>
        <p:nvSpPr>
          <p:cNvPr id="2020" name="Google Shape;2020;p64"/>
          <p:cNvSpPr txBox="1"/>
          <p:nvPr>
            <p:ph idx="4294967295" type="title"/>
          </p:nvPr>
        </p:nvSpPr>
        <p:spPr>
          <a:xfrm>
            <a:off x="6547072" y="3499151"/>
            <a:ext cx="1876800" cy="49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rPr>
              <a:t>Neptune</a:t>
            </a:r>
            <a:endParaRPr sz="2400">
              <a:solidFill>
                <a:schemeClr val="dk1"/>
              </a:solidFill>
            </a:endParaRPr>
          </a:p>
        </p:txBody>
      </p:sp>
      <p:cxnSp>
        <p:nvCxnSpPr>
          <p:cNvPr id="2021" name="Google Shape;2021;p64"/>
          <p:cNvCxnSpPr>
            <a:stCxn id="2008" idx="2"/>
            <a:endCxn id="2014" idx="0"/>
          </p:cNvCxnSpPr>
          <p:nvPr/>
        </p:nvCxnSpPr>
        <p:spPr>
          <a:xfrm flipH="1" rot="-5400000">
            <a:off x="5364750" y="843825"/>
            <a:ext cx="434400" cy="2019900"/>
          </a:xfrm>
          <a:prstGeom prst="bentConnector3">
            <a:avLst>
              <a:gd fmla="val 49983" name="adj1"/>
            </a:avLst>
          </a:prstGeom>
          <a:noFill/>
          <a:ln cap="flat" cmpd="sng" w="9525">
            <a:solidFill>
              <a:schemeClr val="lt2"/>
            </a:solidFill>
            <a:prstDash val="solid"/>
            <a:round/>
            <a:headEnd len="med" w="med" type="none"/>
            <a:tailEnd len="med" w="med" type="none"/>
          </a:ln>
        </p:spPr>
      </p:cxnSp>
      <p:cxnSp>
        <p:nvCxnSpPr>
          <p:cNvPr id="2022" name="Google Shape;2022;p64"/>
          <p:cNvCxnSpPr>
            <a:stCxn id="2008" idx="2"/>
            <a:endCxn id="2010" idx="0"/>
          </p:cNvCxnSpPr>
          <p:nvPr/>
        </p:nvCxnSpPr>
        <p:spPr>
          <a:xfrm rot="5400000">
            <a:off x="3382950" y="881925"/>
            <a:ext cx="434400" cy="1943700"/>
          </a:xfrm>
          <a:prstGeom prst="bentConnector3">
            <a:avLst>
              <a:gd fmla="val 49983" name="adj1"/>
            </a:avLst>
          </a:prstGeom>
          <a:noFill/>
          <a:ln cap="flat" cmpd="sng" w="9525">
            <a:solidFill>
              <a:schemeClr val="lt2"/>
            </a:solidFill>
            <a:prstDash val="solid"/>
            <a:round/>
            <a:headEnd len="med" w="med" type="none"/>
            <a:tailEnd len="med" w="med" type="none"/>
          </a:ln>
        </p:spPr>
      </p:cxnSp>
      <p:cxnSp>
        <p:nvCxnSpPr>
          <p:cNvPr id="2023" name="Google Shape;2023;p64"/>
          <p:cNvCxnSpPr>
            <a:stCxn id="2009" idx="2"/>
            <a:endCxn id="2012" idx="0"/>
          </p:cNvCxnSpPr>
          <p:nvPr/>
        </p:nvCxnSpPr>
        <p:spPr>
          <a:xfrm rot="5400000">
            <a:off x="1955525" y="2826127"/>
            <a:ext cx="369000" cy="976800"/>
          </a:xfrm>
          <a:prstGeom prst="bentConnector3">
            <a:avLst>
              <a:gd fmla="val 50018" name="adj1"/>
            </a:avLst>
          </a:prstGeom>
          <a:noFill/>
          <a:ln cap="flat" cmpd="sng" w="9525">
            <a:solidFill>
              <a:schemeClr val="lt2"/>
            </a:solidFill>
            <a:prstDash val="solid"/>
            <a:round/>
            <a:headEnd len="med" w="med" type="none"/>
            <a:tailEnd len="med" w="med" type="none"/>
          </a:ln>
        </p:spPr>
      </p:cxnSp>
      <p:cxnSp>
        <p:nvCxnSpPr>
          <p:cNvPr id="2024" name="Google Shape;2024;p64"/>
          <p:cNvCxnSpPr>
            <a:stCxn id="2009" idx="2"/>
            <a:endCxn id="2016" idx="0"/>
          </p:cNvCxnSpPr>
          <p:nvPr/>
        </p:nvCxnSpPr>
        <p:spPr>
          <a:xfrm flipH="1" rot="-5400000">
            <a:off x="2889725" y="2868727"/>
            <a:ext cx="369000" cy="891600"/>
          </a:xfrm>
          <a:prstGeom prst="bentConnector3">
            <a:avLst>
              <a:gd fmla="val 50017" name="adj1"/>
            </a:avLst>
          </a:prstGeom>
          <a:noFill/>
          <a:ln cap="flat" cmpd="sng" w="9525">
            <a:solidFill>
              <a:schemeClr val="lt2"/>
            </a:solidFill>
            <a:prstDash val="solid"/>
            <a:round/>
            <a:headEnd len="med" w="med" type="none"/>
            <a:tailEnd len="med" w="med" type="none"/>
          </a:ln>
        </p:spPr>
      </p:cxnSp>
      <p:cxnSp>
        <p:nvCxnSpPr>
          <p:cNvPr id="2025" name="Google Shape;2025;p64"/>
          <p:cNvCxnSpPr>
            <a:stCxn id="2013" idx="2"/>
            <a:endCxn id="2018" idx="0"/>
          </p:cNvCxnSpPr>
          <p:nvPr/>
        </p:nvCxnSpPr>
        <p:spPr>
          <a:xfrm rot="5400000">
            <a:off x="5919924" y="2827177"/>
            <a:ext cx="369000" cy="974700"/>
          </a:xfrm>
          <a:prstGeom prst="bentConnector3">
            <a:avLst>
              <a:gd fmla="val 50017" name="adj1"/>
            </a:avLst>
          </a:prstGeom>
          <a:noFill/>
          <a:ln cap="flat" cmpd="sng" w="9525">
            <a:solidFill>
              <a:schemeClr val="lt2"/>
            </a:solidFill>
            <a:prstDash val="solid"/>
            <a:round/>
            <a:headEnd len="med" w="med" type="none"/>
            <a:tailEnd len="med" w="med" type="none"/>
          </a:ln>
        </p:spPr>
      </p:cxnSp>
      <p:cxnSp>
        <p:nvCxnSpPr>
          <p:cNvPr id="2026" name="Google Shape;2026;p64"/>
          <p:cNvCxnSpPr>
            <a:stCxn id="2013" idx="2"/>
            <a:endCxn id="2020" idx="0"/>
          </p:cNvCxnSpPr>
          <p:nvPr/>
        </p:nvCxnSpPr>
        <p:spPr>
          <a:xfrm flipH="1" rot="-5400000">
            <a:off x="6854124" y="2867677"/>
            <a:ext cx="369000" cy="893700"/>
          </a:xfrm>
          <a:prstGeom prst="bentConnector3">
            <a:avLst>
              <a:gd fmla="val 50017"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3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850" name="Google Shape;850;p38"/>
          <p:cNvSpPr txBox="1"/>
          <p:nvPr>
            <p:ph idx="2" type="title"/>
          </p:nvPr>
        </p:nvSpPr>
        <p:spPr>
          <a:xfrm>
            <a:off x="2154925" y="1400692"/>
            <a:ext cx="2144100" cy="5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51" name="Google Shape;851;p38"/>
          <p:cNvSpPr txBox="1"/>
          <p:nvPr>
            <p:ph idx="5" type="subTitle"/>
          </p:nvPr>
        </p:nvSpPr>
        <p:spPr>
          <a:xfrm>
            <a:off x="2154913" y="3969123"/>
            <a:ext cx="21441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852" name="Google Shape;852;p38"/>
          <p:cNvSpPr txBox="1"/>
          <p:nvPr>
            <p:ph idx="6" type="title"/>
          </p:nvPr>
        </p:nvSpPr>
        <p:spPr>
          <a:xfrm>
            <a:off x="2154925" y="2985779"/>
            <a:ext cx="2144100" cy="5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53" name="Google Shape;853;p38"/>
          <p:cNvSpPr txBox="1"/>
          <p:nvPr>
            <p:ph idx="7" type="subTitle"/>
          </p:nvPr>
        </p:nvSpPr>
        <p:spPr>
          <a:xfrm>
            <a:off x="4844775" y="3969125"/>
            <a:ext cx="21441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854" name="Google Shape;854;p38"/>
          <p:cNvSpPr txBox="1"/>
          <p:nvPr>
            <p:ph idx="8" type="title"/>
          </p:nvPr>
        </p:nvSpPr>
        <p:spPr>
          <a:xfrm>
            <a:off x="4844785" y="2985787"/>
            <a:ext cx="2144100" cy="5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55" name="Google Shape;855;p38"/>
          <p:cNvSpPr txBox="1"/>
          <p:nvPr>
            <p:ph idx="3" type="subTitle"/>
          </p:nvPr>
        </p:nvSpPr>
        <p:spPr>
          <a:xfrm>
            <a:off x="4844798" y="2384023"/>
            <a:ext cx="21441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856" name="Google Shape;856;p38"/>
          <p:cNvSpPr txBox="1"/>
          <p:nvPr>
            <p:ph idx="4" type="title"/>
          </p:nvPr>
        </p:nvSpPr>
        <p:spPr>
          <a:xfrm>
            <a:off x="4844775" y="1400625"/>
            <a:ext cx="2144100" cy="59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57" name="Google Shape;857;p38"/>
          <p:cNvSpPr txBox="1"/>
          <p:nvPr>
            <p:ph idx="1" type="subTitle"/>
          </p:nvPr>
        </p:nvSpPr>
        <p:spPr>
          <a:xfrm>
            <a:off x="2154913" y="2384014"/>
            <a:ext cx="2144100" cy="50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describe the topic of the section here</a:t>
            </a:r>
            <a:endParaRPr/>
          </a:p>
        </p:txBody>
      </p:sp>
      <p:sp>
        <p:nvSpPr>
          <p:cNvPr id="858" name="Google Shape;858;p38"/>
          <p:cNvSpPr txBox="1"/>
          <p:nvPr>
            <p:ph idx="9" type="subTitle"/>
          </p:nvPr>
        </p:nvSpPr>
        <p:spPr>
          <a:xfrm>
            <a:off x="2154925" y="1991375"/>
            <a:ext cx="2144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Theoretical</a:t>
            </a:r>
            <a:endParaRPr/>
          </a:p>
        </p:txBody>
      </p:sp>
      <p:sp>
        <p:nvSpPr>
          <p:cNvPr id="859" name="Google Shape;859;p38"/>
          <p:cNvSpPr txBox="1"/>
          <p:nvPr>
            <p:ph idx="13" type="subTitle"/>
          </p:nvPr>
        </p:nvSpPr>
        <p:spPr>
          <a:xfrm>
            <a:off x="4844752" y="1991375"/>
            <a:ext cx="2144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860" name="Google Shape;860;p38"/>
          <p:cNvSpPr txBox="1"/>
          <p:nvPr>
            <p:ph idx="14" type="subTitle"/>
          </p:nvPr>
        </p:nvSpPr>
        <p:spPr>
          <a:xfrm>
            <a:off x="2155050" y="3576475"/>
            <a:ext cx="2144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Basic tips</a:t>
            </a:r>
            <a:endParaRPr/>
          </a:p>
        </p:txBody>
      </p:sp>
      <p:sp>
        <p:nvSpPr>
          <p:cNvPr id="861" name="Google Shape;861;p38"/>
          <p:cNvSpPr txBox="1"/>
          <p:nvPr>
            <p:ph idx="15" type="subTitle"/>
          </p:nvPr>
        </p:nvSpPr>
        <p:spPr>
          <a:xfrm>
            <a:off x="4844877" y="3576475"/>
            <a:ext cx="2144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Exercises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65"/>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 perhaps a table</a:t>
            </a:r>
            <a:endParaRPr>
              <a:solidFill>
                <a:schemeClr val="dk1"/>
              </a:solidFill>
            </a:endParaRPr>
          </a:p>
        </p:txBody>
      </p:sp>
      <p:graphicFrame>
        <p:nvGraphicFramePr>
          <p:cNvPr id="2032" name="Google Shape;2032;p65"/>
          <p:cNvGraphicFramePr/>
          <p:nvPr/>
        </p:nvGraphicFramePr>
        <p:xfrm>
          <a:off x="1006603" y="1744288"/>
          <a:ext cx="3000000" cy="3000000"/>
        </p:xfrm>
        <a:graphic>
          <a:graphicData uri="http://schemas.openxmlformats.org/drawingml/2006/table">
            <a:tbl>
              <a:tblPr>
                <a:noFill/>
                <a:tableStyleId>{815FA600-99AC-4DA9-A56E-D507D5A3754B}</a:tableStyleId>
              </a:tblPr>
              <a:tblGrid>
                <a:gridCol w="1782700"/>
                <a:gridCol w="1782700"/>
                <a:gridCol w="1782700"/>
                <a:gridCol w="1782700"/>
              </a:tblGrid>
              <a:tr h="571700">
                <a:tc>
                  <a:txBody>
                    <a:bodyPr/>
                    <a:lstStyle/>
                    <a:p>
                      <a:pPr indent="0" lvl="0" marL="0" rtl="0" algn="ctr">
                        <a:spcBef>
                          <a:spcPts val="0"/>
                        </a:spcBef>
                        <a:spcAft>
                          <a:spcPts val="0"/>
                        </a:spcAft>
                        <a:buNone/>
                      </a:pPr>
                      <a:r>
                        <a:t/>
                      </a:r>
                      <a:endParaRPr>
                        <a:solidFill>
                          <a:schemeClr val="dk1"/>
                        </a:solidFill>
                        <a:latin typeface="Lato"/>
                        <a:ea typeface="Lato"/>
                        <a:cs typeface="Lato"/>
                        <a:sym typeface="Lato"/>
                      </a:endParaRPr>
                    </a:p>
                  </a:txBody>
                  <a:tcPr marT="0" marB="91425" marR="91425" marL="0" anchor="ctr">
                    <a:lnL cap="flat" cmpd="sng" w="19050">
                      <a:solidFill>
                        <a:schemeClr val="dk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Mass</a:t>
                      </a:r>
                      <a:endParaRPr b="1" sz="24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Diameter</a:t>
                      </a:r>
                      <a:endParaRPr b="1" sz="24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Gravity</a:t>
                      </a:r>
                      <a:endParaRPr b="1" sz="24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r h="571700">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Mercury</a:t>
                      </a:r>
                      <a:endParaRPr b="1" sz="18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0.06</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0.53</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0.38</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571700">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Mars</a:t>
                      </a:r>
                      <a:endParaRPr b="1" sz="18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0.11</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9.4</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0.53</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571700">
                <a:tc>
                  <a:txBody>
                    <a:bodyPr/>
                    <a:lstStyle/>
                    <a:p>
                      <a:pPr indent="0" lvl="0" marL="0" rtl="0" algn="ctr">
                        <a:spcBef>
                          <a:spcPts val="0"/>
                        </a:spcBef>
                        <a:spcAft>
                          <a:spcPts val="0"/>
                        </a:spcAft>
                        <a:buNone/>
                      </a:pPr>
                      <a:r>
                        <a:rPr b="1" lang="en" sz="1800">
                          <a:solidFill>
                            <a:schemeClr val="dk1"/>
                          </a:solidFill>
                          <a:latin typeface="Montserrat"/>
                          <a:ea typeface="Montserrat"/>
                          <a:cs typeface="Montserrat"/>
                          <a:sym typeface="Montserrat"/>
                        </a:rPr>
                        <a:t>Saturn</a:t>
                      </a:r>
                      <a:endParaRPr b="1" sz="1800">
                        <a:solidFill>
                          <a:schemeClr val="dk1"/>
                        </a:solidFill>
                        <a:latin typeface="Montserrat"/>
                        <a:ea typeface="Montserrat"/>
                        <a:cs typeface="Montserrat"/>
                        <a:sym typeface="Montserrat"/>
                      </a:endParaRPr>
                    </a:p>
                  </a:txBody>
                  <a:tcPr marT="90000"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95.2</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1.16</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9.4</a:t>
                      </a:r>
                      <a:endParaRPr>
                        <a:solidFill>
                          <a:schemeClr val="dk1"/>
                        </a:solidFill>
                        <a:latin typeface="Barlow"/>
                        <a:ea typeface="Barlow"/>
                        <a:cs typeface="Barlow"/>
                        <a:sym typeface="Barlow"/>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6" name="Shape 2036"/>
        <p:cNvGrpSpPr/>
        <p:nvPr/>
      </p:nvGrpSpPr>
      <p:grpSpPr>
        <a:xfrm>
          <a:off x="0" y="0"/>
          <a:ext cx="0" cy="0"/>
          <a:chOff x="0" y="0"/>
          <a:chExt cx="0" cy="0"/>
        </a:xfrm>
      </p:grpSpPr>
      <p:sp>
        <p:nvSpPr>
          <p:cNvPr id="2037" name="Google Shape;2037;p66"/>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about this slide?</a:t>
            </a:r>
            <a:endParaRPr/>
          </a:p>
        </p:txBody>
      </p:sp>
      <p:sp>
        <p:nvSpPr>
          <p:cNvPr id="2038" name="Google Shape;2038;p66"/>
          <p:cNvSpPr txBox="1"/>
          <p:nvPr/>
        </p:nvSpPr>
        <p:spPr>
          <a:xfrm>
            <a:off x="4585202" y="1689607"/>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Mercury is the closest object to the Sun</a:t>
            </a:r>
            <a:endParaRPr>
              <a:solidFill>
                <a:schemeClr val="dk1"/>
              </a:solidFill>
              <a:latin typeface="Barlow"/>
              <a:ea typeface="Barlow"/>
              <a:cs typeface="Barlow"/>
              <a:sym typeface="Barlow"/>
            </a:endParaRPr>
          </a:p>
        </p:txBody>
      </p:sp>
      <p:sp>
        <p:nvSpPr>
          <p:cNvPr id="2039" name="Google Shape;2039;p66"/>
          <p:cNvSpPr txBox="1"/>
          <p:nvPr/>
        </p:nvSpPr>
        <p:spPr>
          <a:xfrm>
            <a:off x="4585202" y="1301867"/>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Mercury</a:t>
            </a:r>
            <a:endParaRPr b="1" sz="2400">
              <a:solidFill>
                <a:schemeClr val="dk1"/>
              </a:solidFill>
              <a:latin typeface="Montserrat"/>
              <a:ea typeface="Montserrat"/>
              <a:cs typeface="Montserrat"/>
              <a:sym typeface="Montserrat"/>
            </a:endParaRPr>
          </a:p>
        </p:txBody>
      </p:sp>
      <p:sp>
        <p:nvSpPr>
          <p:cNvPr id="2040" name="Google Shape;2040;p66"/>
          <p:cNvSpPr txBox="1"/>
          <p:nvPr/>
        </p:nvSpPr>
        <p:spPr>
          <a:xfrm rot="1619">
            <a:off x="5217611" y="2445700"/>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03</a:t>
            </a:r>
            <a:endParaRPr b="1" sz="2000">
              <a:solidFill>
                <a:schemeClr val="accent1"/>
              </a:solidFill>
              <a:latin typeface="Montserrat"/>
              <a:ea typeface="Montserrat"/>
              <a:cs typeface="Montserrat"/>
              <a:sym typeface="Montserrat"/>
            </a:endParaRPr>
          </a:p>
        </p:txBody>
      </p:sp>
      <p:sp>
        <p:nvSpPr>
          <p:cNvPr id="2041" name="Google Shape;2041;p66"/>
          <p:cNvSpPr txBox="1"/>
          <p:nvPr/>
        </p:nvSpPr>
        <p:spPr>
          <a:xfrm>
            <a:off x="6514667" y="1301867"/>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Saturn</a:t>
            </a:r>
            <a:endParaRPr b="1" sz="2400">
              <a:solidFill>
                <a:schemeClr val="dk1"/>
              </a:solidFill>
              <a:latin typeface="Montserrat"/>
              <a:ea typeface="Montserrat"/>
              <a:cs typeface="Montserrat"/>
              <a:sym typeface="Montserrat"/>
            </a:endParaRPr>
          </a:p>
        </p:txBody>
      </p:sp>
      <p:sp>
        <p:nvSpPr>
          <p:cNvPr id="2042" name="Google Shape;2042;p66"/>
          <p:cNvSpPr txBox="1"/>
          <p:nvPr/>
        </p:nvSpPr>
        <p:spPr>
          <a:xfrm>
            <a:off x="6514667" y="1689607"/>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Saturn was named after a Roman god</a:t>
            </a:r>
            <a:endParaRPr>
              <a:solidFill>
                <a:schemeClr val="dk1"/>
              </a:solidFill>
              <a:latin typeface="Barlow"/>
              <a:ea typeface="Barlow"/>
              <a:cs typeface="Barlow"/>
              <a:sym typeface="Barlow"/>
            </a:endParaRPr>
          </a:p>
        </p:txBody>
      </p:sp>
      <p:sp>
        <p:nvSpPr>
          <p:cNvPr id="2043" name="Google Shape;2043;p66"/>
          <p:cNvSpPr txBox="1"/>
          <p:nvPr/>
        </p:nvSpPr>
        <p:spPr>
          <a:xfrm rot="1619">
            <a:off x="7149167" y="2445700"/>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04</a:t>
            </a:r>
            <a:endParaRPr b="1" sz="2000">
              <a:solidFill>
                <a:schemeClr val="accent1"/>
              </a:solidFill>
              <a:latin typeface="Montserrat"/>
              <a:ea typeface="Montserrat"/>
              <a:cs typeface="Montserrat"/>
              <a:sym typeface="Montserrat"/>
            </a:endParaRPr>
          </a:p>
        </p:txBody>
      </p:sp>
      <p:sp>
        <p:nvSpPr>
          <p:cNvPr id="2044" name="Google Shape;2044;p66"/>
          <p:cNvSpPr txBox="1"/>
          <p:nvPr/>
        </p:nvSpPr>
        <p:spPr>
          <a:xfrm>
            <a:off x="2650510" y="3632135"/>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Mars</a:t>
            </a:r>
            <a:endParaRPr b="1" sz="2400">
              <a:solidFill>
                <a:schemeClr val="dk1"/>
              </a:solidFill>
              <a:latin typeface="Montserrat"/>
              <a:ea typeface="Montserrat"/>
              <a:cs typeface="Montserrat"/>
              <a:sym typeface="Montserrat"/>
            </a:endParaRPr>
          </a:p>
        </p:txBody>
      </p:sp>
      <p:sp>
        <p:nvSpPr>
          <p:cNvPr id="2045" name="Google Shape;2045;p66"/>
          <p:cNvSpPr txBox="1"/>
          <p:nvPr/>
        </p:nvSpPr>
        <p:spPr>
          <a:xfrm>
            <a:off x="2651556" y="4003186"/>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Despite being red,</a:t>
            </a:r>
            <a:br>
              <a:rPr lang="en">
                <a:solidFill>
                  <a:schemeClr val="dk1"/>
                </a:solidFill>
                <a:latin typeface="Barlow"/>
                <a:ea typeface="Barlow"/>
                <a:cs typeface="Barlow"/>
                <a:sym typeface="Barlow"/>
              </a:rPr>
            </a:br>
            <a:r>
              <a:rPr lang="en">
                <a:solidFill>
                  <a:schemeClr val="dk1"/>
                </a:solidFill>
                <a:latin typeface="Barlow"/>
                <a:ea typeface="Barlow"/>
                <a:cs typeface="Barlow"/>
                <a:sym typeface="Barlow"/>
              </a:rPr>
              <a:t>Mars is a cold place</a:t>
            </a:r>
            <a:endParaRPr>
              <a:solidFill>
                <a:schemeClr val="dk1"/>
              </a:solidFill>
              <a:latin typeface="Barlow"/>
              <a:ea typeface="Barlow"/>
              <a:cs typeface="Barlow"/>
              <a:sym typeface="Barlow"/>
            </a:endParaRPr>
          </a:p>
        </p:txBody>
      </p:sp>
      <p:sp>
        <p:nvSpPr>
          <p:cNvPr id="2046" name="Google Shape;2046;p66"/>
          <p:cNvSpPr txBox="1"/>
          <p:nvPr/>
        </p:nvSpPr>
        <p:spPr>
          <a:xfrm rot="1619">
            <a:off x="3286056" y="3065975"/>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07</a:t>
            </a:r>
            <a:endParaRPr b="1" sz="2000">
              <a:solidFill>
                <a:schemeClr val="accent1"/>
              </a:solidFill>
              <a:latin typeface="Montserrat"/>
              <a:ea typeface="Montserrat"/>
              <a:cs typeface="Montserrat"/>
              <a:sym typeface="Montserrat"/>
            </a:endParaRPr>
          </a:p>
        </p:txBody>
      </p:sp>
      <p:sp>
        <p:nvSpPr>
          <p:cNvPr id="2047" name="Google Shape;2047;p66"/>
          <p:cNvSpPr txBox="1"/>
          <p:nvPr/>
        </p:nvSpPr>
        <p:spPr>
          <a:xfrm>
            <a:off x="4581020" y="3632140"/>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sp>
        <p:nvSpPr>
          <p:cNvPr id="2048" name="Google Shape;2048;p66"/>
          <p:cNvSpPr txBox="1"/>
          <p:nvPr/>
        </p:nvSpPr>
        <p:spPr>
          <a:xfrm>
            <a:off x="4583111" y="4003192"/>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Jupiter was named after a Roman god</a:t>
            </a:r>
            <a:endParaRPr>
              <a:solidFill>
                <a:schemeClr val="dk1"/>
              </a:solidFill>
              <a:latin typeface="Barlow"/>
              <a:ea typeface="Barlow"/>
              <a:cs typeface="Barlow"/>
              <a:sym typeface="Barlow"/>
            </a:endParaRPr>
          </a:p>
        </p:txBody>
      </p:sp>
      <p:sp>
        <p:nvSpPr>
          <p:cNvPr id="2049" name="Google Shape;2049;p66"/>
          <p:cNvSpPr txBox="1"/>
          <p:nvPr/>
        </p:nvSpPr>
        <p:spPr>
          <a:xfrm rot="1619">
            <a:off x="5217611" y="3065975"/>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06</a:t>
            </a:r>
            <a:endParaRPr b="1" sz="2000">
              <a:solidFill>
                <a:schemeClr val="accent1"/>
              </a:solidFill>
              <a:latin typeface="Montserrat"/>
              <a:ea typeface="Montserrat"/>
              <a:cs typeface="Montserrat"/>
              <a:sym typeface="Montserrat"/>
            </a:endParaRPr>
          </a:p>
        </p:txBody>
      </p:sp>
      <p:sp>
        <p:nvSpPr>
          <p:cNvPr id="2050" name="Google Shape;2050;p66"/>
          <p:cNvSpPr txBox="1"/>
          <p:nvPr/>
        </p:nvSpPr>
        <p:spPr>
          <a:xfrm>
            <a:off x="6514667" y="3632140"/>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Ceres</a:t>
            </a:r>
            <a:endParaRPr b="1" sz="2400">
              <a:solidFill>
                <a:schemeClr val="dk1"/>
              </a:solidFill>
              <a:latin typeface="Montserrat"/>
              <a:ea typeface="Montserrat"/>
              <a:cs typeface="Montserrat"/>
              <a:sym typeface="Montserrat"/>
            </a:endParaRPr>
          </a:p>
        </p:txBody>
      </p:sp>
      <p:sp>
        <p:nvSpPr>
          <p:cNvPr id="2051" name="Google Shape;2051;p66"/>
          <p:cNvSpPr txBox="1"/>
          <p:nvPr/>
        </p:nvSpPr>
        <p:spPr>
          <a:xfrm>
            <a:off x="6514667" y="4003192"/>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Ceres is located in the main asteroid </a:t>
            </a:r>
            <a:r>
              <a:rPr lang="en">
                <a:solidFill>
                  <a:schemeClr val="dk1"/>
                </a:solidFill>
                <a:latin typeface="Barlow"/>
                <a:ea typeface="Barlow"/>
                <a:cs typeface="Barlow"/>
                <a:sym typeface="Barlow"/>
              </a:rPr>
              <a:t>belt</a:t>
            </a:r>
            <a:endParaRPr>
              <a:solidFill>
                <a:schemeClr val="dk1"/>
              </a:solidFill>
              <a:latin typeface="Barlow"/>
              <a:ea typeface="Barlow"/>
              <a:cs typeface="Barlow"/>
              <a:sym typeface="Barlow"/>
            </a:endParaRPr>
          </a:p>
        </p:txBody>
      </p:sp>
      <p:sp>
        <p:nvSpPr>
          <p:cNvPr id="2052" name="Google Shape;2052;p66"/>
          <p:cNvSpPr txBox="1"/>
          <p:nvPr/>
        </p:nvSpPr>
        <p:spPr>
          <a:xfrm rot="1619">
            <a:off x="7149167" y="3065975"/>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05</a:t>
            </a:r>
            <a:endParaRPr b="1" sz="2000">
              <a:solidFill>
                <a:schemeClr val="accent1"/>
              </a:solidFill>
              <a:latin typeface="Montserrat"/>
              <a:ea typeface="Montserrat"/>
              <a:cs typeface="Montserrat"/>
              <a:sym typeface="Montserrat"/>
            </a:endParaRPr>
          </a:p>
        </p:txBody>
      </p:sp>
      <p:cxnSp>
        <p:nvCxnSpPr>
          <p:cNvPr id="2053" name="Google Shape;2053;p66"/>
          <p:cNvCxnSpPr>
            <a:stCxn id="2054" idx="3"/>
            <a:endCxn id="2055" idx="1"/>
          </p:cNvCxnSpPr>
          <p:nvPr/>
        </p:nvCxnSpPr>
        <p:spPr>
          <a:xfrm flipH="1" rot="10800000">
            <a:off x="1991700" y="2666050"/>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56" name="Google Shape;2056;p66"/>
          <p:cNvCxnSpPr>
            <a:stCxn id="2055" idx="3"/>
            <a:endCxn id="2040" idx="1"/>
          </p:cNvCxnSpPr>
          <p:nvPr/>
        </p:nvCxnSpPr>
        <p:spPr>
          <a:xfrm flipH="1" rot="10800000">
            <a:off x="3923256" y="2666050"/>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57" name="Google Shape;2057;p66"/>
          <p:cNvCxnSpPr>
            <a:stCxn id="2040" idx="3"/>
            <a:endCxn id="2043" idx="1"/>
          </p:cNvCxnSpPr>
          <p:nvPr/>
        </p:nvCxnSpPr>
        <p:spPr>
          <a:xfrm flipH="1" rot="10800000">
            <a:off x="5854811" y="2666050"/>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58" name="Google Shape;2058;p66"/>
          <p:cNvCxnSpPr>
            <a:stCxn id="2059" idx="3"/>
            <a:endCxn id="2046" idx="1"/>
          </p:cNvCxnSpPr>
          <p:nvPr/>
        </p:nvCxnSpPr>
        <p:spPr>
          <a:xfrm flipH="1" rot="10800000">
            <a:off x="1991700" y="3286325"/>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60" name="Google Shape;2060;p66"/>
          <p:cNvCxnSpPr>
            <a:stCxn id="2046" idx="3"/>
            <a:endCxn id="2049" idx="1"/>
          </p:cNvCxnSpPr>
          <p:nvPr/>
        </p:nvCxnSpPr>
        <p:spPr>
          <a:xfrm flipH="1" rot="10800000">
            <a:off x="3923256" y="3286325"/>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61" name="Google Shape;2061;p66"/>
          <p:cNvCxnSpPr>
            <a:stCxn id="2049" idx="3"/>
            <a:endCxn id="2052" idx="1"/>
          </p:cNvCxnSpPr>
          <p:nvPr/>
        </p:nvCxnSpPr>
        <p:spPr>
          <a:xfrm flipH="1" rot="10800000">
            <a:off x="5854811" y="3286325"/>
            <a:ext cx="1294500" cy="300"/>
          </a:xfrm>
          <a:prstGeom prst="straightConnector1">
            <a:avLst/>
          </a:prstGeom>
          <a:noFill/>
          <a:ln cap="flat" cmpd="sng" w="9525">
            <a:solidFill>
              <a:schemeClr val="lt2"/>
            </a:solidFill>
            <a:prstDash val="solid"/>
            <a:round/>
            <a:headEnd len="med" w="med" type="none"/>
            <a:tailEnd len="med" w="med" type="none"/>
          </a:ln>
        </p:spPr>
      </p:cxnSp>
      <p:cxnSp>
        <p:nvCxnSpPr>
          <p:cNvPr id="2062" name="Google Shape;2062;p66"/>
          <p:cNvCxnSpPr>
            <a:stCxn id="2043" idx="3"/>
            <a:endCxn id="2052" idx="3"/>
          </p:cNvCxnSpPr>
          <p:nvPr/>
        </p:nvCxnSpPr>
        <p:spPr>
          <a:xfrm>
            <a:off x="7786367" y="2666350"/>
            <a:ext cx="600" cy="620400"/>
          </a:xfrm>
          <a:prstGeom prst="bentConnector3">
            <a:avLst>
              <a:gd fmla="val 39687500" name="adj1"/>
            </a:avLst>
          </a:prstGeom>
          <a:noFill/>
          <a:ln cap="flat" cmpd="sng" w="9525">
            <a:solidFill>
              <a:schemeClr val="lt2"/>
            </a:solidFill>
            <a:prstDash val="solid"/>
            <a:round/>
            <a:headEnd len="med" w="med" type="none"/>
            <a:tailEnd len="med" w="med" type="none"/>
          </a:ln>
        </p:spPr>
      </p:cxnSp>
      <p:sp>
        <p:nvSpPr>
          <p:cNvPr id="2055" name="Google Shape;2055;p66"/>
          <p:cNvSpPr txBox="1"/>
          <p:nvPr/>
        </p:nvSpPr>
        <p:spPr>
          <a:xfrm rot="1619">
            <a:off x="3286056" y="2445700"/>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02</a:t>
            </a:r>
            <a:endParaRPr b="1" sz="2000">
              <a:solidFill>
                <a:schemeClr val="accent1"/>
              </a:solidFill>
              <a:latin typeface="Montserrat"/>
              <a:ea typeface="Montserrat"/>
              <a:cs typeface="Montserrat"/>
              <a:sym typeface="Montserrat"/>
            </a:endParaRPr>
          </a:p>
        </p:txBody>
      </p:sp>
      <p:sp>
        <p:nvSpPr>
          <p:cNvPr id="2063" name="Google Shape;2063;p66"/>
          <p:cNvSpPr txBox="1"/>
          <p:nvPr/>
        </p:nvSpPr>
        <p:spPr>
          <a:xfrm>
            <a:off x="2652601" y="1689607"/>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The Moon is Earth’s only natural satellite</a:t>
            </a:r>
            <a:endParaRPr>
              <a:solidFill>
                <a:schemeClr val="dk1"/>
              </a:solidFill>
              <a:latin typeface="Barlow"/>
              <a:ea typeface="Barlow"/>
              <a:cs typeface="Barlow"/>
              <a:sym typeface="Barlow"/>
            </a:endParaRPr>
          </a:p>
        </p:txBody>
      </p:sp>
      <p:sp>
        <p:nvSpPr>
          <p:cNvPr id="2064" name="Google Shape;2064;p66"/>
          <p:cNvSpPr txBox="1"/>
          <p:nvPr/>
        </p:nvSpPr>
        <p:spPr>
          <a:xfrm>
            <a:off x="2652601" y="1301867"/>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Moon</a:t>
            </a:r>
            <a:endParaRPr b="1" sz="2400">
              <a:solidFill>
                <a:schemeClr val="dk1"/>
              </a:solidFill>
              <a:latin typeface="Montserrat"/>
              <a:ea typeface="Montserrat"/>
              <a:cs typeface="Montserrat"/>
              <a:sym typeface="Montserrat"/>
            </a:endParaRPr>
          </a:p>
        </p:txBody>
      </p:sp>
      <p:sp>
        <p:nvSpPr>
          <p:cNvPr id="2065" name="Google Shape;2065;p66"/>
          <p:cNvSpPr txBox="1"/>
          <p:nvPr/>
        </p:nvSpPr>
        <p:spPr>
          <a:xfrm>
            <a:off x="720000" y="1301867"/>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Earth</a:t>
            </a:r>
            <a:endParaRPr b="1" sz="2400">
              <a:solidFill>
                <a:schemeClr val="dk1"/>
              </a:solidFill>
              <a:latin typeface="Montserrat"/>
              <a:ea typeface="Montserrat"/>
              <a:cs typeface="Montserrat"/>
              <a:sym typeface="Montserrat"/>
            </a:endParaRPr>
          </a:p>
        </p:txBody>
      </p:sp>
      <p:sp>
        <p:nvSpPr>
          <p:cNvPr id="2066" name="Google Shape;2066;p66"/>
          <p:cNvSpPr txBox="1"/>
          <p:nvPr/>
        </p:nvSpPr>
        <p:spPr>
          <a:xfrm>
            <a:off x="720000" y="1689607"/>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Earth is the third planet from the Sun </a:t>
            </a:r>
            <a:endParaRPr>
              <a:solidFill>
                <a:schemeClr val="dk1"/>
              </a:solidFill>
              <a:latin typeface="Barlow"/>
              <a:ea typeface="Barlow"/>
              <a:cs typeface="Barlow"/>
              <a:sym typeface="Barlow"/>
            </a:endParaRPr>
          </a:p>
        </p:txBody>
      </p:sp>
      <p:sp>
        <p:nvSpPr>
          <p:cNvPr id="2054" name="Google Shape;2054;p66"/>
          <p:cNvSpPr txBox="1"/>
          <p:nvPr/>
        </p:nvSpPr>
        <p:spPr>
          <a:xfrm rot="1619">
            <a:off x="1354500" y="2445700"/>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01</a:t>
            </a:r>
            <a:endParaRPr b="1" sz="2000">
              <a:solidFill>
                <a:schemeClr val="accent1"/>
              </a:solidFill>
              <a:latin typeface="Montserrat"/>
              <a:ea typeface="Montserrat"/>
              <a:cs typeface="Montserrat"/>
              <a:sym typeface="Montserrat"/>
            </a:endParaRPr>
          </a:p>
        </p:txBody>
      </p:sp>
      <p:sp>
        <p:nvSpPr>
          <p:cNvPr id="2067" name="Google Shape;2067;p66"/>
          <p:cNvSpPr txBox="1"/>
          <p:nvPr/>
        </p:nvSpPr>
        <p:spPr>
          <a:xfrm>
            <a:off x="720000" y="3632135"/>
            <a:ext cx="19062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ontserrat"/>
                <a:ea typeface="Montserrat"/>
                <a:cs typeface="Montserrat"/>
                <a:sym typeface="Montserrat"/>
              </a:rPr>
              <a:t>Neptune</a:t>
            </a:r>
            <a:endParaRPr b="1" sz="2400">
              <a:solidFill>
                <a:schemeClr val="dk1"/>
              </a:solidFill>
              <a:latin typeface="Montserrat"/>
              <a:ea typeface="Montserrat"/>
              <a:cs typeface="Montserrat"/>
              <a:sym typeface="Montserrat"/>
            </a:endParaRPr>
          </a:p>
        </p:txBody>
      </p:sp>
      <p:sp>
        <p:nvSpPr>
          <p:cNvPr id="2068" name="Google Shape;2068;p66"/>
          <p:cNvSpPr txBox="1"/>
          <p:nvPr/>
        </p:nvSpPr>
        <p:spPr>
          <a:xfrm>
            <a:off x="720000" y="4003186"/>
            <a:ext cx="1906200" cy="534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Neptune is very far away from us</a:t>
            </a:r>
            <a:endParaRPr>
              <a:solidFill>
                <a:schemeClr val="dk1"/>
              </a:solidFill>
              <a:latin typeface="Barlow"/>
              <a:ea typeface="Barlow"/>
              <a:cs typeface="Barlow"/>
              <a:sym typeface="Barlow"/>
            </a:endParaRPr>
          </a:p>
        </p:txBody>
      </p:sp>
      <p:sp>
        <p:nvSpPr>
          <p:cNvPr id="2059" name="Google Shape;2059;p66"/>
          <p:cNvSpPr txBox="1"/>
          <p:nvPr/>
        </p:nvSpPr>
        <p:spPr>
          <a:xfrm rot="1619">
            <a:off x="1354500" y="3065975"/>
            <a:ext cx="637200" cy="44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Montserrat"/>
                <a:ea typeface="Montserrat"/>
                <a:cs typeface="Montserrat"/>
                <a:sym typeface="Montserrat"/>
              </a:rPr>
              <a:t>08</a:t>
            </a:r>
            <a:endParaRPr b="1" sz="2000">
              <a:solidFill>
                <a:schemeClr val="accent1"/>
              </a:solidFill>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2" name="Shape 2072"/>
        <p:cNvGrpSpPr/>
        <p:nvPr/>
      </p:nvGrpSpPr>
      <p:grpSpPr>
        <a:xfrm>
          <a:off x="0" y="0"/>
          <a:ext cx="0" cy="0"/>
          <a:chOff x="0" y="0"/>
          <a:chExt cx="0" cy="0"/>
        </a:xfrm>
      </p:grpSpPr>
      <p:sp>
        <p:nvSpPr>
          <p:cNvPr id="2073" name="Google Shape;2073;p67"/>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You </a:t>
            </a:r>
            <a:r>
              <a:rPr lang="en"/>
              <a:t>can </a:t>
            </a:r>
            <a:r>
              <a:rPr lang="en">
                <a:solidFill>
                  <a:schemeClr val="dk1"/>
                </a:solidFill>
              </a:rPr>
              <a:t>also use a graph</a:t>
            </a:r>
            <a:endParaRPr>
              <a:solidFill>
                <a:schemeClr val="dk1"/>
              </a:solidFill>
            </a:endParaRPr>
          </a:p>
        </p:txBody>
      </p:sp>
      <p:sp>
        <p:nvSpPr>
          <p:cNvPr id="2074" name="Google Shape;2074;p67"/>
          <p:cNvSpPr txBox="1"/>
          <p:nvPr/>
        </p:nvSpPr>
        <p:spPr>
          <a:xfrm>
            <a:off x="724200" y="4173950"/>
            <a:ext cx="4669200" cy="4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Barlow"/>
                <a:ea typeface="Barlow"/>
                <a:cs typeface="Barlow"/>
                <a:sym typeface="Barlow"/>
              </a:rPr>
              <a:t>Follow the link in the graph to modify its data and then paste the new one here. </a:t>
            </a:r>
            <a:r>
              <a:rPr b="1" lang="en" sz="12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sz="1200" u="sng">
              <a:solidFill>
                <a:schemeClr val="dk1"/>
              </a:solidFill>
              <a:latin typeface="Barlow"/>
              <a:ea typeface="Barlow"/>
              <a:cs typeface="Barlow"/>
              <a:sym typeface="Barlow"/>
            </a:endParaRPr>
          </a:p>
        </p:txBody>
      </p:sp>
      <p:sp>
        <p:nvSpPr>
          <p:cNvPr id="2075" name="Google Shape;2075;p67"/>
          <p:cNvSpPr/>
          <p:nvPr/>
        </p:nvSpPr>
        <p:spPr>
          <a:xfrm>
            <a:off x="6408300" y="1845504"/>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Mercury is the closest planet to the Sun </a:t>
            </a:r>
            <a:endParaRPr>
              <a:solidFill>
                <a:schemeClr val="dk1"/>
              </a:solidFill>
              <a:latin typeface="Barlow"/>
              <a:ea typeface="Barlow"/>
              <a:cs typeface="Barlow"/>
              <a:sym typeface="Barlow"/>
            </a:endParaRPr>
          </a:p>
        </p:txBody>
      </p:sp>
      <p:sp>
        <p:nvSpPr>
          <p:cNvPr id="2076" name="Google Shape;2076;p67"/>
          <p:cNvSpPr/>
          <p:nvPr/>
        </p:nvSpPr>
        <p:spPr>
          <a:xfrm>
            <a:off x="6408300" y="4058730"/>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Barlow"/>
                <a:ea typeface="Barlow"/>
                <a:cs typeface="Barlow"/>
                <a:sym typeface="Barlow"/>
              </a:rPr>
              <a:t>It’s the biggest object in the Solar System</a:t>
            </a:r>
            <a:endParaRPr>
              <a:solidFill>
                <a:schemeClr val="dk1"/>
              </a:solidFill>
              <a:latin typeface="Barlow"/>
              <a:ea typeface="Barlow"/>
              <a:cs typeface="Barlow"/>
              <a:sym typeface="Barlow"/>
            </a:endParaRPr>
          </a:p>
        </p:txBody>
      </p:sp>
      <p:sp>
        <p:nvSpPr>
          <p:cNvPr id="2077" name="Google Shape;2077;p67"/>
          <p:cNvSpPr/>
          <p:nvPr/>
        </p:nvSpPr>
        <p:spPr>
          <a:xfrm>
            <a:off x="6408300" y="2952123"/>
            <a:ext cx="2015700" cy="501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p:txBody>
      </p:sp>
      <p:sp>
        <p:nvSpPr>
          <p:cNvPr id="2078" name="Google Shape;2078;p67"/>
          <p:cNvSpPr txBox="1"/>
          <p:nvPr/>
        </p:nvSpPr>
        <p:spPr>
          <a:xfrm>
            <a:off x="6408300" y="1465617"/>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Mercury</a:t>
            </a:r>
            <a:endParaRPr b="1" sz="2400">
              <a:solidFill>
                <a:schemeClr val="dk1"/>
              </a:solidFill>
              <a:latin typeface="Montserrat"/>
              <a:ea typeface="Montserrat"/>
              <a:cs typeface="Montserrat"/>
              <a:sym typeface="Montserrat"/>
            </a:endParaRPr>
          </a:p>
        </p:txBody>
      </p:sp>
      <p:sp>
        <p:nvSpPr>
          <p:cNvPr id="2079" name="Google Shape;2079;p67"/>
          <p:cNvSpPr txBox="1"/>
          <p:nvPr/>
        </p:nvSpPr>
        <p:spPr>
          <a:xfrm>
            <a:off x="6408300" y="2572215"/>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Mars</a:t>
            </a:r>
            <a:endParaRPr b="1" sz="2400">
              <a:solidFill>
                <a:schemeClr val="dk1"/>
              </a:solidFill>
              <a:latin typeface="Montserrat"/>
              <a:ea typeface="Montserrat"/>
              <a:cs typeface="Montserrat"/>
              <a:sym typeface="Montserrat"/>
            </a:endParaRPr>
          </a:p>
        </p:txBody>
      </p:sp>
      <p:sp>
        <p:nvSpPr>
          <p:cNvPr id="2080" name="Google Shape;2080;p67"/>
          <p:cNvSpPr txBox="1"/>
          <p:nvPr/>
        </p:nvSpPr>
        <p:spPr>
          <a:xfrm>
            <a:off x="6408300" y="3678830"/>
            <a:ext cx="2007900" cy="42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sp>
        <p:nvSpPr>
          <p:cNvPr id="2081" name="Google Shape;2081;p67"/>
          <p:cNvSpPr/>
          <p:nvPr/>
        </p:nvSpPr>
        <p:spPr>
          <a:xfrm>
            <a:off x="5997425" y="1445192"/>
            <a:ext cx="316800" cy="316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7"/>
          <p:cNvSpPr/>
          <p:nvPr/>
        </p:nvSpPr>
        <p:spPr>
          <a:xfrm>
            <a:off x="5997425" y="2575142"/>
            <a:ext cx="316800" cy="316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7"/>
          <p:cNvSpPr/>
          <p:nvPr/>
        </p:nvSpPr>
        <p:spPr>
          <a:xfrm>
            <a:off x="5997425" y="3697767"/>
            <a:ext cx="316800" cy="316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4" name="Google Shape;2084;p67" title="Gráfico">
            <a:hlinkClick r:id="rId4"/>
          </p:cNvPr>
          <p:cNvPicPr preferRelativeResize="0"/>
          <p:nvPr/>
        </p:nvPicPr>
        <p:blipFill>
          <a:blip r:embed="rId5">
            <a:alphaModFix/>
          </a:blip>
          <a:stretch>
            <a:fillRect/>
          </a:stretch>
        </p:blipFill>
        <p:spPr>
          <a:xfrm>
            <a:off x="713100" y="1170000"/>
            <a:ext cx="4858143" cy="30039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8" name="Shape 2088"/>
        <p:cNvGrpSpPr/>
        <p:nvPr/>
      </p:nvGrpSpPr>
      <p:grpSpPr>
        <a:xfrm>
          <a:off x="0" y="0"/>
          <a:ext cx="0" cy="0"/>
          <a:chOff x="0" y="0"/>
          <a:chExt cx="0" cy="0"/>
        </a:xfrm>
      </p:grpSpPr>
      <p:sp>
        <p:nvSpPr>
          <p:cNvPr id="2089" name="Google Shape;2089;p68"/>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infographic can also be useful</a:t>
            </a:r>
            <a:endParaRPr/>
          </a:p>
        </p:txBody>
      </p:sp>
      <p:sp>
        <p:nvSpPr>
          <p:cNvPr id="2090" name="Google Shape;2090;p68"/>
          <p:cNvSpPr txBox="1"/>
          <p:nvPr/>
        </p:nvSpPr>
        <p:spPr>
          <a:xfrm>
            <a:off x="2030125" y="1803101"/>
            <a:ext cx="6393900" cy="569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Saturn has several rings. It’s composed mostly of hydrogen and helium</a:t>
            </a:r>
            <a:endParaRPr>
              <a:solidFill>
                <a:schemeClr val="dk1"/>
              </a:solidFill>
              <a:latin typeface="Barlow"/>
              <a:ea typeface="Barlow"/>
              <a:cs typeface="Barlow"/>
              <a:sym typeface="Barlow"/>
            </a:endParaRPr>
          </a:p>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Saturn was named after the Roman god of wealth and agriculture</a:t>
            </a:r>
            <a:endParaRPr>
              <a:solidFill>
                <a:schemeClr val="dk1"/>
              </a:solidFill>
              <a:latin typeface="Barlow"/>
              <a:ea typeface="Barlow"/>
              <a:cs typeface="Barlow"/>
              <a:sym typeface="Barlow"/>
            </a:endParaRPr>
          </a:p>
        </p:txBody>
      </p:sp>
      <p:sp>
        <p:nvSpPr>
          <p:cNvPr id="2091" name="Google Shape;2091;p68"/>
          <p:cNvSpPr txBox="1"/>
          <p:nvPr/>
        </p:nvSpPr>
        <p:spPr>
          <a:xfrm>
            <a:off x="2030125" y="1392175"/>
            <a:ext cx="6393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Saturn</a:t>
            </a:r>
            <a:endParaRPr b="1" sz="2400">
              <a:solidFill>
                <a:schemeClr val="dk1"/>
              </a:solidFill>
              <a:latin typeface="Montserrat"/>
              <a:ea typeface="Montserrat"/>
              <a:cs typeface="Montserrat"/>
              <a:sym typeface="Montserrat"/>
            </a:endParaRPr>
          </a:p>
        </p:txBody>
      </p:sp>
      <p:sp>
        <p:nvSpPr>
          <p:cNvPr id="2092" name="Google Shape;2092;p68"/>
          <p:cNvSpPr txBox="1"/>
          <p:nvPr/>
        </p:nvSpPr>
        <p:spPr>
          <a:xfrm>
            <a:off x="2030125" y="2900423"/>
            <a:ext cx="6393900" cy="569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Jupiter was named after the Roman god of the skies and lightning</a:t>
            </a:r>
            <a:endParaRPr>
              <a:solidFill>
                <a:schemeClr val="dk1"/>
              </a:solidFill>
              <a:latin typeface="Barlow"/>
              <a:ea typeface="Barlow"/>
              <a:cs typeface="Barlow"/>
              <a:sym typeface="Barlow"/>
            </a:endParaRPr>
          </a:p>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Jupiter is the fourth-brightest object in the night sky</a:t>
            </a:r>
            <a:endParaRPr>
              <a:solidFill>
                <a:schemeClr val="dk1"/>
              </a:solidFill>
              <a:latin typeface="Barlow"/>
              <a:ea typeface="Barlow"/>
              <a:cs typeface="Barlow"/>
              <a:sym typeface="Barlow"/>
            </a:endParaRPr>
          </a:p>
        </p:txBody>
      </p:sp>
      <p:sp>
        <p:nvSpPr>
          <p:cNvPr id="2093" name="Google Shape;2093;p68"/>
          <p:cNvSpPr txBox="1"/>
          <p:nvPr/>
        </p:nvSpPr>
        <p:spPr>
          <a:xfrm>
            <a:off x="2030125" y="2489498"/>
            <a:ext cx="6393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Jupiter</a:t>
            </a:r>
            <a:endParaRPr b="1" sz="2400">
              <a:solidFill>
                <a:schemeClr val="dk1"/>
              </a:solidFill>
              <a:latin typeface="Montserrat"/>
              <a:ea typeface="Montserrat"/>
              <a:cs typeface="Montserrat"/>
              <a:sym typeface="Montserrat"/>
            </a:endParaRPr>
          </a:p>
        </p:txBody>
      </p:sp>
      <p:sp>
        <p:nvSpPr>
          <p:cNvPr id="2094" name="Google Shape;2094;p68"/>
          <p:cNvSpPr txBox="1"/>
          <p:nvPr/>
        </p:nvSpPr>
        <p:spPr>
          <a:xfrm>
            <a:off x="2030125" y="3997750"/>
            <a:ext cx="6393900" cy="569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Mercury was named after the Roman messenger god</a:t>
            </a:r>
            <a:endParaRPr>
              <a:solidFill>
                <a:schemeClr val="dk1"/>
              </a:solidFill>
              <a:latin typeface="Barlow"/>
              <a:ea typeface="Barlow"/>
              <a:cs typeface="Barlow"/>
              <a:sym typeface="Barlow"/>
            </a:endParaRPr>
          </a:p>
          <a:p>
            <a:pPr indent="-317500" lvl="0" marL="457200" rtl="0" algn="l">
              <a:spcBef>
                <a:spcPts val="0"/>
              </a:spcBef>
              <a:spcAft>
                <a:spcPts val="0"/>
              </a:spcAft>
              <a:buClr>
                <a:schemeClr val="lt2"/>
              </a:buClr>
              <a:buSzPts val="1400"/>
              <a:buFont typeface="Barlow"/>
              <a:buChar char="●"/>
            </a:pPr>
            <a:r>
              <a:rPr lang="en">
                <a:solidFill>
                  <a:schemeClr val="dk1"/>
                </a:solidFill>
                <a:latin typeface="Barlow"/>
                <a:ea typeface="Barlow"/>
                <a:cs typeface="Barlow"/>
                <a:sym typeface="Barlow"/>
              </a:rPr>
              <a:t>This planet’s name has nothing to do with the liquid metal</a:t>
            </a:r>
            <a:endParaRPr>
              <a:solidFill>
                <a:schemeClr val="dk1"/>
              </a:solidFill>
              <a:latin typeface="Barlow"/>
              <a:ea typeface="Barlow"/>
              <a:cs typeface="Barlow"/>
              <a:sym typeface="Barlow"/>
            </a:endParaRPr>
          </a:p>
        </p:txBody>
      </p:sp>
      <p:sp>
        <p:nvSpPr>
          <p:cNvPr id="2095" name="Google Shape;2095;p68"/>
          <p:cNvSpPr txBox="1"/>
          <p:nvPr/>
        </p:nvSpPr>
        <p:spPr>
          <a:xfrm>
            <a:off x="2030125" y="3586822"/>
            <a:ext cx="6393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Montserrat"/>
                <a:ea typeface="Montserrat"/>
                <a:cs typeface="Montserrat"/>
                <a:sym typeface="Montserrat"/>
              </a:rPr>
              <a:t>Mercury</a:t>
            </a:r>
            <a:endParaRPr b="1" sz="2400">
              <a:solidFill>
                <a:schemeClr val="dk1"/>
              </a:solidFill>
              <a:latin typeface="Montserrat"/>
              <a:ea typeface="Montserrat"/>
              <a:cs typeface="Montserrat"/>
              <a:sym typeface="Montserrat"/>
            </a:endParaRPr>
          </a:p>
        </p:txBody>
      </p:sp>
      <p:sp>
        <p:nvSpPr>
          <p:cNvPr id="2096" name="Google Shape;2096;p68"/>
          <p:cNvSpPr/>
          <p:nvPr/>
        </p:nvSpPr>
        <p:spPr>
          <a:xfrm>
            <a:off x="935710" y="1451022"/>
            <a:ext cx="844500" cy="8445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097" name="Google Shape;2097;p68"/>
          <p:cNvSpPr/>
          <p:nvPr/>
        </p:nvSpPr>
        <p:spPr>
          <a:xfrm rot="5400000">
            <a:off x="893349" y="1408775"/>
            <a:ext cx="929100" cy="929100"/>
          </a:xfrm>
          <a:prstGeom prst="blockArc">
            <a:avLst>
              <a:gd fmla="val 10800000" name="adj1"/>
              <a:gd fmla="val 35712" name="adj2"/>
              <a:gd fmla="val 17609"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098" name="Google Shape;2098;p68"/>
          <p:cNvSpPr txBox="1"/>
          <p:nvPr>
            <p:ph idx="4294967295" type="title"/>
          </p:nvPr>
        </p:nvSpPr>
        <p:spPr>
          <a:xfrm>
            <a:off x="979472" y="1674242"/>
            <a:ext cx="756900" cy="3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2"/>
                </a:solidFill>
              </a:rPr>
              <a:t>50%</a:t>
            </a:r>
            <a:endParaRPr sz="1600">
              <a:solidFill>
                <a:schemeClr val="lt2"/>
              </a:solidFill>
            </a:endParaRPr>
          </a:p>
        </p:txBody>
      </p:sp>
      <p:sp>
        <p:nvSpPr>
          <p:cNvPr id="2099" name="Google Shape;2099;p68"/>
          <p:cNvSpPr/>
          <p:nvPr/>
        </p:nvSpPr>
        <p:spPr>
          <a:xfrm>
            <a:off x="935710" y="2565422"/>
            <a:ext cx="844500" cy="8445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100" name="Google Shape;2100;p68"/>
          <p:cNvSpPr/>
          <p:nvPr/>
        </p:nvSpPr>
        <p:spPr>
          <a:xfrm rot="5400000">
            <a:off x="893349" y="2523175"/>
            <a:ext cx="929100" cy="929100"/>
          </a:xfrm>
          <a:prstGeom prst="blockArc">
            <a:avLst>
              <a:gd fmla="val 10800000" name="adj1"/>
              <a:gd fmla="val 1722737" name="adj2"/>
              <a:gd fmla="val 18657"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101" name="Google Shape;2101;p68"/>
          <p:cNvSpPr txBox="1"/>
          <p:nvPr>
            <p:ph idx="4294967295" type="title"/>
          </p:nvPr>
        </p:nvSpPr>
        <p:spPr>
          <a:xfrm>
            <a:off x="979472" y="2788642"/>
            <a:ext cx="756900" cy="3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2"/>
                </a:solidFill>
              </a:rPr>
              <a:t>60</a:t>
            </a:r>
            <a:r>
              <a:rPr lang="en" sz="1600">
                <a:solidFill>
                  <a:schemeClr val="lt2"/>
                </a:solidFill>
              </a:rPr>
              <a:t>%</a:t>
            </a:r>
            <a:endParaRPr sz="1600">
              <a:solidFill>
                <a:schemeClr val="lt2"/>
              </a:solidFill>
            </a:endParaRPr>
          </a:p>
        </p:txBody>
      </p:sp>
      <p:sp>
        <p:nvSpPr>
          <p:cNvPr id="2102" name="Google Shape;2102;p68"/>
          <p:cNvSpPr/>
          <p:nvPr/>
        </p:nvSpPr>
        <p:spPr>
          <a:xfrm>
            <a:off x="935710" y="3637572"/>
            <a:ext cx="844500" cy="844500"/>
          </a:xfrm>
          <a:prstGeom prst="donut">
            <a:avLst>
              <a:gd fmla="val 768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103" name="Google Shape;2103;p68"/>
          <p:cNvSpPr/>
          <p:nvPr/>
        </p:nvSpPr>
        <p:spPr>
          <a:xfrm rot="5400000">
            <a:off x="893349" y="3595325"/>
            <a:ext cx="929100" cy="929100"/>
          </a:xfrm>
          <a:prstGeom prst="blockArc">
            <a:avLst>
              <a:gd fmla="val 10800000" name="adj1"/>
              <a:gd fmla="val 6715035" name="adj2"/>
              <a:gd fmla="val 17597"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Lora"/>
              <a:ea typeface="Lora"/>
              <a:cs typeface="Lora"/>
              <a:sym typeface="Lora"/>
            </a:endParaRPr>
          </a:p>
        </p:txBody>
      </p:sp>
      <p:sp>
        <p:nvSpPr>
          <p:cNvPr id="2104" name="Google Shape;2104;p68"/>
          <p:cNvSpPr txBox="1"/>
          <p:nvPr>
            <p:ph idx="4294967295" type="title"/>
          </p:nvPr>
        </p:nvSpPr>
        <p:spPr>
          <a:xfrm>
            <a:off x="979472" y="3860792"/>
            <a:ext cx="756900" cy="39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2"/>
                </a:solidFill>
              </a:rPr>
              <a:t>80</a:t>
            </a:r>
            <a:r>
              <a:rPr lang="en" sz="1600">
                <a:solidFill>
                  <a:schemeClr val="lt2"/>
                </a:solidFill>
              </a:rPr>
              <a:t>%</a:t>
            </a:r>
            <a:endParaRPr sz="1600">
              <a:solidFill>
                <a:schemeClr val="l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8" name="Shape 2108"/>
        <p:cNvGrpSpPr/>
        <p:nvPr/>
      </p:nvGrpSpPr>
      <p:grpSpPr>
        <a:xfrm>
          <a:off x="0" y="0"/>
          <a:ext cx="0" cy="0"/>
          <a:chOff x="0" y="0"/>
          <a:chExt cx="0" cy="0"/>
        </a:xfrm>
      </p:grpSpPr>
      <p:sp>
        <p:nvSpPr>
          <p:cNvPr id="2109" name="Google Shape;2109;p69"/>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Our team</a:t>
            </a:r>
            <a:endParaRPr>
              <a:solidFill>
                <a:schemeClr val="dk1"/>
              </a:solidFill>
            </a:endParaRPr>
          </a:p>
        </p:txBody>
      </p:sp>
      <p:sp>
        <p:nvSpPr>
          <p:cNvPr id="2110" name="Google Shape;2110;p69"/>
          <p:cNvSpPr txBox="1"/>
          <p:nvPr>
            <p:ph idx="1" type="subTitle"/>
          </p:nvPr>
        </p:nvSpPr>
        <p:spPr>
          <a:xfrm>
            <a:off x="1681213" y="3933299"/>
            <a:ext cx="2559900" cy="54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2111" name="Google Shape;2111;p69"/>
          <p:cNvSpPr txBox="1"/>
          <p:nvPr>
            <p:ph idx="2" type="subTitle"/>
          </p:nvPr>
        </p:nvSpPr>
        <p:spPr>
          <a:xfrm>
            <a:off x="4902888" y="3933299"/>
            <a:ext cx="2559900" cy="54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sp>
        <p:nvSpPr>
          <p:cNvPr id="2112" name="Google Shape;2112;p69"/>
          <p:cNvSpPr txBox="1"/>
          <p:nvPr>
            <p:ph idx="3" type="subTitle"/>
          </p:nvPr>
        </p:nvSpPr>
        <p:spPr>
          <a:xfrm>
            <a:off x="1681212" y="3509175"/>
            <a:ext cx="2559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Elena James</a:t>
            </a:r>
            <a:endParaRPr/>
          </a:p>
        </p:txBody>
      </p:sp>
      <p:sp>
        <p:nvSpPr>
          <p:cNvPr id="2113" name="Google Shape;2113;p69"/>
          <p:cNvSpPr txBox="1"/>
          <p:nvPr>
            <p:ph idx="4" type="subTitle"/>
          </p:nvPr>
        </p:nvSpPr>
        <p:spPr>
          <a:xfrm>
            <a:off x="4902887" y="3509175"/>
            <a:ext cx="2559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 Doe</a:t>
            </a:r>
            <a:endParaRPr/>
          </a:p>
        </p:txBody>
      </p:sp>
      <p:pic>
        <p:nvPicPr>
          <p:cNvPr id="2114" name="Google Shape;2114;p69"/>
          <p:cNvPicPr preferRelativeResize="0"/>
          <p:nvPr>
            <p:ph idx="2" type="pic"/>
          </p:nvPr>
        </p:nvPicPr>
        <p:blipFill rotWithShape="1">
          <a:blip r:embed="rId3">
            <a:alphaModFix/>
          </a:blip>
          <a:srcRect b="32605" l="28857" r="6278" t="2585"/>
          <a:stretch/>
        </p:blipFill>
        <p:spPr>
          <a:xfrm>
            <a:off x="5234075" y="1489475"/>
            <a:ext cx="1897500" cy="1900500"/>
          </a:xfrm>
          <a:prstGeom prst="ellipse">
            <a:avLst/>
          </a:prstGeom>
          <a:noFill/>
          <a:ln>
            <a:noFill/>
          </a:ln>
        </p:spPr>
      </p:pic>
      <p:pic>
        <p:nvPicPr>
          <p:cNvPr id="2115" name="Google Shape;2115;p69"/>
          <p:cNvPicPr preferRelativeResize="0"/>
          <p:nvPr>
            <p:ph idx="3" type="pic"/>
          </p:nvPr>
        </p:nvPicPr>
        <p:blipFill rotWithShape="1">
          <a:blip r:embed="rId4">
            <a:alphaModFix/>
          </a:blip>
          <a:srcRect b="44281" l="46874" r="13741" t="29420"/>
          <a:stretch/>
        </p:blipFill>
        <p:spPr>
          <a:xfrm>
            <a:off x="2012425" y="1489475"/>
            <a:ext cx="1897500" cy="1900500"/>
          </a:xfrm>
          <a:prstGeom prst="ellipse">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9" name="Shape 2119"/>
        <p:cNvGrpSpPr/>
        <p:nvPr/>
      </p:nvGrpSpPr>
      <p:grpSpPr>
        <a:xfrm>
          <a:off x="0" y="0"/>
          <a:ext cx="0" cy="0"/>
          <a:chOff x="0" y="0"/>
          <a:chExt cx="0" cy="0"/>
        </a:xfrm>
      </p:grpSpPr>
      <p:sp>
        <p:nvSpPr>
          <p:cNvPr id="2120" name="Google Shape;2120;p70"/>
          <p:cNvSpPr txBox="1"/>
          <p:nvPr>
            <p:ph idx="1" type="subTitle"/>
          </p:nvPr>
        </p:nvSpPr>
        <p:spPr>
          <a:xfrm>
            <a:off x="713100" y="1624375"/>
            <a:ext cx="3852000" cy="10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Does anyone have any questions?</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addyouremail@freepik.com</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+91 620 421 838</a:t>
            </a:r>
            <a:endParaRPr>
              <a:solidFill>
                <a:schemeClr val="dk1"/>
              </a:solidFill>
            </a:endParaRPr>
          </a:p>
          <a:p>
            <a:pPr indent="0" lvl="0" marL="0" rtl="0" algn="l">
              <a:spcBef>
                <a:spcPts val="0"/>
              </a:spcBef>
              <a:spcAft>
                <a:spcPts val="0"/>
              </a:spcAft>
              <a:buNone/>
            </a:pPr>
            <a:r>
              <a:rPr lang="en">
                <a:solidFill>
                  <a:schemeClr val="dk1"/>
                </a:solidFill>
              </a:rPr>
              <a:t>yourcompany</a:t>
            </a:r>
            <a:r>
              <a:rPr lang="en">
                <a:solidFill>
                  <a:schemeClr val="dk1"/>
                </a:solidFill>
              </a:rPr>
              <a:t>.com</a:t>
            </a:r>
            <a:endParaRPr>
              <a:solidFill>
                <a:schemeClr val="dk1"/>
              </a:solidFill>
            </a:endParaRPr>
          </a:p>
        </p:txBody>
      </p:sp>
      <p:sp>
        <p:nvSpPr>
          <p:cNvPr id="2121" name="Google Shape;2121;p70"/>
          <p:cNvSpPr txBox="1"/>
          <p:nvPr/>
        </p:nvSpPr>
        <p:spPr>
          <a:xfrm>
            <a:off x="719375" y="3962751"/>
            <a:ext cx="3852000" cy="274800"/>
          </a:xfrm>
          <a:prstGeom prst="rect">
            <a:avLst/>
          </a:prstGeom>
          <a:noFill/>
          <a:ln>
            <a:noFill/>
          </a:ln>
        </p:spPr>
        <p:txBody>
          <a:bodyPr anchorCtr="0" anchor="t" bIns="91425" lIns="91425" spcFirstLastPara="1" rIns="91425" wrap="square" tIns="91425">
            <a:noAutofit/>
          </a:bodyPr>
          <a:lstStyle/>
          <a:p>
            <a:pPr indent="0" lvl="0" marL="0" rtl="0" algn="l">
              <a:lnSpc>
                <a:spcPct val="114000"/>
              </a:lnSpc>
              <a:spcBef>
                <a:spcPts val="0"/>
              </a:spcBef>
              <a:spcAft>
                <a:spcPts val="300"/>
              </a:spcAft>
              <a:buClr>
                <a:srgbClr val="000000"/>
              </a:buClr>
              <a:buSzPts val="1100"/>
              <a:buFont typeface="Arial"/>
              <a:buNone/>
            </a:pPr>
            <a:r>
              <a:rPr b="1" lang="en" sz="1200">
                <a:solidFill>
                  <a:schemeClr val="dk1"/>
                </a:solidFill>
                <a:latin typeface="Barlow"/>
                <a:ea typeface="Barlow"/>
                <a:cs typeface="Barlow"/>
                <a:sym typeface="Barlow"/>
              </a:rPr>
              <a:t>Please keep this slide for attribution</a:t>
            </a:r>
            <a:endParaRPr b="1" sz="1200">
              <a:solidFill>
                <a:schemeClr val="dk1"/>
              </a:solidFill>
              <a:latin typeface="Barlow"/>
              <a:ea typeface="Barlow"/>
              <a:cs typeface="Barlow"/>
              <a:sym typeface="Barlow"/>
            </a:endParaRPr>
          </a:p>
        </p:txBody>
      </p:sp>
      <p:grpSp>
        <p:nvGrpSpPr>
          <p:cNvPr id="2122" name="Google Shape;2122;p70"/>
          <p:cNvGrpSpPr/>
          <p:nvPr/>
        </p:nvGrpSpPr>
        <p:grpSpPr>
          <a:xfrm>
            <a:off x="819202" y="2796276"/>
            <a:ext cx="1027628" cy="274781"/>
            <a:chOff x="4051877" y="3387914"/>
            <a:chExt cx="1027628" cy="274781"/>
          </a:xfrm>
        </p:grpSpPr>
        <p:grpSp>
          <p:nvGrpSpPr>
            <p:cNvPr id="2123" name="Google Shape;2123;p70"/>
            <p:cNvGrpSpPr/>
            <p:nvPr/>
          </p:nvGrpSpPr>
          <p:grpSpPr>
            <a:xfrm>
              <a:off x="4804725" y="3387914"/>
              <a:ext cx="274780" cy="274780"/>
              <a:chOff x="1379798" y="1723250"/>
              <a:chExt cx="397887" cy="397887"/>
            </a:xfrm>
          </p:grpSpPr>
          <p:sp>
            <p:nvSpPr>
              <p:cNvPr id="2124" name="Google Shape;2124;p7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5" name="Google Shape;2125;p7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6" name="Google Shape;2126;p7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7" name="Google Shape;2127;p7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28" name="Google Shape;2128;p70"/>
            <p:cNvGrpSpPr/>
            <p:nvPr/>
          </p:nvGrpSpPr>
          <p:grpSpPr>
            <a:xfrm>
              <a:off x="4051877" y="3387914"/>
              <a:ext cx="274795" cy="274780"/>
              <a:chOff x="266768" y="1721375"/>
              <a:chExt cx="397907" cy="397887"/>
            </a:xfrm>
          </p:grpSpPr>
          <p:sp>
            <p:nvSpPr>
              <p:cNvPr id="2129" name="Google Shape;2129;p7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0" name="Google Shape;2130;p7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1" name="Google Shape;2131;p70"/>
            <p:cNvGrpSpPr/>
            <p:nvPr/>
          </p:nvGrpSpPr>
          <p:grpSpPr>
            <a:xfrm>
              <a:off x="4428314" y="3387914"/>
              <a:ext cx="274766" cy="274780"/>
              <a:chOff x="864491" y="1723250"/>
              <a:chExt cx="397866" cy="397887"/>
            </a:xfrm>
          </p:grpSpPr>
          <p:sp>
            <p:nvSpPr>
              <p:cNvPr id="2132" name="Google Shape;2132;p7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3" name="Google Shape;2133;p7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4" name="Google Shape;2134;p7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sp>
        <p:nvSpPr>
          <p:cNvPr id="2135" name="Google Shape;2135;p70"/>
          <p:cNvSpPr txBox="1"/>
          <p:nvPr>
            <p:ph type="ctrTitle"/>
          </p:nvPr>
        </p:nvSpPr>
        <p:spPr>
          <a:xfrm flipH="1">
            <a:off x="719450" y="906274"/>
            <a:ext cx="3852000" cy="83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2136" name="Google Shape;2136;p70"/>
          <p:cNvGrpSpPr/>
          <p:nvPr/>
        </p:nvGrpSpPr>
        <p:grpSpPr>
          <a:xfrm>
            <a:off x="4572006" y="1111653"/>
            <a:ext cx="3801113" cy="3454086"/>
            <a:chOff x="4572006" y="1111653"/>
            <a:chExt cx="3801113" cy="3454086"/>
          </a:xfrm>
        </p:grpSpPr>
        <p:grpSp>
          <p:nvGrpSpPr>
            <p:cNvPr id="2137" name="Google Shape;2137;p70"/>
            <p:cNvGrpSpPr/>
            <p:nvPr/>
          </p:nvGrpSpPr>
          <p:grpSpPr>
            <a:xfrm rot="10800000">
              <a:off x="5113091" y="1111653"/>
              <a:ext cx="3231947" cy="3169706"/>
              <a:chOff x="5342466" y="1853534"/>
              <a:chExt cx="619016" cy="607119"/>
            </a:xfrm>
          </p:grpSpPr>
          <p:sp>
            <p:nvSpPr>
              <p:cNvPr id="2138" name="Google Shape;2138;p70"/>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0"/>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70"/>
            <p:cNvGrpSpPr/>
            <p:nvPr/>
          </p:nvGrpSpPr>
          <p:grpSpPr>
            <a:xfrm flipH="1">
              <a:off x="4572006" y="1223454"/>
              <a:ext cx="3801113" cy="3342284"/>
              <a:chOff x="4056811" y="1166754"/>
              <a:chExt cx="2891020" cy="2542047"/>
            </a:xfrm>
          </p:grpSpPr>
          <p:grpSp>
            <p:nvGrpSpPr>
              <p:cNvPr id="2141" name="Google Shape;2141;p70"/>
              <p:cNvGrpSpPr/>
              <p:nvPr/>
            </p:nvGrpSpPr>
            <p:grpSpPr>
              <a:xfrm>
                <a:off x="4872026" y="1166754"/>
                <a:ext cx="2075805" cy="1532515"/>
                <a:chOff x="799773" y="2598239"/>
                <a:chExt cx="3128096" cy="2309395"/>
              </a:xfrm>
            </p:grpSpPr>
            <p:sp>
              <p:nvSpPr>
                <p:cNvPr id="2142" name="Google Shape;2142;p70"/>
                <p:cNvSpPr/>
                <p:nvPr/>
              </p:nvSpPr>
              <p:spPr>
                <a:xfrm>
                  <a:off x="799773" y="2598239"/>
                  <a:ext cx="3128096" cy="2309395"/>
                </a:xfrm>
                <a:custGeom>
                  <a:rect b="b" l="l" r="r" t="t"/>
                  <a:pathLst>
                    <a:path extrusionOk="0" h="27768" w="37612">
                      <a:moveTo>
                        <a:pt x="22009" y="0"/>
                      </a:moveTo>
                      <a:cubicBezTo>
                        <a:pt x="19746" y="0"/>
                        <a:pt x="17271" y="414"/>
                        <a:pt x="14610" y="1432"/>
                      </a:cubicBezTo>
                      <a:cubicBezTo>
                        <a:pt x="470" y="6846"/>
                        <a:pt x="1" y="23599"/>
                        <a:pt x="920" y="27767"/>
                      </a:cubicBezTo>
                      <a:lnTo>
                        <a:pt x="2516" y="27387"/>
                      </a:lnTo>
                      <a:cubicBezTo>
                        <a:pt x="2531" y="26951"/>
                        <a:pt x="2551" y="26446"/>
                        <a:pt x="2580" y="25887"/>
                      </a:cubicBezTo>
                      <a:lnTo>
                        <a:pt x="2565" y="25881"/>
                      </a:lnTo>
                      <a:cubicBezTo>
                        <a:pt x="2731" y="21254"/>
                        <a:pt x="3014" y="9266"/>
                        <a:pt x="15073" y="3700"/>
                      </a:cubicBezTo>
                      <a:cubicBezTo>
                        <a:pt x="17423" y="2613"/>
                        <a:pt x="19777" y="2175"/>
                        <a:pt x="22025" y="2175"/>
                      </a:cubicBezTo>
                      <a:cubicBezTo>
                        <a:pt x="24993" y="2175"/>
                        <a:pt x="27776" y="2939"/>
                        <a:pt x="30118" y="3977"/>
                      </a:cubicBezTo>
                      <a:cubicBezTo>
                        <a:pt x="30284" y="4045"/>
                        <a:pt x="30435" y="4122"/>
                        <a:pt x="30594" y="4192"/>
                      </a:cubicBezTo>
                      <a:cubicBezTo>
                        <a:pt x="30712" y="4246"/>
                        <a:pt x="30823" y="4301"/>
                        <a:pt x="30939" y="4357"/>
                      </a:cubicBezTo>
                      <a:cubicBezTo>
                        <a:pt x="31092" y="4434"/>
                        <a:pt x="31244" y="4508"/>
                        <a:pt x="31389" y="4585"/>
                      </a:cubicBezTo>
                      <a:cubicBezTo>
                        <a:pt x="31430" y="4606"/>
                        <a:pt x="31465" y="4626"/>
                        <a:pt x="31500" y="4648"/>
                      </a:cubicBezTo>
                      <a:cubicBezTo>
                        <a:pt x="31576" y="4683"/>
                        <a:pt x="31644" y="4724"/>
                        <a:pt x="31721" y="4757"/>
                      </a:cubicBezTo>
                      <a:cubicBezTo>
                        <a:pt x="31756" y="4779"/>
                        <a:pt x="31790" y="4799"/>
                        <a:pt x="31825" y="4820"/>
                      </a:cubicBezTo>
                      <a:cubicBezTo>
                        <a:pt x="31902" y="4862"/>
                        <a:pt x="31970" y="4897"/>
                        <a:pt x="32039" y="4938"/>
                      </a:cubicBezTo>
                      <a:cubicBezTo>
                        <a:pt x="32323" y="5097"/>
                        <a:pt x="32598" y="5255"/>
                        <a:pt x="32856" y="5414"/>
                      </a:cubicBezTo>
                      <a:cubicBezTo>
                        <a:pt x="33270" y="5670"/>
                        <a:pt x="33650" y="5927"/>
                        <a:pt x="34002" y="6176"/>
                      </a:cubicBezTo>
                      <a:cubicBezTo>
                        <a:pt x="34133" y="6272"/>
                        <a:pt x="34266" y="6369"/>
                        <a:pt x="34391" y="6466"/>
                      </a:cubicBezTo>
                      <a:cubicBezTo>
                        <a:pt x="34432" y="6493"/>
                        <a:pt x="34474" y="6528"/>
                        <a:pt x="34515" y="6556"/>
                      </a:cubicBezTo>
                      <a:cubicBezTo>
                        <a:pt x="34673" y="6680"/>
                        <a:pt x="34832" y="6805"/>
                        <a:pt x="34985" y="6929"/>
                      </a:cubicBezTo>
                      <a:cubicBezTo>
                        <a:pt x="35358" y="7233"/>
                        <a:pt x="35690" y="7530"/>
                        <a:pt x="35980" y="7814"/>
                      </a:cubicBezTo>
                      <a:cubicBezTo>
                        <a:pt x="36098" y="7925"/>
                        <a:pt x="36208" y="8028"/>
                        <a:pt x="36312" y="8132"/>
                      </a:cubicBezTo>
                      <a:cubicBezTo>
                        <a:pt x="36423" y="8242"/>
                        <a:pt x="36526" y="8353"/>
                        <a:pt x="36622" y="8458"/>
                      </a:cubicBezTo>
                      <a:lnTo>
                        <a:pt x="37611" y="7696"/>
                      </a:lnTo>
                      <a:cubicBezTo>
                        <a:pt x="37611" y="7696"/>
                        <a:pt x="31775" y="0"/>
                        <a:pt x="22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0"/>
                <p:cNvSpPr/>
                <p:nvPr/>
              </p:nvSpPr>
              <p:spPr>
                <a:xfrm>
                  <a:off x="3419393" y="2984708"/>
                  <a:ext cx="18463" cy="9232"/>
                </a:xfrm>
                <a:custGeom>
                  <a:rect b="b" l="l" r="r" t="t"/>
                  <a:pathLst>
                    <a:path extrusionOk="0" h="111" w="222">
                      <a:moveTo>
                        <a:pt x="1" y="1"/>
                      </a:moveTo>
                      <a:cubicBezTo>
                        <a:pt x="77" y="36"/>
                        <a:pt x="145" y="77"/>
                        <a:pt x="222" y="110"/>
                      </a:cubicBezTo>
                      <a:cubicBezTo>
                        <a:pt x="145" y="77"/>
                        <a:pt x="77" y="36"/>
                        <a:pt x="1" y="1"/>
                      </a:cubicBezTo>
                      <a:close/>
                    </a:path>
                  </a:pathLst>
                </a:custGeom>
                <a:solidFill>
                  <a:srgbClr val="FDD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0"/>
                <p:cNvSpPr/>
                <p:nvPr/>
              </p:nvSpPr>
              <p:spPr>
                <a:xfrm>
                  <a:off x="3446504" y="2999095"/>
                  <a:ext cx="17881" cy="9897"/>
                </a:xfrm>
                <a:custGeom>
                  <a:rect b="b" l="l" r="r" t="t"/>
                  <a:pathLst>
                    <a:path extrusionOk="0" h="119" w="215">
                      <a:moveTo>
                        <a:pt x="0" y="0"/>
                      </a:moveTo>
                      <a:cubicBezTo>
                        <a:pt x="77" y="42"/>
                        <a:pt x="145" y="77"/>
                        <a:pt x="214" y="118"/>
                      </a:cubicBezTo>
                      <a:cubicBezTo>
                        <a:pt x="145" y="77"/>
                        <a:pt x="77" y="42"/>
                        <a:pt x="0" y="0"/>
                      </a:cubicBezTo>
                      <a:close/>
                    </a:path>
                  </a:pathLst>
                </a:custGeom>
                <a:solidFill>
                  <a:srgbClr val="FDD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0"/>
                <p:cNvSpPr/>
                <p:nvPr/>
              </p:nvSpPr>
              <p:spPr>
                <a:xfrm>
                  <a:off x="3372820" y="2960590"/>
                  <a:ext cx="37425" cy="18962"/>
                </a:xfrm>
                <a:custGeom>
                  <a:rect b="b" l="l" r="r" t="t"/>
                  <a:pathLst>
                    <a:path extrusionOk="0" h="228" w="450">
                      <a:moveTo>
                        <a:pt x="0" y="0"/>
                      </a:moveTo>
                      <a:cubicBezTo>
                        <a:pt x="153" y="77"/>
                        <a:pt x="305" y="151"/>
                        <a:pt x="450" y="228"/>
                      </a:cubicBezTo>
                      <a:cubicBezTo>
                        <a:pt x="305" y="151"/>
                        <a:pt x="153" y="77"/>
                        <a:pt x="0" y="0"/>
                      </a:cubicBezTo>
                      <a:close/>
                    </a:path>
                  </a:pathLst>
                </a:custGeom>
                <a:solidFill>
                  <a:srgbClr val="FDD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0"/>
                <p:cNvSpPr/>
                <p:nvPr/>
              </p:nvSpPr>
              <p:spPr>
                <a:xfrm>
                  <a:off x="3304458" y="2928987"/>
                  <a:ext cx="39671" cy="17881"/>
                </a:xfrm>
                <a:custGeom>
                  <a:rect b="b" l="l" r="r" t="t"/>
                  <a:pathLst>
                    <a:path extrusionOk="0" h="215" w="477">
                      <a:moveTo>
                        <a:pt x="1" y="0"/>
                      </a:moveTo>
                      <a:cubicBezTo>
                        <a:pt x="167" y="68"/>
                        <a:pt x="318" y="145"/>
                        <a:pt x="477" y="215"/>
                      </a:cubicBezTo>
                      <a:cubicBezTo>
                        <a:pt x="318" y="145"/>
                        <a:pt x="167" y="68"/>
                        <a:pt x="1" y="0"/>
                      </a:cubicBezTo>
                      <a:close/>
                    </a:path>
                  </a:pathLst>
                </a:custGeom>
                <a:solidFill>
                  <a:srgbClr val="FDD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0"/>
                <p:cNvSpPr/>
                <p:nvPr/>
              </p:nvSpPr>
              <p:spPr>
                <a:xfrm>
                  <a:off x="1009016" y="2779123"/>
                  <a:ext cx="2836594" cy="2096902"/>
                </a:xfrm>
                <a:custGeom>
                  <a:rect b="b" l="l" r="r" t="t"/>
                  <a:pathLst>
                    <a:path extrusionOk="0" h="25213" w="34107">
                      <a:moveTo>
                        <a:pt x="19509" y="0"/>
                      </a:moveTo>
                      <a:cubicBezTo>
                        <a:pt x="17261" y="0"/>
                        <a:pt x="14907" y="438"/>
                        <a:pt x="12557" y="1525"/>
                      </a:cubicBezTo>
                      <a:cubicBezTo>
                        <a:pt x="498" y="7091"/>
                        <a:pt x="215" y="19079"/>
                        <a:pt x="49" y="23706"/>
                      </a:cubicBezTo>
                      <a:lnTo>
                        <a:pt x="64" y="23712"/>
                      </a:lnTo>
                      <a:cubicBezTo>
                        <a:pt x="35" y="24271"/>
                        <a:pt x="15" y="24776"/>
                        <a:pt x="0" y="25212"/>
                      </a:cubicBezTo>
                      <a:lnTo>
                        <a:pt x="1882" y="24769"/>
                      </a:lnTo>
                      <a:cubicBezTo>
                        <a:pt x="1889" y="24562"/>
                        <a:pt x="1895" y="24334"/>
                        <a:pt x="1902" y="24092"/>
                      </a:cubicBezTo>
                      <a:cubicBezTo>
                        <a:pt x="2109" y="19079"/>
                        <a:pt x="3070" y="8667"/>
                        <a:pt x="13738" y="3648"/>
                      </a:cubicBezTo>
                      <a:cubicBezTo>
                        <a:pt x="15916" y="2623"/>
                        <a:pt x="18139" y="2208"/>
                        <a:pt x="20282" y="2208"/>
                      </a:cubicBezTo>
                      <a:cubicBezTo>
                        <a:pt x="23692" y="2208"/>
                        <a:pt x="26901" y="3258"/>
                        <a:pt x="29405" y="4574"/>
                      </a:cubicBezTo>
                      <a:cubicBezTo>
                        <a:pt x="30892" y="5355"/>
                        <a:pt x="32130" y="6233"/>
                        <a:pt x="33119" y="7036"/>
                      </a:cubicBezTo>
                      <a:lnTo>
                        <a:pt x="34106" y="6283"/>
                      </a:lnTo>
                      <a:cubicBezTo>
                        <a:pt x="34010" y="6178"/>
                        <a:pt x="33907" y="6067"/>
                        <a:pt x="33796" y="5957"/>
                      </a:cubicBezTo>
                      <a:cubicBezTo>
                        <a:pt x="33692" y="5853"/>
                        <a:pt x="33582" y="5750"/>
                        <a:pt x="33464" y="5639"/>
                      </a:cubicBezTo>
                      <a:cubicBezTo>
                        <a:pt x="33174" y="5355"/>
                        <a:pt x="32842" y="5058"/>
                        <a:pt x="32469" y="4754"/>
                      </a:cubicBezTo>
                      <a:cubicBezTo>
                        <a:pt x="32316" y="4630"/>
                        <a:pt x="32157" y="4505"/>
                        <a:pt x="31999" y="4381"/>
                      </a:cubicBezTo>
                      <a:cubicBezTo>
                        <a:pt x="31958" y="4353"/>
                        <a:pt x="31916" y="4318"/>
                        <a:pt x="31875" y="4291"/>
                      </a:cubicBezTo>
                      <a:cubicBezTo>
                        <a:pt x="31750" y="4194"/>
                        <a:pt x="31617" y="4097"/>
                        <a:pt x="31486" y="4001"/>
                      </a:cubicBezTo>
                      <a:cubicBezTo>
                        <a:pt x="31134" y="3752"/>
                        <a:pt x="30754" y="3495"/>
                        <a:pt x="30340" y="3239"/>
                      </a:cubicBezTo>
                      <a:cubicBezTo>
                        <a:pt x="30082" y="3080"/>
                        <a:pt x="29807" y="2922"/>
                        <a:pt x="29523" y="2763"/>
                      </a:cubicBezTo>
                      <a:cubicBezTo>
                        <a:pt x="29454" y="2722"/>
                        <a:pt x="29386" y="2687"/>
                        <a:pt x="29309" y="2645"/>
                      </a:cubicBezTo>
                      <a:cubicBezTo>
                        <a:pt x="29274" y="2624"/>
                        <a:pt x="29240" y="2604"/>
                        <a:pt x="29205" y="2582"/>
                      </a:cubicBezTo>
                      <a:cubicBezTo>
                        <a:pt x="29128" y="2549"/>
                        <a:pt x="29060" y="2508"/>
                        <a:pt x="28984" y="2473"/>
                      </a:cubicBezTo>
                      <a:cubicBezTo>
                        <a:pt x="28949" y="2451"/>
                        <a:pt x="28914" y="2431"/>
                        <a:pt x="28873" y="2410"/>
                      </a:cubicBezTo>
                      <a:cubicBezTo>
                        <a:pt x="28728" y="2333"/>
                        <a:pt x="28576" y="2259"/>
                        <a:pt x="28423" y="2182"/>
                      </a:cubicBezTo>
                      <a:cubicBezTo>
                        <a:pt x="28307" y="2126"/>
                        <a:pt x="28196" y="2071"/>
                        <a:pt x="28078" y="2017"/>
                      </a:cubicBezTo>
                      <a:cubicBezTo>
                        <a:pt x="27919" y="1947"/>
                        <a:pt x="27768" y="1870"/>
                        <a:pt x="27602" y="1802"/>
                      </a:cubicBezTo>
                      <a:cubicBezTo>
                        <a:pt x="25260" y="764"/>
                        <a:pt x="22477" y="0"/>
                        <a:pt x="195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0"/>
                <p:cNvSpPr/>
                <p:nvPr/>
              </p:nvSpPr>
              <p:spPr>
                <a:xfrm>
                  <a:off x="1165533" y="2962752"/>
                  <a:ext cx="2597986" cy="1876425"/>
                </a:xfrm>
                <a:custGeom>
                  <a:rect b="b" l="l" r="r" t="t"/>
                  <a:pathLst>
                    <a:path extrusionOk="0" h="22562" w="31238">
                      <a:moveTo>
                        <a:pt x="18400" y="0"/>
                      </a:moveTo>
                      <a:cubicBezTo>
                        <a:pt x="16257" y="0"/>
                        <a:pt x="14034" y="415"/>
                        <a:pt x="11856" y="1440"/>
                      </a:cubicBezTo>
                      <a:cubicBezTo>
                        <a:pt x="1188" y="6459"/>
                        <a:pt x="227" y="16871"/>
                        <a:pt x="20" y="21884"/>
                      </a:cubicBezTo>
                      <a:cubicBezTo>
                        <a:pt x="13" y="22126"/>
                        <a:pt x="7" y="22354"/>
                        <a:pt x="0" y="22561"/>
                      </a:cubicBezTo>
                      <a:lnTo>
                        <a:pt x="1535" y="22203"/>
                      </a:lnTo>
                      <a:lnTo>
                        <a:pt x="1839" y="22133"/>
                      </a:lnTo>
                      <a:cubicBezTo>
                        <a:pt x="2219" y="16893"/>
                        <a:pt x="3843" y="8201"/>
                        <a:pt x="12984" y="3791"/>
                      </a:cubicBezTo>
                      <a:cubicBezTo>
                        <a:pt x="15086" y="2775"/>
                        <a:pt x="17212" y="2365"/>
                        <a:pt x="19253" y="2365"/>
                      </a:cubicBezTo>
                      <a:cubicBezTo>
                        <a:pt x="22420" y="2365"/>
                        <a:pt x="25383" y="3352"/>
                        <a:pt x="27738" y="4592"/>
                      </a:cubicBezTo>
                      <a:cubicBezTo>
                        <a:pt x="28512" y="5001"/>
                        <a:pt x="29224" y="5435"/>
                        <a:pt x="29868" y="5878"/>
                      </a:cubicBezTo>
                      <a:lnTo>
                        <a:pt x="31237" y="4828"/>
                      </a:lnTo>
                      <a:cubicBezTo>
                        <a:pt x="30248" y="4025"/>
                        <a:pt x="29010" y="3147"/>
                        <a:pt x="27523" y="2366"/>
                      </a:cubicBezTo>
                      <a:cubicBezTo>
                        <a:pt x="25019" y="1050"/>
                        <a:pt x="21810" y="0"/>
                        <a:pt x="184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0"/>
                <p:cNvSpPr/>
                <p:nvPr/>
              </p:nvSpPr>
              <p:spPr>
                <a:xfrm>
                  <a:off x="1318391" y="3159355"/>
                  <a:ext cx="2331268" cy="1644221"/>
                </a:xfrm>
                <a:custGeom>
                  <a:rect b="b" l="l" r="r" t="t"/>
                  <a:pathLst>
                    <a:path extrusionOk="0" h="19770" w="28031">
                      <a:moveTo>
                        <a:pt x="17415" y="1"/>
                      </a:moveTo>
                      <a:cubicBezTo>
                        <a:pt x="15374" y="1"/>
                        <a:pt x="13248" y="411"/>
                        <a:pt x="11146" y="1427"/>
                      </a:cubicBezTo>
                      <a:cubicBezTo>
                        <a:pt x="2005" y="5837"/>
                        <a:pt x="381" y="14529"/>
                        <a:pt x="1" y="19769"/>
                      </a:cubicBezTo>
                      <a:lnTo>
                        <a:pt x="1867" y="19326"/>
                      </a:lnTo>
                      <a:cubicBezTo>
                        <a:pt x="2544" y="14252"/>
                        <a:pt x="4716" y="7420"/>
                        <a:pt x="12217" y="3708"/>
                      </a:cubicBezTo>
                      <a:cubicBezTo>
                        <a:pt x="14082" y="2784"/>
                        <a:pt x="15999" y="2423"/>
                        <a:pt x="17858" y="2423"/>
                      </a:cubicBezTo>
                      <a:cubicBezTo>
                        <a:pt x="20918" y="2423"/>
                        <a:pt x="23822" y="3400"/>
                        <a:pt x="26080" y="4440"/>
                      </a:cubicBezTo>
                      <a:cubicBezTo>
                        <a:pt x="26231" y="4510"/>
                        <a:pt x="26384" y="4580"/>
                        <a:pt x="26537" y="4656"/>
                      </a:cubicBezTo>
                      <a:lnTo>
                        <a:pt x="28030" y="3514"/>
                      </a:lnTo>
                      <a:cubicBezTo>
                        <a:pt x="27386" y="3071"/>
                        <a:pt x="26674" y="2637"/>
                        <a:pt x="25900" y="2228"/>
                      </a:cubicBezTo>
                      <a:cubicBezTo>
                        <a:pt x="23545" y="988"/>
                        <a:pt x="20582" y="1"/>
                        <a:pt x="174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0"/>
                <p:cNvSpPr/>
                <p:nvPr/>
              </p:nvSpPr>
              <p:spPr>
                <a:xfrm>
                  <a:off x="1473660" y="3360864"/>
                  <a:ext cx="2051742" cy="1405863"/>
                </a:xfrm>
                <a:custGeom>
                  <a:rect b="b" l="l" r="r" t="t"/>
                  <a:pathLst>
                    <a:path extrusionOk="0" h="16904" w="24670">
                      <a:moveTo>
                        <a:pt x="15991" y="0"/>
                      </a:moveTo>
                      <a:cubicBezTo>
                        <a:pt x="14132" y="0"/>
                        <a:pt x="12215" y="361"/>
                        <a:pt x="10350" y="1285"/>
                      </a:cubicBezTo>
                      <a:cubicBezTo>
                        <a:pt x="2849" y="4997"/>
                        <a:pt x="677" y="11829"/>
                        <a:pt x="0" y="16903"/>
                      </a:cubicBezTo>
                      <a:lnTo>
                        <a:pt x="1915" y="16453"/>
                      </a:lnTo>
                      <a:cubicBezTo>
                        <a:pt x="1915" y="16453"/>
                        <a:pt x="1424" y="9851"/>
                        <a:pt x="8276" y="4506"/>
                      </a:cubicBezTo>
                      <a:cubicBezTo>
                        <a:pt x="10840" y="2510"/>
                        <a:pt x="13674" y="1902"/>
                        <a:pt x="16174" y="1902"/>
                      </a:cubicBezTo>
                      <a:cubicBezTo>
                        <a:pt x="20072" y="1902"/>
                        <a:pt x="23161" y="3380"/>
                        <a:pt x="23161" y="3380"/>
                      </a:cubicBezTo>
                      <a:lnTo>
                        <a:pt x="24670" y="2233"/>
                      </a:lnTo>
                      <a:cubicBezTo>
                        <a:pt x="24517" y="2157"/>
                        <a:pt x="24364" y="2087"/>
                        <a:pt x="24213" y="2017"/>
                      </a:cubicBezTo>
                      <a:cubicBezTo>
                        <a:pt x="21955" y="977"/>
                        <a:pt x="19051" y="0"/>
                        <a:pt x="15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 name="Google Shape;2151;p70"/>
              <p:cNvGrpSpPr/>
              <p:nvPr/>
            </p:nvGrpSpPr>
            <p:grpSpPr>
              <a:xfrm>
                <a:off x="4056811" y="1635300"/>
                <a:ext cx="2431252" cy="2073501"/>
                <a:chOff x="5054711" y="197175"/>
                <a:chExt cx="2431252" cy="2073501"/>
              </a:xfrm>
            </p:grpSpPr>
            <p:sp>
              <p:nvSpPr>
                <p:cNvPr id="2152" name="Google Shape;2152;p70"/>
                <p:cNvSpPr/>
                <p:nvPr/>
              </p:nvSpPr>
              <p:spPr>
                <a:xfrm>
                  <a:off x="5661899" y="1582292"/>
                  <a:ext cx="83" cy="1248"/>
                </a:xfrm>
                <a:custGeom>
                  <a:rect b="b" l="l" r="r" t="t"/>
                  <a:pathLst>
                    <a:path extrusionOk="0" h="15" w="1">
                      <a:moveTo>
                        <a:pt x="1" y="7"/>
                      </a:moveTo>
                      <a:lnTo>
                        <a:pt x="1" y="0"/>
                      </a:lnTo>
                      <a:lnTo>
                        <a:pt x="1" y="1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0"/>
                <p:cNvSpPr/>
                <p:nvPr/>
              </p:nvSpPr>
              <p:spPr>
                <a:xfrm>
                  <a:off x="5680944" y="1405233"/>
                  <a:ext cx="13390" cy="86827"/>
                </a:xfrm>
                <a:custGeom>
                  <a:rect b="b" l="l" r="r" t="t"/>
                  <a:pathLst>
                    <a:path extrusionOk="0" h="1044" w="161">
                      <a:moveTo>
                        <a:pt x="97" y="0"/>
                      </a:moveTo>
                      <a:cubicBezTo>
                        <a:pt x="97" y="7"/>
                        <a:pt x="99" y="14"/>
                        <a:pt x="101" y="21"/>
                      </a:cubicBezTo>
                      <a:lnTo>
                        <a:pt x="101" y="21"/>
                      </a:lnTo>
                      <a:cubicBezTo>
                        <a:pt x="99" y="14"/>
                        <a:pt x="98" y="7"/>
                        <a:pt x="97" y="0"/>
                      </a:cubicBezTo>
                      <a:close/>
                      <a:moveTo>
                        <a:pt x="101" y="21"/>
                      </a:moveTo>
                      <a:cubicBezTo>
                        <a:pt x="151" y="348"/>
                        <a:pt x="82" y="713"/>
                        <a:pt x="1" y="1044"/>
                      </a:cubicBezTo>
                      <a:cubicBezTo>
                        <a:pt x="90" y="705"/>
                        <a:pt x="160" y="373"/>
                        <a:pt x="104" y="42"/>
                      </a:cubicBezTo>
                      <a:cubicBezTo>
                        <a:pt x="104" y="35"/>
                        <a:pt x="102" y="28"/>
                        <a:pt x="101" y="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0"/>
                <p:cNvSpPr/>
                <p:nvPr/>
              </p:nvSpPr>
              <p:spPr>
                <a:xfrm>
                  <a:off x="5443508" y="1253374"/>
                  <a:ext cx="28194" cy="23121"/>
                </a:xfrm>
                <a:custGeom>
                  <a:rect b="b" l="l" r="r" t="t"/>
                  <a:pathLst>
                    <a:path extrusionOk="0" h="278" w="339">
                      <a:moveTo>
                        <a:pt x="0" y="1"/>
                      </a:moveTo>
                      <a:lnTo>
                        <a:pt x="0" y="1"/>
                      </a:lnTo>
                      <a:cubicBezTo>
                        <a:pt x="105" y="77"/>
                        <a:pt x="188" y="167"/>
                        <a:pt x="188" y="167"/>
                      </a:cubicBezTo>
                      <a:cubicBezTo>
                        <a:pt x="242" y="195"/>
                        <a:pt x="291" y="236"/>
                        <a:pt x="339" y="278"/>
                      </a:cubicBezTo>
                      <a:cubicBezTo>
                        <a:pt x="249" y="167"/>
                        <a:pt x="146" y="7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0"/>
                <p:cNvSpPr/>
                <p:nvPr/>
              </p:nvSpPr>
              <p:spPr>
                <a:xfrm>
                  <a:off x="5134799" y="1228091"/>
                  <a:ext cx="1028532" cy="766305"/>
                </a:xfrm>
                <a:custGeom>
                  <a:rect b="b" l="l" r="r" t="t"/>
                  <a:pathLst>
                    <a:path extrusionOk="0" h="9214" w="12367">
                      <a:moveTo>
                        <a:pt x="3337" y="1"/>
                      </a:moveTo>
                      <a:cubicBezTo>
                        <a:pt x="3242" y="1"/>
                        <a:pt x="3146" y="20"/>
                        <a:pt x="3048" y="63"/>
                      </a:cubicBezTo>
                      <a:cubicBezTo>
                        <a:pt x="2813" y="167"/>
                        <a:pt x="2703" y="408"/>
                        <a:pt x="2710" y="650"/>
                      </a:cubicBezTo>
                      <a:cubicBezTo>
                        <a:pt x="2717" y="831"/>
                        <a:pt x="2751" y="997"/>
                        <a:pt x="2806" y="1154"/>
                      </a:cubicBezTo>
                      <a:cubicBezTo>
                        <a:pt x="2994" y="1840"/>
                        <a:pt x="3677" y="2316"/>
                        <a:pt x="4238" y="2807"/>
                      </a:cubicBezTo>
                      <a:cubicBezTo>
                        <a:pt x="4459" y="3001"/>
                        <a:pt x="4736" y="3250"/>
                        <a:pt x="4887" y="3388"/>
                      </a:cubicBezTo>
                      <a:cubicBezTo>
                        <a:pt x="5282" y="4073"/>
                        <a:pt x="5863" y="4702"/>
                        <a:pt x="6450" y="5289"/>
                      </a:cubicBezTo>
                      <a:cubicBezTo>
                        <a:pt x="6581" y="5427"/>
                        <a:pt x="6795" y="5615"/>
                        <a:pt x="6913" y="5711"/>
                      </a:cubicBezTo>
                      <a:cubicBezTo>
                        <a:pt x="6415" y="5469"/>
                        <a:pt x="5939" y="5207"/>
                        <a:pt x="5517" y="4868"/>
                      </a:cubicBezTo>
                      <a:cubicBezTo>
                        <a:pt x="4839" y="4329"/>
                        <a:pt x="4583" y="3298"/>
                        <a:pt x="3885" y="3104"/>
                      </a:cubicBezTo>
                      <a:cubicBezTo>
                        <a:pt x="3819" y="3086"/>
                        <a:pt x="3759" y="3078"/>
                        <a:pt x="3703" y="3078"/>
                      </a:cubicBezTo>
                      <a:cubicBezTo>
                        <a:pt x="3246" y="3078"/>
                        <a:pt x="3111" y="3638"/>
                        <a:pt x="3284" y="4045"/>
                      </a:cubicBezTo>
                      <a:cubicBezTo>
                        <a:pt x="3754" y="5137"/>
                        <a:pt x="5046" y="5401"/>
                        <a:pt x="6131" y="5684"/>
                      </a:cubicBezTo>
                      <a:cubicBezTo>
                        <a:pt x="6354" y="5739"/>
                        <a:pt x="6679" y="5822"/>
                        <a:pt x="6679" y="5822"/>
                      </a:cubicBezTo>
                      <a:cubicBezTo>
                        <a:pt x="6871" y="5918"/>
                        <a:pt x="7072" y="6016"/>
                        <a:pt x="7273" y="6106"/>
                      </a:cubicBezTo>
                      <a:cubicBezTo>
                        <a:pt x="6686" y="5966"/>
                        <a:pt x="6098" y="5892"/>
                        <a:pt x="5544" y="5676"/>
                      </a:cubicBezTo>
                      <a:cubicBezTo>
                        <a:pt x="5330" y="5593"/>
                        <a:pt x="4928" y="5484"/>
                        <a:pt x="4928" y="5484"/>
                      </a:cubicBezTo>
                      <a:cubicBezTo>
                        <a:pt x="4024" y="5117"/>
                        <a:pt x="3228" y="4556"/>
                        <a:pt x="2378" y="4080"/>
                      </a:cubicBezTo>
                      <a:cubicBezTo>
                        <a:pt x="1911" y="3820"/>
                        <a:pt x="1425" y="3669"/>
                        <a:pt x="1027" y="3669"/>
                      </a:cubicBezTo>
                      <a:cubicBezTo>
                        <a:pt x="642" y="3669"/>
                        <a:pt x="340" y="3811"/>
                        <a:pt x="221" y="4135"/>
                      </a:cubicBezTo>
                      <a:cubicBezTo>
                        <a:pt x="0" y="4744"/>
                        <a:pt x="518" y="5359"/>
                        <a:pt x="1112" y="5615"/>
                      </a:cubicBezTo>
                      <a:cubicBezTo>
                        <a:pt x="1392" y="5735"/>
                        <a:pt x="1679" y="5778"/>
                        <a:pt x="1971" y="5778"/>
                      </a:cubicBezTo>
                      <a:cubicBezTo>
                        <a:pt x="2684" y="5778"/>
                        <a:pt x="3426" y="5522"/>
                        <a:pt x="4161" y="5522"/>
                      </a:cubicBezTo>
                      <a:cubicBezTo>
                        <a:pt x="4263" y="5522"/>
                        <a:pt x="4364" y="5527"/>
                        <a:pt x="4465" y="5538"/>
                      </a:cubicBezTo>
                      <a:cubicBezTo>
                        <a:pt x="5448" y="6016"/>
                        <a:pt x="6520" y="6078"/>
                        <a:pt x="7550" y="6307"/>
                      </a:cubicBezTo>
                      <a:lnTo>
                        <a:pt x="7598" y="6313"/>
                      </a:lnTo>
                      <a:cubicBezTo>
                        <a:pt x="7666" y="6361"/>
                        <a:pt x="7743" y="6410"/>
                        <a:pt x="7819" y="6464"/>
                      </a:cubicBezTo>
                      <a:cubicBezTo>
                        <a:pt x="7761" y="6459"/>
                        <a:pt x="7694" y="6457"/>
                        <a:pt x="7620" y="6457"/>
                      </a:cubicBezTo>
                      <a:cubicBezTo>
                        <a:pt x="7025" y="6457"/>
                        <a:pt x="6007" y="6610"/>
                        <a:pt x="6007" y="6610"/>
                      </a:cubicBezTo>
                      <a:cubicBezTo>
                        <a:pt x="5725" y="6652"/>
                        <a:pt x="5400" y="6658"/>
                        <a:pt x="5081" y="6680"/>
                      </a:cubicBezTo>
                      <a:cubicBezTo>
                        <a:pt x="4989" y="6671"/>
                        <a:pt x="4896" y="6667"/>
                        <a:pt x="4803" y="6667"/>
                      </a:cubicBezTo>
                      <a:cubicBezTo>
                        <a:pt x="4741" y="6667"/>
                        <a:pt x="4679" y="6669"/>
                        <a:pt x="4618" y="6672"/>
                      </a:cubicBezTo>
                      <a:cubicBezTo>
                        <a:pt x="4155" y="6693"/>
                        <a:pt x="3463" y="7060"/>
                        <a:pt x="3642" y="7599"/>
                      </a:cubicBezTo>
                      <a:cubicBezTo>
                        <a:pt x="3725" y="7820"/>
                        <a:pt x="3983" y="7925"/>
                        <a:pt x="4210" y="7944"/>
                      </a:cubicBezTo>
                      <a:cubicBezTo>
                        <a:pt x="4242" y="7947"/>
                        <a:pt x="4273" y="7948"/>
                        <a:pt x="4304" y="7948"/>
                      </a:cubicBezTo>
                      <a:cubicBezTo>
                        <a:pt x="4925" y="7948"/>
                        <a:pt x="5437" y="7504"/>
                        <a:pt x="5924" y="7128"/>
                      </a:cubicBezTo>
                      <a:cubicBezTo>
                        <a:pt x="6395" y="6771"/>
                        <a:pt x="6947" y="6617"/>
                        <a:pt x="7510" y="6617"/>
                      </a:cubicBezTo>
                      <a:cubicBezTo>
                        <a:pt x="7733" y="6617"/>
                        <a:pt x="7958" y="6641"/>
                        <a:pt x="8179" y="6687"/>
                      </a:cubicBezTo>
                      <a:cubicBezTo>
                        <a:pt x="8601" y="6936"/>
                        <a:pt x="9035" y="7156"/>
                        <a:pt x="9437" y="7418"/>
                      </a:cubicBezTo>
                      <a:cubicBezTo>
                        <a:pt x="9533" y="7481"/>
                        <a:pt x="9631" y="7551"/>
                        <a:pt x="9721" y="7626"/>
                      </a:cubicBezTo>
                      <a:cubicBezTo>
                        <a:pt x="9603" y="7571"/>
                        <a:pt x="9472" y="7530"/>
                        <a:pt x="9326" y="7501"/>
                      </a:cubicBezTo>
                      <a:cubicBezTo>
                        <a:pt x="8413" y="7364"/>
                        <a:pt x="7882" y="7274"/>
                        <a:pt x="7245" y="7150"/>
                      </a:cubicBezTo>
                      <a:cubicBezTo>
                        <a:pt x="7154" y="7133"/>
                        <a:pt x="7071" y="7125"/>
                        <a:pt x="6995" y="7125"/>
                      </a:cubicBezTo>
                      <a:cubicBezTo>
                        <a:pt x="6576" y="7125"/>
                        <a:pt x="6383" y="7367"/>
                        <a:pt x="6354" y="7654"/>
                      </a:cubicBezTo>
                      <a:cubicBezTo>
                        <a:pt x="6347" y="7696"/>
                        <a:pt x="6347" y="7744"/>
                        <a:pt x="6354" y="7785"/>
                      </a:cubicBezTo>
                      <a:cubicBezTo>
                        <a:pt x="6367" y="7993"/>
                        <a:pt x="6457" y="8193"/>
                        <a:pt x="6603" y="8331"/>
                      </a:cubicBezTo>
                      <a:cubicBezTo>
                        <a:pt x="6796" y="8514"/>
                        <a:pt x="7086" y="8581"/>
                        <a:pt x="7424" y="8581"/>
                      </a:cubicBezTo>
                      <a:cubicBezTo>
                        <a:pt x="8342" y="8581"/>
                        <a:pt x="9609" y="8080"/>
                        <a:pt x="10225" y="8014"/>
                      </a:cubicBezTo>
                      <a:cubicBezTo>
                        <a:pt x="11769" y="8836"/>
                        <a:pt x="12303" y="9213"/>
                        <a:pt x="12351" y="9213"/>
                      </a:cubicBezTo>
                      <a:cubicBezTo>
                        <a:pt x="12366" y="9213"/>
                        <a:pt x="12332" y="9175"/>
                        <a:pt x="12264" y="9099"/>
                      </a:cubicBezTo>
                      <a:cubicBezTo>
                        <a:pt x="10238" y="7785"/>
                        <a:pt x="10273" y="7833"/>
                        <a:pt x="10238" y="7785"/>
                      </a:cubicBezTo>
                      <a:cubicBezTo>
                        <a:pt x="9873" y="7252"/>
                        <a:pt x="9583" y="6375"/>
                        <a:pt x="9367" y="5794"/>
                      </a:cubicBezTo>
                      <a:cubicBezTo>
                        <a:pt x="9150" y="5202"/>
                        <a:pt x="8686" y="4714"/>
                        <a:pt x="8267" y="4714"/>
                      </a:cubicBezTo>
                      <a:cubicBezTo>
                        <a:pt x="8192" y="4714"/>
                        <a:pt x="8118" y="4730"/>
                        <a:pt x="8048" y="4763"/>
                      </a:cubicBezTo>
                      <a:cubicBezTo>
                        <a:pt x="7902" y="4833"/>
                        <a:pt x="7841" y="4979"/>
                        <a:pt x="7826" y="5124"/>
                      </a:cubicBezTo>
                      <a:cubicBezTo>
                        <a:pt x="7777" y="5767"/>
                        <a:pt x="8240" y="6202"/>
                        <a:pt x="8773" y="6617"/>
                      </a:cubicBezTo>
                      <a:cubicBezTo>
                        <a:pt x="8712" y="6575"/>
                        <a:pt x="8642" y="6541"/>
                        <a:pt x="8572" y="6506"/>
                      </a:cubicBezTo>
                      <a:cubicBezTo>
                        <a:pt x="8511" y="6473"/>
                        <a:pt x="8441" y="6438"/>
                        <a:pt x="8372" y="6403"/>
                      </a:cubicBezTo>
                      <a:cubicBezTo>
                        <a:pt x="8089" y="6257"/>
                        <a:pt x="7612" y="6036"/>
                        <a:pt x="7612" y="6036"/>
                      </a:cubicBezTo>
                      <a:cubicBezTo>
                        <a:pt x="7598" y="6030"/>
                        <a:pt x="7577" y="6023"/>
                        <a:pt x="7563" y="6008"/>
                      </a:cubicBezTo>
                      <a:cubicBezTo>
                        <a:pt x="7260" y="5774"/>
                        <a:pt x="6983" y="5510"/>
                        <a:pt x="6782" y="5187"/>
                      </a:cubicBezTo>
                      <a:cubicBezTo>
                        <a:pt x="6022" y="3990"/>
                        <a:pt x="7183" y="2829"/>
                        <a:pt x="6740" y="1860"/>
                      </a:cubicBezTo>
                      <a:cubicBezTo>
                        <a:pt x="6571" y="1485"/>
                        <a:pt x="6321" y="1346"/>
                        <a:pt x="6084" y="1346"/>
                      </a:cubicBezTo>
                      <a:cubicBezTo>
                        <a:pt x="5778" y="1346"/>
                        <a:pt x="5493" y="1576"/>
                        <a:pt x="5426" y="1833"/>
                      </a:cubicBezTo>
                      <a:cubicBezTo>
                        <a:pt x="5247" y="2523"/>
                        <a:pt x="5579" y="3187"/>
                        <a:pt x="5891" y="3818"/>
                      </a:cubicBezTo>
                      <a:cubicBezTo>
                        <a:pt x="6063" y="4169"/>
                        <a:pt x="6236" y="4418"/>
                        <a:pt x="6472" y="4979"/>
                      </a:cubicBezTo>
                      <a:cubicBezTo>
                        <a:pt x="6533" y="5124"/>
                        <a:pt x="6603" y="5255"/>
                        <a:pt x="6686" y="5379"/>
                      </a:cubicBezTo>
                      <a:cubicBezTo>
                        <a:pt x="6105" y="4778"/>
                        <a:pt x="5531" y="4163"/>
                        <a:pt x="5103" y="3458"/>
                      </a:cubicBezTo>
                      <a:cubicBezTo>
                        <a:pt x="4743" y="2870"/>
                        <a:pt x="4597" y="2226"/>
                        <a:pt x="4529" y="1584"/>
                      </a:cubicBezTo>
                      <a:cubicBezTo>
                        <a:pt x="4422" y="724"/>
                        <a:pt x="3913" y="1"/>
                        <a:pt x="33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0"/>
                <p:cNvSpPr/>
                <p:nvPr/>
              </p:nvSpPr>
              <p:spPr>
                <a:xfrm>
                  <a:off x="5272104" y="1269591"/>
                  <a:ext cx="663677" cy="630160"/>
                </a:xfrm>
                <a:custGeom>
                  <a:rect b="b" l="l" r="r" t="t"/>
                  <a:pathLst>
                    <a:path extrusionOk="0" h="7577" w="7980">
                      <a:moveTo>
                        <a:pt x="7980" y="7432"/>
                      </a:moveTo>
                      <a:lnTo>
                        <a:pt x="7696" y="7391"/>
                      </a:lnTo>
                      <a:cubicBezTo>
                        <a:pt x="7233" y="7391"/>
                        <a:pt x="6777" y="7467"/>
                        <a:pt x="6314" y="7508"/>
                      </a:cubicBezTo>
                      <a:lnTo>
                        <a:pt x="6314" y="7570"/>
                      </a:lnTo>
                      <a:lnTo>
                        <a:pt x="6369" y="7577"/>
                      </a:lnTo>
                      <a:cubicBezTo>
                        <a:pt x="6895" y="7557"/>
                        <a:pt x="7412" y="7508"/>
                        <a:pt x="7932" y="7459"/>
                      </a:cubicBezTo>
                      <a:cubicBezTo>
                        <a:pt x="7965" y="7452"/>
                        <a:pt x="7980" y="7432"/>
                        <a:pt x="7980" y="7432"/>
                      </a:cubicBezTo>
                      <a:close/>
                      <a:moveTo>
                        <a:pt x="7316" y="7225"/>
                      </a:moveTo>
                      <a:cubicBezTo>
                        <a:pt x="6978" y="7177"/>
                        <a:pt x="7081" y="7168"/>
                        <a:pt x="6666" y="7203"/>
                      </a:cubicBezTo>
                      <a:cubicBezTo>
                        <a:pt x="6666" y="7203"/>
                        <a:pt x="6430" y="7266"/>
                        <a:pt x="6838" y="7273"/>
                      </a:cubicBezTo>
                      <a:cubicBezTo>
                        <a:pt x="7102" y="7279"/>
                        <a:pt x="7675" y="7334"/>
                        <a:pt x="7675" y="7334"/>
                      </a:cubicBezTo>
                      <a:cubicBezTo>
                        <a:pt x="7675" y="7334"/>
                        <a:pt x="7517" y="7251"/>
                        <a:pt x="7316" y="7225"/>
                      </a:cubicBezTo>
                      <a:close/>
                      <a:moveTo>
                        <a:pt x="7641" y="6042"/>
                      </a:moveTo>
                      <a:cubicBezTo>
                        <a:pt x="7544" y="5849"/>
                        <a:pt x="7467" y="5642"/>
                        <a:pt x="7399" y="5434"/>
                      </a:cubicBezTo>
                      <a:lnTo>
                        <a:pt x="7351" y="5448"/>
                      </a:lnTo>
                      <a:cubicBezTo>
                        <a:pt x="7441" y="5731"/>
                        <a:pt x="7613" y="6076"/>
                        <a:pt x="7613" y="6076"/>
                      </a:cubicBezTo>
                      <a:cubicBezTo>
                        <a:pt x="7661" y="6057"/>
                        <a:pt x="7641" y="6042"/>
                        <a:pt x="7641" y="6042"/>
                      </a:cubicBezTo>
                      <a:close/>
                      <a:moveTo>
                        <a:pt x="6943" y="5302"/>
                      </a:moveTo>
                      <a:cubicBezTo>
                        <a:pt x="7046" y="5607"/>
                        <a:pt x="7205" y="5891"/>
                        <a:pt x="7426" y="6131"/>
                      </a:cubicBezTo>
                      <a:cubicBezTo>
                        <a:pt x="7620" y="6347"/>
                        <a:pt x="7502" y="6256"/>
                        <a:pt x="7661" y="6312"/>
                      </a:cubicBezTo>
                      <a:cubicBezTo>
                        <a:pt x="7661" y="6312"/>
                        <a:pt x="7792" y="6380"/>
                        <a:pt x="7558" y="6118"/>
                      </a:cubicBezTo>
                      <a:cubicBezTo>
                        <a:pt x="7268" y="5808"/>
                        <a:pt x="7087" y="5476"/>
                        <a:pt x="6921" y="5068"/>
                      </a:cubicBezTo>
                      <a:cubicBezTo>
                        <a:pt x="6895" y="4998"/>
                        <a:pt x="6895" y="5164"/>
                        <a:pt x="6943" y="5302"/>
                      </a:cubicBezTo>
                      <a:close/>
                      <a:moveTo>
                        <a:pt x="4467" y="6415"/>
                      </a:moveTo>
                      <a:cubicBezTo>
                        <a:pt x="4467" y="6415"/>
                        <a:pt x="4343" y="6415"/>
                        <a:pt x="4253" y="6437"/>
                      </a:cubicBezTo>
                      <a:cubicBezTo>
                        <a:pt x="4253" y="6437"/>
                        <a:pt x="3941" y="6539"/>
                        <a:pt x="3749" y="6644"/>
                      </a:cubicBezTo>
                      <a:cubicBezTo>
                        <a:pt x="3286" y="6906"/>
                        <a:pt x="3548" y="6865"/>
                        <a:pt x="3548" y="6865"/>
                      </a:cubicBezTo>
                      <a:cubicBezTo>
                        <a:pt x="3749" y="6753"/>
                        <a:pt x="3956" y="6644"/>
                        <a:pt x="4177" y="6554"/>
                      </a:cubicBezTo>
                      <a:cubicBezTo>
                        <a:pt x="4329" y="6491"/>
                        <a:pt x="4115" y="6574"/>
                        <a:pt x="4419" y="6456"/>
                      </a:cubicBezTo>
                      <a:cubicBezTo>
                        <a:pt x="4454" y="6443"/>
                        <a:pt x="4467" y="6415"/>
                        <a:pt x="4467" y="6415"/>
                      </a:cubicBezTo>
                      <a:close/>
                      <a:moveTo>
                        <a:pt x="3624" y="6395"/>
                      </a:moveTo>
                      <a:cubicBezTo>
                        <a:pt x="3624" y="6395"/>
                        <a:pt x="3292" y="6463"/>
                        <a:pt x="3078" y="6554"/>
                      </a:cubicBezTo>
                      <a:cubicBezTo>
                        <a:pt x="2980" y="6622"/>
                        <a:pt x="3078" y="6616"/>
                        <a:pt x="3098" y="6609"/>
                      </a:cubicBezTo>
                      <a:cubicBezTo>
                        <a:pt x="3430" y="6498"/>
                        <a:pt x="3784" y="6443"/>
                        <a:pt x="4135" y="6380"/>
                      </a:cubicBezTo>
                      <a:cubicBezTo>
                        <a:pt x="4364" y="6347"/>
                        <a:pt x="3928" y="6354"/>
                        <a:pt x="3624" y="6395"/>
                      </a:cubicBezTo>
                      <a:close/>
                      <a:moveTo>
                        <a:pt x="4135" y="4708"/>
                      </a:moveTo>
                      <a:cubicBezTo>
                        <a:pt x="3873" y="4542"/>
                        <a:pt x="3631" y="4347"/>
                        <a:pt x="3389" y="4162"/>
                      </a:cubicBezTo>
                      <a:lnTo>
                        <a:pt x="3347" y="4210"/>
                      </a:lnTo>
                      <a:cubicBezTo>
                        <a:pt x="3583" y="4417"/>
                        <a:pt x="3838" y="4596"/>
                        <a:pt x="4107" y="4756"/>
                      </a:cubicBezTo>
                      <a:cubicBezTo>
                        <a:pt x="4183" y="4742"/>
                        <a:pt x="4135" y="4708"/>
                        <a:pt x="4135" y="4708"/>
                      </a:cubicBezTo>
                      <a:close/>
                      <a:moveTo>
                        <a:pt x="4723" y="5122"/>
                      </a:moveTo>
                      <a:cubicBezTo>
                        <a:pt x="3963" y="4819"/>
                        <a:pt x="3264" y="4382"/>
                        <a:pt x="2649" y="3858"/>
                      </a:cubicBezTo>
                      <a:lnTo>
                        <a:pt x="2635" y="3884"/>
                      </a:lnTo>
                      <a:cubicBezTo>
                        <a:pt x="3229" y="4452"/>
                        <a:pt x="3928" y="4908"/>
                        <a:pt x="4709" y="5177"/>
                      </a:cubicBezTo>
                      <a:cubicBezTo>
                        <a:pt x="4716" y="5185"/>
                        <a:pt x="4812" y="5205"/>
                        <a:pt x="4917" y="5240"/>
                      </a:cubicBezTo>
                      <a:cubicBezTo>
                        <a:pt x="4972" y="5219"/>
                        <a:pt x="4827" y="5170"/>
                        <a:pt x="4723" y="5122"/>
                      </a:cubicBezTo>
                      <a:close/>
                      <a:moveTo>
                        <a:pt x="4723" y="3055"/>
                      </a:moveTo>
                      <a:cubicBezTo>
                        <a:pt x="4696" y="2758"/>
                        <a:pt x="4744" y="2247"/>
                        <a:pt x="4744" y="2247"/>
                      </a:cubicBezTo>
                      <a:lnTo>
                        <a:pt x="4703" y="2267"/>
                      </a:lnTo>
                      <a:cubicBezTo>
                        <a:pt x="4633" y="2633"/>
                        <a:pt x="4675" y="3083"/>
                        <a:pt x="4675" y="3083"/>
                      </a:cubicBezTo>
                      <a:cubicBezTo>
                        <a:pt x="4709" y="3111"/>
                        <a:pt x="4723" y="3055"/>
                        <a:pt x="4723" y="3055"/>
                      </a:cubicBezTo>
                      <a:close/>
                      <a:moveTo>
                        <a:pt x="4779" y="3767"/>
                      </a:moveTo>
                      <a:cubicBezTo>
                        <a:pt x="4364" y="3048"/>
                        <a:pt x="4212" y="2199"/>
                        <a:pt x="4371" y="1417"/>
                      </a:cubicBezTo>
                      <a:cubicBezTo>
                        <a:pt x="4419" y="1181"/>
                        <a:pt x="4343" y="1306"/>
                        <a:pt x="4343" y="1306"/>
                      </a:cubicBezTo>
                      <a:cubicBezTo>
                        <a:pt x="4170" y="1686"/>
                        <a:pt x="4142" y="2101"/>
                        <a:pt x="4198" y="2502"/>
                      </a:cubicBezTo>
                      <a:cubicBezTo>
                        <a:pt x="4218" y="2688"/>
                        <a:pt x="4260" y="2869"/>
                        <a:pt x="4315" y="3048"/>
                      </a:cubicBezTo>
                      <a:cubicBezTo>
                        <a:pt x="4391" y="3304"/>
                        <a:pt x="4751" y="3830"/>
                        <a:pt x="4751" y="3830"/>
                      </a:cubicBezTo>
                      <a:cubicBezTo>
                        <a:pt x="4786" y="3808"/>
                        <a:pt x="4779" y="3767"/>
                        <a:pt x="4779" y="3767"/>
                      </a:cubicBezTo>
                      <a:close/>
                      <a:moveTo>
                        <a:pt x="2912" y="5122"/>
                      </a:moveTo>
                      <a:cubicBezTo>
                        <a:pt x="2974" y="5011"/>
                        <a:pt x="2926" y="5053"/>
                        <a:pt x="2926" y="5053"/>
                      </a:cubicBezTo>
                      <a:cubicBezTo>
                        <a:pt x="2054" y="4535"/>
                        <a:pt x="996" y="4328"/>
                        <a:pt x="0" y="4411"/>
                      </a:cubicBezTo>
                      <a:lnTo>
                        <a:pt x="0" y="4452"/>
                      </a:lnTo>
                      <a:cubicBezTo>
                        <a:pt x="989" y="4459"/>
                        <a:pt x="1991" y="4666"/>
                        <a:pt x="2891" y="5109"/>
                      </a:cubicBezTo>
                      <a:cubicBezTo>
                        <a:pt x="2897" y="5116"/>
                        <a:pt x="2904" y="5116"/>
                        <a:pt x="2912" y="5122"/>
                      </a:cubicBezTo>
                      <a:close/>
                      <a:moveTo>
                        <a:pt x="1626" y="4347"/>
                      </a:moveTo>
                      <a:cubicBezTo>
                        <a:pt x="1162" y="4175"/>
                        <a:pt x="679" y="4085"/>
                        <a:pt x="194" y="3974"/>
                      </a:cubicBezTo>
                      <a:cubicBezTo>
                        <a:pt x="166" y="4024"/>
                        <a:pt x="181" y="4037"/>
                        <a:pt x="181" y="4037"/>
                      </a:cubicBezTo>
                      <a:cubicBezTo>
                        <a:pt x="622" y="4182"/>
                        <a:pt x="1087" y="4258"/>
                        <a:pt x="1535" y="4404"/>
                      </a:cubicBezTo>
                      <a:cubicBezTo>
                        <a:pt x="1563" y="4411"/>
                        <a:pt x="1592" y="4417"/>
                        <a:pt x="1626" y="4430"/>
                      </a:cubicBezTo>
                      <a:cubicBezTo>
                        <a:pt x="1729" y="4382"/>
                        <a:pt x="1626" y="4347"/>
                        <a:pt x="1626" y="4347"/>
                      </a:cubicBezTo>
                      <a:close/>
                      <a:moveTo>
                        <a:pt x="2552" y="974"/>
                      </a:moveTo>
                      <a:cubicBezTo>
                        <a:pt x="2552" y="974"/>
                        <a:pt x="2421" y="780"/>
                        <a:pt x="2559" y="1210"/>
                      </a:cubicBezTo>
                      <a:cubicBezTo>
                        <a:pt x="2594" y="1313"/>
                        <a:pt x="2566" y="1389"/>
                        <a:pt x="2718" y="1527"/>
                      </a:cubicBezTo>
                      <a:cubicBezTo>
                        <a:pt x="2795" y="1555"/>
                        <a:pt x="2629" y="1236"/>
                        <a:pt x="2552" y="974"/>
                      </a:cubicBezTo>
                      <a:close/>
                      <a:moveTo>
                        <a:pt x="3002" y="2170"/>
                      </a:moveTo>
                      <a:cubicBezTo>
                        <a:pt x="2594" y="1734"/>
                        <a:pt x="2352" y="1210"/>
                        <a:pt x="2172" y="670"/>
                      </a:cubicBezTo>
                      <a:cubicBezTo>
                        <a:pt x="1958" y="0"/>
                        <a:pt x="2033" y="275"/>
                        <a:pt x="2033" y="275"/>
                      </a:cubicBezTo>
                      <a:cubicBezTo>
                        <a:pt x="2089" y="684"/>
                        <a:pt x="2199" y="1105"/>
                        <a:pt x="2400" y="1493"/>
                      </a:cubicBezTo>
                      <a:cubicBezTo>
                        <a:pt x="2600" y="1900"/>
                        <a:pt x="3009" y="2260"/>
                        <a:pt x="3009" y="2260"/>
                      </a:cubicBezTo>
                      <a:cubicBezTo>
                        <a:pt x="3057" y="2260"/>
                        <a:pt x="3002" y="2170"/>
                        <a:pt x="3002" y="21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0"/>
                <p:cNvSpPr/>
                <p:nvPr/>
              </p:nvSpPr>
              <p:spPr>
                <a:xfrm>
                  <a:off x="6909710" y="1586949"/>
                  <a:ext cx="665" cy="1164"/>
                </a:xfrm>
                <a:custGeom>
                  <a:rect b="b" l="l" r="r" t="t"/>
                  <a:pathLst>
                    <a:path extrusionOk="0" h="14" w="8">
                      <a:moveTo>
                        <a:pt x="1" y="0"/>
                      </a:moveTo>
                      <a:lnTo>
                        <a:pt x="1" y="14"/>
                      </a:lnTo>
                      <a:cubicBezTo>
                        <a:pt x="1" y="7"/>
                        <a:pt x="1" y="7"/>
                        <a:pt x="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0"/>
                <p:cNvSpPr/>
                <p:nvPr/>
              </p:nvSpPr>
              <p:spPr>
                <a:xfrm>
                  <a:off x="6878440" y="1409225"/>
                  <a:ext cx="12974" cy="86827"/>
                </a:xfrm>
                <a:custGeom>
                  <a:rect b="b" l="l" r="r" t="t"/>
                  <a:pathLst>
                    <a:path extrusionOk="0" h="1044" w="156">
                      <a:moveTo>
                        <a:pt x="58" y="0"/>
                      </a:moveTo>
                      <a:cubicBezTo>
                        <a:pt x="51" y="14"/>
                        <a:pt x="51" y="28"/>
                        <a:pt x="45" y="42"/>
                      </a:cubicBezTo>
                      <a:cubicBezTo>
                        <a:pt x="0" y="310"/>
                        <a:pt x="42" y="578"/>
                        <a:pt x="106" y="849"/>
                      </a:cubicBezTo>
                      <a:lnTo>
                        <a:pt x="106" y="849"/>
                      </a:lnTo>
                      <a:cubicBezTo>
                        <a:pt x="49" y="569"/>
                        <a:pt x="8" y="269"/>
                        <a:pt x="58" y="0"/>
                      </a:cubicBezTo>
                      <a:close/>
                      <a:moveTo>
                        <a:pt x="106" y="849"/>
                      </a:moveTo>
                      <a:cubicBezTo>
                        <a:pt x="120" y="916"/>
                        <a:pt x="135" y="981"/>
                        <a:pt x="149" y="1044"/>
                      </a:cubicBezTo>
                      <a:lnTo>
                        <a:pt x="156" y="1044"/>
                      </a:lnTo>
                      <a:cubicBezTo>
                        <a:pt x="139" y="979"/>
                        <a:pt x="122" y="914"/>
                        <a:pt x="106" y="84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0"/>
                <p:cNvSpPr/>
                <p:nvPr/>
              </p:nvSpPr>
              <p:spPr>
                <a:xfrm>
                  <a:off x="7100574" y="1257365"/>
                  <a:ext cx="28360" cy="23204"/>
                </a:xfrm>
                <a:custGeom>
                  <a:rect b="b" l="l" r="r" t="t"/>
                  <a:pathLst>
                    <a:path extrusionOk="0" h="279" w="341">
                      <a:moveTo>
                        <a:pt x="341" y="1"/>
                      </a:moveTo>
                      <a:lnTo>
                        <a:pt x="341" y="1"/>
                      </a:lnTo>
                      <a:cubicBezTo>
                        <a:pt x="195" y="71"/>
                        <a:pt x="83" y="167"/>
                        <a:pt x="0" y="278"/>
                      </a:cubicBezTo>
                      <a:cubicBezTo>
                        <a:pt x="42" y="237"/>
                        <a:pt x="98" y="195"/>
                        <a:pt x="146" y="167"/>
                      </a:cubicBezTo>
                      <a:cubicBezTo>
                        <a:pt x="146" y="167"/>
                        <a:pt x="229" y="84"/>
                        <a:pt x="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0"/>
                <p:cNvSpPr/>
                <p:nvPr/>
              </p:nvSpPr>
              <p:spPr>
                <a:xfrm>
                  <a:off x="6408889" y="1232083"/>
                  <a:ext cx="1028200" cy="766638"/>
                </a:xfrm>
                <a:custGeom>
                  <a:rect b="b" l="l" r="r" t="t"/>
                  <a:pathLst>
                    <a:path extrusionOk="0" h="9218" w="12363">
                      <a:moveTo>
                        <a:pt x="9030" y="1"/>
                      </a:moveTo>
                      <a:cubicBezTo>
                        <a:pt x="8450" y="1"/>
                        <a:pt x="7942" y="725"/>
                        <a:pt x="7841" y="1591"/>
                      </a:cubicBezTo>
                      <a:cubicBezTo>
                        <a:pt x="7765" y="2226"/>
                        <a:pt x="7627" y="2870"/>
                        <a:pt x="7267" y="3458"/>
                      </a:cubicBezTo>
                      <a:cubicBezTo>
                        <a:pt x="6839" y="4163"/>
                        <a:pt x="6258" y="4785"/>
                        <a:pt x="5677" y="5379"/>
                      </a:cubicBezTo>
                      <a:cubicBezTo>
                        <a:pt x="5760" y="5255"/>
                        <a:pt x="5828" y="5124"/>
                        <a:pt x="5891" y="4979"/>
                      </a:cubicBezTo>
                      <a:cubicBezTo>
                        <a:pt x="6127" y="4418"/>
                        <a:pt x="6300" y="4170"/>
                        <a:pt x="6479" y="3818"/>
                      </a:cubicBezTo>
                      <a:cubicBezTo>
                        <a:pt x="6782" y="3196"/>
                        <a:pt x="7123" y="2532"/>
                        <a:pt x="6935" y="1833"/>
                      </a:cubicBezTo>
                      <a:cubicBezTo>
                        <a:pt x="6869" y="1581"/>
                        <a:pt x="6587" y="1352"/>
                        <a:pt x="6283" y="1352"/>
                      </a:cubicBezTo>
                      <a:cubicBezTo>
                        <a:pt x="6046" y="1352"/>
                        <a:pt x="5794" y="1492"/>
                        <a:pt x="5621" y="1868"/>
                      </a:cubicBezTo>
                      <a:cubicBezTo>
                        <a:pt x="5180" y="2829"/>
                        <a:pt x="6341" y="3990"/>
                        <a:pt x="5579" y="5187"/>
                      </a:cubicBezTo>
                      <a:cubicBezTo>
                        <a:pt x="5380" y="5512"/>
                        <a:pt x="5110" y="5781"/>
                        <a:pt x="4800" y="6016"/>
                      </a:cubicBezTo>
                      <a:cubicBezTo>
                        <a:pt x="4785" y="6023"/>
                        <a:pt x="4771" y="6030"/>
                        <a:pt x="4750" y="6036"/>
                      </a:cubicBezTo>
                      <a:cubicBezTo>
                        <a:pt x="4750" y="6036"/>
                        <a:pt x="4274" y="6259"/>
                        <a:pt x="3990" y="6403"/>
                      </a:cubicBezTo>
                      <a:cubicBezTo>
                        <a:pt x="3920" y="6438"/>
                        <a:pt x="3859" y="6473"/>
                        <a:pt x="3789" y="6508"/>
                      </a:cubicBezTo>
                      <a:cubicBezTo>
                        <a:pt x="3728" y="6541"/>
                        <a:pt x="3658" y="6582"/>
                        <a:pt x="3588" y="6617"/>
                      </a:cubicBezTo>
                      <a:cubicBezTo>
                        <a:pt x="4121" y="6202"/>
                        <a:pt x="4584" y="5767"/>
                        <a:pt x="4536" y="5130"/>
                      </a:cubicBezTo>
                      <a:cubicBezTo>
                        <a:pt x="4529" y="4979"/>
                        <a:pt x="4459" y="4833"/>
                        <a:pt x="4322" y="4765"/>
                      </a:cubicBezTo>
                      <a:cubicBezTo>
                        <a:pt x="4251" y="4731"/>
                        <a:pt x="4177" y="4715"/>
                        <a:pt x="4101" y="4715"/>
                      </a:cubicBezTo>
                      <a:cubicBezTo>
                        <a:pt x="3681" y="4715"/>
                        <a:pt x="3211" y="5204"/>
                        <a:pt x="2994" y="5794"/>
                      </a:cubicBezTo>
                      <a:cubicBezTo>
                        <a:pt x="2787" y="6383"/>
                        <a:pt x="2496" y="7254"/>
                        <a:pt x="2123" y="7794"/>
                      </a:cubicBezTo>
                      <a:cubicBezTo>
                        <a:pt x="2095" y="7842"/>
                        <a:pt x="2123" y="7794"/>
                        <a:pt x="104" y="9106"/>
                      </a:cubicBezTo>
                      <a:cubicBezTo>
                        <a:pt x="36" y="9180"/>
                        <a:pt x="0" y="9218"/>
                        <a:pt x="15" y="9218"/>
                      </a:cubicBezTo>
                      <a:cubicBezTo>
                        <a:pt x="60" y="9218"/>
                        <a:pt x="595" y="8842"/>
                        <a:pt x="2136" y="8014"/>
                      </a:cubicBezTo>
                      <a:cubicBezTo>
                        <a:pt x="2759" y="8080"/>
                        <a:pt x="4029" y="8582"/>
                        <a:pt x="4945" y="8582"/>
                      </a:cubicBezTo>
                      <a:cubicBezTo>
                        <a:pt x="5281" y="8582"/>
                        <a:pt x="5569" y="8515"/>
                        <a:pt x="5760" y="8333"/>
                      </a:cubicBezTo>
                      <a:cubicBezTo>
                        <a:pt x="5905" y="8200"/>
                        <a:pt x="5994" y="7993"/>
                        <a:pt x="6009" y="7785"/>
                      </a:cubicBezTo>
                      <a:cubicBezTo>
                        <a:pt x="6016" y="7744"/>
                        <a:pt x="6016" y="7702"/>
                        <a:pt x="6009" y="7654"/>
                      </a:cubicBezTo>
                      <a:cubicBezTo>
                        <a:pt x="5980" y="7375"/>
                        <a:pt x="5789" y="7129"/>
                        <a:pt x="5374" y="7129"/>
                      </a:cubicBezTo>
                      <a:cubicBezTo>
                        <a:pt x="5296" y="7129"/>
                        <a:pt x="5210" y="7138"/>
                        <a:pt x="5117" y="7156"/>
                      </a:cubicBezTo>
                      <a:cubicBezTo>
                        <a:pt x="4488" y="7281"/>
                        <a:pt x="3948" y="7364"/>
                        <a:pt x="3036" y="7510"/>
                      </a:cubicBezTo>
                      <a:cubicBezTo>
                        <a:pt x="2898" y="7530"/>
                        <a:pt x="2767" y="7571"/>
                        <a:pt x="2642" y="7634"/>
                      </a:cubicBezTo>
                      <a:cubicBezTo>
                        <a:pt x="2739" y="7551"/>
                        <a:pt x="2835" y="7482"/>
                        <a:pt x="2933" y="7420"/>
                      </a:cubicBezTo>
                      <a:cubicBezTo>
                        <a:pt x="3326" y="7156"/>
                        <a:pt x="3763" y="6936"/>
                        <a:pt x="4184" y="6687"/>
                      </a:cubicBezTo>
                      <a:cubicBezTo>
                        <a:pt x="4405" y="6642"/>
                        <a:pt x="4628" y="6618"/>
                        <a:pt x="4850" y="6618"/>
                      </a:cubicBezTo>
                      <a:cubicBezTo>
                        <a:pt x="5413" y="6618"/>
                        <a:pt x="5966" y="6773"/>
                        <a:pt x="6437" y="7130"/>
                      </a:cubicBezTo>
                      <a:cubicBezTo>
                        <a:pt x="6932" y="7504"/>
                        <a:pt x="7445" y="7948"/>
                        <a:pt x="8058" y="7948"/>
                      </a:cubicBezTo>
                      <a:cubicBezTo>
                        <a:pt x="8089" y="7948"/>
                        <a:pt x="8120" y="7947"/>
                        <a:pt x="8151" y="7945"/>
                      </a:cubicBezTo>
                      <a:cubicBezTo>
                        <a:pt x="8387" y="7931"/>
                        <a:pt x="8643" y="7827"/>
                        <a:pt x="8719" y="7599"/>
                      </a:cubicBezTo>
                      <a:cubicBezTo>
                        <a:pt x="8906" y="7060"/>
                        <a:pt x="8208" y="6693"/>
                        <a:pt x="7752" y="6673"/>
                      </a:cubicBezTo>
                      <a:cubicBezTo>
                        <a:pt x="7704" y="6671"/>
                        <a:pt x="7657" y="6670"/>
                        <a:pt x="7610" y="6670"/>
                      </a:cubicBezTo>
                      <a:cubicBezTo>
                        <a:pt x="7500" y="6670"/>
                        <a:pt x="7392" y="6675"/>
                        <a:pt x="7280" y="6680"/>
                      </a:cubicBezTo>
                      <a:cubicBezTo>
                        <a:pt x="6963" y="6659"/>
                        <a:pt x="6638" y="6659"/>
                        <a:pt x="6354" y="6610"/>
                      </a:cubicBezTo>
                      <a:cubicBezTo>
                        <a:pt x="6354" y="6610"/>
                        <a:pt x="5349" y="6458"/>
                        <a:pt x="4750" y="6458"/>
                      </a:cubicBezTo>
                      <a:cubicBezTo>
                        <a:pt x="4673" y="6458"/>
                        <a:pt x="4603" y="6460"/>
                        <a:pt x="4542" y="6466"/>
                      </a:cubicBezTo>
                      <a:cubicBezTo>
                        <a:pt x="4619" y="6416"/>
                        <a:pt x="4695" y="6362"/>
                        <a:pt x="4765" y="6313"/>
                      </a:cubicBezTo>
                      <a:lnTo>
                        <a:pt x="4813" y="6307"/>
                      </a:lnTo>
                      <a:cubicBezTo>
                        <a:pt x="5850" y="6078"/>
                        <a:pt x="6915" y="6016"/>
                        <a:pt x="7896" y="5545"/>
                      </a:cubicBezTo>
                      <a:cubicBezTo>
                        <a:pt x="8003" y="5533"/>
                        <a:pt x="8110" y="5527"/>
                        <a:pt x="8217" y="5527"/>
                      </a:cubicBezTo>
                      <a:cubicBezTo>
                        <a:pt x="8951" y="5527"/>
                        <a:pt x="9685" y="5778"/>
                        <a:pt x="10394" y="5778"/>
                      </a:cubicBezTo>
                      <a:cubicBezTo>
                        <a:pt x="10686" y="5778"/>
                        <a:pt x="10974" y="5736"/>
                        <a:pt x="11256" y="5615"/>
                      </a:cubicBezTo>
                      <a:cubicBezTo>
                        <a:pt x="11843" y="5359"/>
                        <a:pt x="12363" y="4744"/>
                        <a:pt x="12142" y="4143"/>
                      </a:cubicBezTo>
                      <a:cubicBezTo>
                        <a:pt x="12026" y="3818"/>
                        <a:pt x="11722" y="3676"/>
                        <a:pt x="11333" y="3676"/>
                      </a:cubicBezTo>
                      <a:cubicBezTo>
                        <a:pt x="10936" y="3676"/>
                        <a:pt x="10450" y="3825"/>
                        <a:pt x="9985" y="4080"/>
                      </a:cubicBezTo>
                      <a:cubicBezTo>
                        <a:pt x="9134" y="4558"/>
                        <a:pt x="8339" y="5117"/>
                        <a:pt x="7440" y="5490"/>
                      </a:cubicBezTo>
                      <a:cubicBezTo>
                        <a:pt x="7440" y="5490"/>
                        <a:pt x="7040" y="5595"/>
                        <a:pt x="6817" y="5678"/>
                      </a:cubicBezTo>
                      <a:cubicBezTo>
                        <a:pt x="6265" y="5892"/>
                        <a:pt x="5677" y="5968"/>
                        <a:pt x="5090" y="6106"/>
                      </a:cubicBezTo>
                      <a:cubicBezTo>
                        <a:pt x="5289" y="6016"/>
                        <a:pt x="5490" y="5918"/>
                        <a:pt x="5684" y="5822"/>
                      </a:cubicBezTo>
                      <a:cubicBezTo>
                        <a:pt x="5684" y="5822"/>
                        <a:pt x="6016" y="5739"/>
                        <a:pt x="6237" y="5685"/>
                      </a:cubicBezTo>
                      <a:cubicBezTo>
                        <a:pt x="7322" y="5401"/>
                        <a:pt x="8608" y="5139"/>
                        <a:pt x="9079" y="4045"/>
                      </a:cubicBezTo>
                      <a:cubicBezTo>
                        <a:pt x="9258" y="3639"/>
                        <a:pt x="9118" y="3079"/>
                        <a:pt x="8660" y="3079"/>
                      </a:cubicBezTo>
                      <a:cubicBezTo>
                        <a:pt x="8603" y="3079"/>
                        <a:pt x="8542" y="3088"/>
                        <a:pt x="8477" y="3106"/>
                      </a:cubicBezTo>
                      <a:cubicBezTo>
                        <a:pt x="7786" y="3298"/>
                        <a:pt x="7523" y="4329"/>
                        <a:pt x="6852" y="4868"/>
                      </a:cubicBezTo>
                      <a:cubicBezTo>
                        <a:pt x="6424" y="5207"/>
                        <a:pt x="5946" y="5477"/>
                        <a:pt x="5455" y="5711"/>
                      </a:cubicBezTo>
                      <a:cubicBezTo>
                        <a:pt x="5566" y="5615"/>
                        <a:pt x="5780" y="5429"/>
                        <a:pt x="5920" y="5290"/>
                      </a:cubicBezTo>
                      <a:cubicBezTo>
                        <a:pt x="6500" y="4702"/>
                        <a:pt x="7081" y="4080"/>
                        <a:pt x="7481" y="3396"/>
                      </a:cubicBezTo>
                      <a:cubicBezTo>
                        <a:pt x="7634" y="3257"/>
                        <a:pt x="7903" y="3001"/>
                        <a:pt x="8132" y="2807"/>
                      </a:cubicBezTo>
                      <a:cubicBezTo>
                        <a:pt x="8691" y="2318"/>
                        <a:pt x="9376" y="1846"/>
                        <a:pt x="9555" y="1156"/>
                      </a:cubicBezTo>
                      <a:cubicBezTo>
                        <a:pt x="9618" y="997"/>
                        <a:pt x="9653" y="831"/>
                        <a:pt x="9653" y="650"/>
                      </a:cubicBezTo>
                      <a:cubicBezTo>
                        <a:pt x="9660" y="410"/>
                        <a:pt x="9549" y="167"/>
                        <a:pt x="9321" y="63"/>
                      </a:cubicBezTo>
                      <a:cubicBezTo>
                        <a:pt x="9223" y="21"/>
                        <a:pt x="9126" y="1"/>
                        <a:pt x="9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0"/>
                <p:cNvSpPr/>
                <p:nvPr/>
              </p:nvSpPr>
              <p:spPr>
                <a:xfrm>
                  <a:off x="6643498" y="1273583"/>
                  <a:ext cx="663593" cy="630160"/>
                </a:xfrm>
                <a:custGeom>
                  <a:rect b="b" l="l" r="r" t="t"/>
                  <a:pathLst>
                    <a:path extrusionOk="0" h="7577" w="7979">
                      <a:moveTo>
                        <a:pt x="1" y="7439"/>
                      </a:moveTo>
                      <a:lnTo>
                        <a:pt x="284" y="7391"/>
                      </a:lnTo>
                      <a:cubicBezTo>
                        <a:pt x="747" y="7391"/>
                        <a:pt x="1204" y="7467"/>
                        <a:pt x="1667" y="7509"/>
                      </a:cubicBezTo>
                      <a:lnTo>
                        <a:pt x="1667" y="7570"/>
                      </a:lnTo>
                      <a:lnTo>
                        <a:pt x="1612" y="7577"/>
                      </a:lnTo>
                      <a:cubicBezTo>
                        <a:pt x="1086" y="7557"/>
                        <a:pt x="568" y="7515"/>
                        <a:pt x="49" y="7460"/>
                      </a:cubicBezTo>
                      <a:cubicBezTo>
                        <a:pt x="14" y="7460"/>
                        <a:pt x="1" y="7439"/>
                        <a:pt x="1" y="7439"/>
                      </a:cubicBezTo>
                      <a:close/>
                      <a:moveTo>
                        <a:pt x="664" y="7225"/>
                      </a:moveTo>
                      <a:cubicBezTo>
                        <a:pt x="1003" y="7177"/>
                        <a:pt x="900" y="7170"/>
                        <a:pt x="1315" y="7203"/>
                      </a:cubicBezTo>
                      <a:cubicBezTo>
                        <a:pt x="1315" y="7203"/>
                        <a:pt x="1549" y="7266"/>
                        <a:pt x="1141" y="7273"/>
                      </a:cubicBezTo>
                      <a:cubicBezTo>
                        <a:pt x="872" y="7286"/>
                        <a:pt x="304" y="7336"/>
                        <a:pt x="304" y="7336"/>
                      </a:cubicBezTo>
                      <a:cubicBezTo>
                        <a:pt x="304" y="7336"/>
                        <a:pt x="464" y="7260"/>
                        <a:pt x="664" y="7225"/>
                      </a:cubicBezTo>
                      <a:close/>
                      <a:moveTo>
                        <a:pt x="339" y="6042"/>
                      </a:moveTo>
                      <a:cubicBezTo>
                        <a:pt x="435" y="5849"/>
                        <a:pt x="512" y="5642"/>
                        <a:pt x="581" y="5434"/>
                      </a:cubicBezTo>
                      <a:lnTo>
                        <a:pt x="630" y="5454"/>
                      </a:lnTo>
                      <a:cubicBezTo>
                        <a:pt x="540" y="5731"/>
                        <a:pt x="367" y="6083"/>
                        <a:pt x="367" y="6083"/>
                      </a:cubicBezTo>
                      <a:cubicBezTo>
                        <a:pt x="319" y="6063"/>
                        <a:pt x="339" y="6042"/>
                        <a:pt x="339" y="6042"/>
                      </a:cubicBezTo>
                      <a:close/>
                      <a:moveTo>
                        <a:pt x="1038" y="5303"/>
                      </a:moveTo>
                      <a:cubicBezTo>
                        <a:pt x="933" y="5607"/>
                        <a:pt x="776" y="5897"/>
                        <a:pt x="553" y="6140"/>
                      </a:cubicBezTo>
                      <a:cubicBezTo>
                        <a:pt x="361" y="6347"/>
                        <a:pt x="477" y="6257"/>
                        <a:pt x="319" y="6312"/>
                      </a:cubicBezTo>
                      <a:cubicBezTo>
                        <a:pt x="319" y="6312"/>
                        <a:pt x="187" y="6382"/>
                        <a:pt x="422" y="6118"/>
                      </a:cubicBezTo>
                      <a:cubicBezTo>
                        <a:pt x="706" y="5814"/>
                        <a:pt x="892" y="5483"/>
                        <a:pt x="1058" y="5068"/>
                      </a:cubicBezTo>
                      <a:cubicBezTo>
                        <a:pt x="1079" y="4998"/>
                        <a:pt x="1086" y="5164"/>
                        <a:pt x="1038" y="5303"/>
                      </a:cubicBezTo>
                      <a:close/>
                      <a:moveTo>
                        <a:pt x="3513" y="6415"/>
                      </a:moveTo>
                      <a:cubicBezTo>
                        <a:pt x="3513" y="6415"/>
                        <a:pt x="3638" y="6415"/>
                        <a:pt x="3728" y="6437"/>
                      </a:cubicBezTo>
                      <a:cubicBezTo>
                        <a:pt x="3728" y="6437"/>
                        <a:pt x="4031" y="6540"/>
                        <a:pt x="4232" y="6644"/>
                      </a:cubicBezTo>
                      <a:cubicBezTo>
                        <a:pt x="4695" y="6906"/>
                        <a:pt x="4433" y="6865"/>
                        <a:pt x="4433" y="6865"/>
                      </a:cubicBezTo>
                      <a:cubicBezTo>
                        <a:pt x="4232" y="6755"/>
                        <a:pt x="4018" y="6644"/>
                        <a:pt x="3804" y="6554"/>
                      </a:cubicBezTo>
                      <a:cubicBezTo>
                        <a:pt x="3651" y="6491"/>
                        <a:pt x="3865" y="6574"/>
                        <a:pt x="3562" y="6457"/>
                      </a:cubicBezTo>
                      <a:cubicBezTo>
                        <a:pt x="3520" y="6443"/>
                        <a:pt x="3513" y="6415"/>
                        <a:pt x="3513" y="6415"/>
                      </a:cubicBezTo>
                      <a:close/>
                      <a:moveTo>
                        <a:pt x="4356" y="6402"/>
                      </a:moveTo>
                      <a:cubicBezTo>
                        <a:pt x="4356" y="6402"/>
                        <a:pt x="4688" y="6465"/>
                        <a:pt x="4902" y="6554"/>
                      </a:cubicBezTo>
                      <a:cubicBezTo>
                        <a:pt x="4999" y="6623"/>
                        <a:pt x="4902" y="6616"/>
                        <a:pt x="4882" y="6609"/>
                      </a:cubicBezTo>
                      <a:cubicBezTo>
                        <a:pt x="4542" y="6498"/>
                        <a:pt x="4197" y="6443"/>
                        <a:pt x="3845" y="6382"/>
                      </a:cubicBezTo>
                      <a:cubicBezTo>
                        <a:pt x="3616" y="6347"/>
                        <a:pt x="4053" y="6354"/>
                        <a:pt x="4356" y="6402"/>
                      </a:cubicBezTo>
                      <a:close/>
                      <a:moveTo>
                        <a:pt x="3845" y="4714"/>
                      </a:moveTo>
                      <a:cubicBezTo>
                        <a:pt x="4108" y="4548"/>
                        <a:pt x="4343" y="4356"/>
                        <a:pt x="4592" y="4162"/>
                      </a:cubicBezTo>
                      <a:lnTo>
                        <a:pt x="4634" y="4210"/>
                      </a:lnTo>
                      <a:cubicBezTo>
                        <a:pt x="4398" y="4424"/>
                        <a:pt x="4142" y="4605"/>
                        <a:pt x="3872" y="4756"/>
                      </a:cubicBezTo>
                      <a:cubicBezTo>
                        <a:pt x="3796" y="4742"/>
                        <a:pt x="3845" y="4714"/>
                        <a:pt x="3845" y="4714"/>
                      </a:cubicBezTo>
                      <a:close/>
                      <a:moveTo>
                        <a:pt x="3250" y="5129"/>
                      </a:moveTo>
                      <a:cubicBezTo>
                        <a:pt x="4018" y="4825"/>
                        <a:pt x="4716" y="4382"/>
                        <a:pt x="5330" y="3858"/>
                      </a:cubicBezTo>
                      <a:lnTo>
                        <a:pt x="5339" y="3885"/>
                      </a:lnTo>
                      <a:cubicBezTo>
                        <a:pt x="4743" y="4452"/>
                        <a:pt x="4053" y="4915"/>
                        <a:pt x="3271" y="5179"/>
                      </a:cubicBezTo>
                      <a:cubicBezTo>
                        <a:pt x="3265" y="5186"/>
                        <a:pt x="3167" y="5212"/>
                        <a:pt x="3064" y="5240"/>
                      </a:cubicBezTo>
                      <a:cubicBezTo>
                        <a:pt x="3007" y="5220"/>
                        <a:pt x="3153" y="5171"/>
                        <a:pt x="3250" y="5129"/>
                      </a:cubicBezTo>
                      <a:close/>
                      <a:moveTo>
                        <a:pt x="3256" y="3055"/>
                      </a:moveTo>
                      <a:cubicBezTo>
                        <a:pt x="3284" y="2765"/>
                        <a:pt x="3236" y="2247"/>
                        <a:pt x="3236" y="2247"/>
                      </a:cubicBezTo>
                      <a:lnTo>
                        <a:pt x="3278" y="2267"/>
                      </a:lnTo>
                      <a:cubicBezTo>
                        <a:pt x="3348" y="2633"/>
                        <a:pt x="3306" y="3083"/>
                        <a:pt x="3306" y="3083"/>
                      </a:cubicBezTo>
                      <a:cubicBezTo>
                        <a:pt x="3271" y="3111"/>
                        <a:pt x="3256" y="3055"/>
                        <a:pt x="3256" y="3055"/>
                      </a:cubicBezTo>
                      <a:close/>
                      <a:moveTo>
                        <a:pt x="3202" y="3768"/>
                      </a:moveTo>
                      <a:cubicBezTo>
                        <a:pt x="3616" y="3048"/>
                        <a:pt x="3769" y="2199"/>
                        <a:pt x="3610" y="1417"/>
                      </a:cubicBezTo>
                      <a:cubicBezTo>
                        <a:pt x="3562" y="1182"/>
                        <a:pt x="3638" y="1306"/>
                        <a:pt x="3638" y="1306"/>
                      </a:cubicBezTo>
                      <a:cubicBezTo>
                        <a:pt x="3804" y="1694"/>
                        <a:pt x="3837" y="2101"/>
                        <a:pt x="3782" y="2502"/>
                      </a:cubicBezTo>
                      <a:cubicBezTo>
                        <a:pt x="3762" y="2690"/>
                        <a:pt x="3721" y="2876"/>
                        <a:pt x="3664" y="3048"/>
                      </a:cubicBezTo>
                      <a:cubicBezTo>
                        <a:pt x="3582" y="3304"/>
                        <a:pt x="3230" y="3830"/>
                        <a:pt x="3230" y="3830"/>
                      </a:cubicBezTo>
                      <a:cubicBezTo>
                        <a:pt x="3195" y="3810"/>
                        <a:pt x="3202" y="3768"/>
                        <a:pt x="3202" y="3768"/>
                      </a:cubicBezTo>
                      <a:close/>
                      <a:moveTo>
                        <a:pt x="5068" y="5122"/>
                      </a:moveTo>
                      <a:cubicBezTo>
                        <a:pt x="4999" y="5013"/>
                        <a:pt x="5055" y="5054"/>
                        <a:pt x="5055" y="5054"/>
                      </a:cubicBezTo>
                      <a:cubicBezTo>
                        <a:pt x="5926" y="4535"/>
                        <a:pt x="6983" y="4328"/>
                        <a:pt x="7979" y="4417"/>
                      </a:cubicBezTo>
                      <a:lnTo>
                        <a:pt x="7972" y="4459"/>
                      </a:lnTo>
                      <a:cubicBezTo>
                        <a:pt x="6990" y="4459"/>
                        <a:pt x="5988" y="4666"/>
                        <a:pt x="5090" y="5116"/>
                      </a:cubicBezTo>
                      <a:cubicBezTo>
                        <a:pt x="5082" y="5116"/>
                        <a:pt x="5075" y="5122"/>
                        <a:pt x="5068" y="5122"/>
                      </a:cubicBezTo>
                      <a:close/>
                      <a:moveTo>
                        <a:pt x="6354" y="4356"/>
                      </a:moveTo>
                      <a:cubicBezTo>
                        <a:pt x="6817" y="4175"/>
                        <a:pt x="7302" y="4085"/>
                        <a:pt x="7786" y="3976"/>
                      </a:cubicBezTo>
                      <a:cubicBezTo>
                        <a:pt x="7813" y="4031"/>
                        <a:pt x="7800" y="4037"/>
                        <a:pt x="7800" y="4037"/>
                      </a:cubicBezTo>
                      <a:cubicBezTo>
                        <a:pt x="7356" y="4183"/>
                        <a:pt x="6894" y="4266"/>
                        <a:pt x="6444" y="4404"/>
                      </a:cubicBezTo>
                      <a:cubicBezTo>
                        <a:pt x="6417" y="4411"/>
                        <a:pt x="6389" y="4424"/>
                        <a:pt x="6354" y="4432"/>
                      </a:cubicBezTo>
                      <a:cubicBezTo>
                        <a:pt x="6251" y="4391"/>
                        <a:pt x="6354" y="4356"/>
                        <a:pt x="6354" y="4356"/>
                      </a:cubicBezTo>
                      <a:close/>
                      <a:moveTo>
                        <a:pt x="5428" y="974"/>
                      </a:moveTo>
                      <a:cubicBezTo>
                        <a:pt x="5428" y="974"/>
                        <a:pt x="5559" y="788"/>
                        <a:pt x="5413" y="1216"/>
                      </a:cubicBezTo>
                      <a:cubicBezTo>
                        <a:pt x="5387" y="1321"/>
                        <a:pt x="5413" y="1389"/>
                        <a:pt x="5262" y="1528"/>
                      </a:cubicBezTo>
                      <a:cubicBezTo>
                        <a:pt x="5186" y="1555"/>
                        <a:pt x="5352" y="1245"/>
                        <a:pt x="5428" y="974"/>
                      </a:cubicBezTo>
                      <a:close/>
                      <a:moveTo>
                        <a:pt x="4979" y="2171"/>
                      </a:moveTo>
                      <a:cubicBezTo>
                        <a:pt x="5387" y="1736"/>
                        <a:pt x="5629" y="1210"/>
                        <a:pt x="5808" y="670"/>
                      </a:cubicBezTo>
                      <a:cubicBezTo>
                        <a:pt x="6022" y="0"/>
                        <a:pt x="5946" y="276"/>
                        <a:pt x="5946" y="276"/>
                      </a:cubicBezTo>
                      <a:cubicBezTo>
                        <a:pt x="5891" y="684"/>
                        <a:pt x="5780" y="1105"/>
                        <a:pt x="5579" y="1500"/>
                      </a:cubicBezTo>
                      <a:cubicBezTo>
                        <a:pt x="5380" y="1902"/>
                        <a:pt x="4972" y="2260"/>
                        <a:pt x="4972" y="2260"/>
                      </a:cubicBezTo>
                      <a:cubicBezTo>
                        <a:pt x="4924" y="2267"/>
                        <a:pt x="4979" y="2171"/>
                        <a:pt x="4979" y="217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0"/>
                <p:cNvSpPr/>
                <p:nvPr/>
              </p:nvSpPr>
              <p:spPr>
                <a:xfrm>
                  <a:off x="5527421" y="307535"/>
                  <a:ext cx="357204" cy="352048"/>
                </a:xfrm>
                <a:custGeom>
                  <a:rect b="b" l="l" r="r" t="t"/>
                  <a:pathLst>
                    <a:path extrusionOk="0" h="4233" w="4295">
                      <a:moveTo>
                        <a:pt x="2150" y="1129"/>
                      </a:moveTo>
                      <a:cubicBezTo>
                        <a:pt x="2552" y="1129"/>
                        <a:pt x="2931" y="1377"/>
                        <a:pt x="3078" y="1778"/>
                      </a:cubicBezTo>
                      <a:cubicBezTo>
                        <a:pt x="3264" y="2289"/>
                        <a:pt x="2995" y="2857"/>
                        <a:pt x="2482" y="3042"/>
                      </a:cubicBezTo>
                      <a:cubicBezTo>
                        <a:pt x="2374" y="3081"/>
                        <a:pt x="2263" y="3099"/>
                        <a:pt x="2153" y="3099"/>
                      </a:cubicBezTo>
                      <a:cubicBezTo>
                        <a:pt x="1749" y="3099"/>
                        <a:pt x="1371" y="2851"/>
                        <a:pt x="1225" y="2448"/>
                      </a:cubicBezTo>
                      <a:cubicBezTo>
                        <a:pt x="1037" y="1936"/>
                        <a:pt x="1301" y="1370"/>
                        <a:pt x="1812" y="1189"/>
                      </a:cubicBezTo>
                      <a:cubicBezTo>
                        <a:pt x="1923" y="1148"/>
                        <a:pt x="2037" y="1129"/>
                        <a:pt x="2150" y="1129"/>
                      </a:cubicBezTo>
                      <a:close/>
                      <a:moveTo>
                        <a:pt x="2539" y="1"/>
                      </a:moveTo>
                      <a:lnTo>
                        <a:pt x="2310" y="339"/>
                      </a:lnTo>
                      <a:lnTo>
                        <a:pt x="1875" y="353"/>
                      </a:lnTo>
                      <a:lnTo>
                        <a:pt x="1618" y="27"/>
                      </a:lnTo>
                      <a:lnTo>
                        <a:pt x="1225" y="173"/>
                      </a:lnTo>
                      <a:lnTo>
                        <a:pt x="1238" y="588"/>
                      </a:lnTo>
                      <a:lnTo>
                        <a:pt x="893" y="850"/>
                      </a:lnTo>
                      <a:lnTo>
                        <a:pt x="498" y="741"/>
                      </a:lnTo>
                      <a:lnTo>
                        <a:pt x="257" y="1086"/>
                      </a:lnTo>
                      <a:lnTo>
                        <a:pt x="513" y="1411"/>
                      </a:lnTo>
                      <a:lnTo>
                        <a:pt x="395" y="1833"/>
                      </a:lnTo>
                      <a:lnTo>
                        <a:pt x="0" y="1970"/>
                      </a:lnTo>
                      <a:lnTo>
                        <a:pt x="15" y="2392"/>
                      </a:lnTo>
                      <a:lnTo>
                        <a:pt x="415" y="2510"/>
                      </a:lnTo>
                      <a:lnTo>
                        <a:pt x="561" y="2918"/>
                      </a:lnTo>
                      <a:lnTo>
                        <a:pt x="332" y="3256"/>
                      </a:lnTo>
                      <a:lnTo>
                        <a:pt x="589" y="3595"/>
                      </a:lnTo>
                      <a:lnTo>
                        <a:pt x="976" y="3457"/>
                      </a:lnTo>
                      <a:lnTo>
                        <a:pt x="1336" y="3699"/>
                      </a:lnTo>
                      <a:lnTo>
                        <a:pt x="1349" y="4108"/>
                      </a:lnTo>
                      <a:lnTo>
                        <a:pt x="1757" y="4232"/>
                      </a:lnTo>
                      <a:lnTo>
                        <a:pt x="1991" y="3885"/>
                      </a:lnTo>
                      <a:lnTo>
                        <a:pt x="2421" y="3872"/>
                      </a:lnTo>
                      <a:lnTo>
                        <a:pt x="2677" y="4197"/>
                      </a:lnTo>
                      <a:lnTo>
                        <a:pt x="3078" y="4051"/>
                      </a:lnTo>
                      <a:lnTo>
                        <a:pt x="3063" y="3645"/>
                      </a:lnTo>
                      <a:lnTo>
                        <a:pt x="3402" y="3374"/>
                      </a:lnTo>
                      <a:lnTo>
                        <a:pt x="3803" y="3492"/>
                      </a:lnTo>
                      <a:lnTo>
                        <a:pt x="4039" y="3139"/>
                      </a:lnTo>
                      <a:lnTo>
                        <a:pt x="3790" y="2815"/>
                      </a:lnTo>
                      <a:lnTo>
                        <a:pt x="3908" y="2400"/>
                      </a:lnTo>
                      <a:lnTo>
                        <a:pt x="4294" y="2254"/>
                      </a:lnTo>
                      <a:lnTo>
                        <a:pt x="4281" y="1833"/>
                      </a:lnTo>
                      <a:lnTo>
                        <a:pt x="3886" y="1715"/>
                      </a:lnTo>
                      <a:lnTo>
                        <a:pt x="3734" y="1307"/>
                      </a:lnTo>
                      <a:lnTo>
                        <a:pt x="3969" y="968"/>
                      </a:lnTo>
                      <a:lnTo>
                        <a:pt x="3707" y="630"/>
                      </a:lnTo>
                      <a:lnTo>
                        <a:pt x="3319" y="774"/>
                      </a:lnTo>
                      <a:lnTo>
                        <a:pt x="2960" y="533"/>
                      </a:lnTo>
                      <a:lnTo>
                        <a:pt x="2945" y="119"/>
                      </a:lnTo>
                      <a:lnTo>
                        <a:pt x="25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0"/>
                <p:cNvSpPr/>
                <p:nvPr/>
              </p:nvSpPr>
              <p:spPr>
                <a:xfrm>
                  <a:off x="5054711" y="432865"/>
                  <a:ext cx="526284" cy="518716"/>
                </a:xfrm>
                <a:custGeom>
                  <a:rect b="b" l="l" r="r" t="t"/>
                  <a:pathLst>
                    <a:path extrusionOk="0" h="6237" w="6328">
                      <a:moveTo>
                        <a:pt x="3162" y="1664"/>
                      </a:moveTo>
                      <a:cubicBezTo>
                        <a:pt x="3758" y="1664"/>
                        <a:pt x="4319" y="2029"/>
                        <a:pt x="4531" y="2621"/>
                      </a:cubicBezTo>
                      <a:cubicBezTo>
                        <a:pt x="4806" y="3374"/>
                        <a:pt x="4413" y="4212"/>
                        <a:pt x="3660" y="4481"/>
                      </a:cubicBezTo>
                      <a:cubicBezTo>
                        <a:pt x="3496" y="4541"/>
                        <a:pt x="3328" y="4569"/>
                        <a:pt x="3163" y="4569"/>
                      </a:cubicBezTo>
                      <a:cubicBezTo>
                        <a:pt x="2568" y="4569"/>
                        <a:pt x="2010" y="4199"/>
                        <a:pt x="1800" y="3610"/>
                      </a:cubicBezTo>
                      <a:cubicBezTo>
                        <a:pt x="1522" y="2856"/>
                        <a:pt x="1917" y="2027"/>
                        <a:pt x="2671" y="1749"/>
                      </a:cubicBezTo>
                      <a:cubicBezTo>
                        <a:pt x="2833" y="1692"/>
                        <a:pt x="2999" y="1664"/>
                        <a:pt x="3162" y="1664"/>
                      </a:cubicBezTo>
                      <a:close/>
                      <a:moveTo>
                        <a:pt x="3743" y="0"/>
                      </a:moveTo>
                      <a:lnTo>
                        <a:pt x="3396" y="505"/>
                      </a:lnTo>
                      <a:lnTo>
                        <a:pt x="2760" y="526"/>
                      </a:lnTo>
                      <a:lnTo>
                        <a:pt x="2387" y="42"/>
                      </a:lnTo>
                      <a:lnTo>
                        <a:pt x="1800" y="256"/>
                      </a:lnTo>
                      <a:lnTo>
                        <a:pt x="1819" y="865"/>
                      </a:lnTo>
                      <a:lnTo>
                        <a:pt x="1315" y="1258"/>
                      </a:lnTo>
                      <a:lnTo>
                        <a:pt x="728" y="1086"/>
                      </a:lnTo>
                      <a:lnTo>
                        <a:pt x="374" y="1605"/>
                      </a:lnTo>
                      <a:lnTo>
                        <a:pt x="747" y="2088"/>
                      </a:lnTo>
                      <a:lnTo>
                        <a:pt x="575" y="2697"/>
                      </a:lnTo>
                      <a:lnTo>
                        <a:pt x="1" y="2904"/>
                      </a:lnTo>
                      <a:lnTo>
                        <a:pt x="22" y="3533"/>
                      </a:lnTo>
                      <a:lnTo>
                        <a:pt x="603" y="3699"/>
                      </a:lnTo>
                      <a:lnTo>
                        <a:pt x="824" y="4301"/>
                      </a:lnTo>
                      <a:lnTo>
                        <a:pt x="479" y="4806"/>
                      </a:lnTo>
                      <a:lnTo>
                        <a:pt x="865" y="5304"/>
                      </a:lnTo>
                      <a:lnTo>
                        <a:pt x="1439" y="5096"/>
                      </a:lnTo>
                      <a:lnTo>
                        <a:pt x="1965" y="5456"/>
                      </a:lnTo>
                      <a:lnTo>
                        <a:pt x="1985" y="6064"/>
                      </a:lnTo>
                      <a:lnTo>
                        <a:pt x="2588" y="6236"/>
                      </a:lnTo>
                      <a:lnTo>
                        <a:pt x="2926" y="5732"/>
                      </a:lnTo>
                      <a:lnTo>
                        <a:pt x="3568" y="5712"/>
                      </a:lnTo>
                      <a:lnTo>
                        <a:pt x="3942" y="6188"/>
                      </a:lnTo>
                      <a:lnTo>
                        <a:pt x="4531" y="5981"/>
                      </a:lnTo>
                      <a:lnTo>
                        <a:pt x="4509" y="5373"/>
                      </a:lnTo>
                      <a:lnTo>
                        <a:pt x="5014" y="4978"/>
                      </a:lnTo>
                      <a:lnTo>
                        <a:pt x="5601" y="5144"/>
                      </a:lnTo>
                      <a:lnTo>
                        <a:pt x="5954" y="4627"/>
                      </a:lnTo>
                      <a:lnTo>
                        <a:pt x="5581" y="4149"/>
                      </a:lnTo>
                      <a:lnTo>
                        <a:pt x="5754" y="3533"/>
                      </a:lnTo>
                      <a:lnTo>
                        <a:pt x="6328" y="3326"/>
                      </a:lnTo>
                      <a:lnTo>
                        <a:pt x="6306" y="2704"/>
                      </a:lnTo>
                      <a:lnTo>
                        <a:pt x="5725" y="2531"/>
                      </a:lnTo>
                      <a:lnTo>
                        <a:pt x="5505" y="1930"/>
                      </a:lnTo>
                      <a:lnTo>
                        <a:pt x="5850" y="1424"/>
                      </a:lnTo>
                      <a:lnTo>
                        <a:pt x="5463" y="935"/>
                      </a:lnTo>
                      <a:lnTo>
                        <a:pt x="4889" y="1142"/>
                      </a:lnTo>
                      <a:lnTo>
                        <a:pt x="4365" y="782"/>
                      </a:lnTo>
                      <a:lnTo>
                        <a:pt x="4343" y="173"/>
                      </a:lnTo>
                      <a:lnTo>
                        <a:pt x="37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0"/>
                <p:cNvSpPr/>
                <p:nvPr/>
              </p:nvSpPr>
              <p:spPr>
                <a:xfrm>
                  <a:off x="5246240" y="620985"/>
                  <a:ext cx="143214" cy="142632"/>
                </a:xfrm>
                <a:custGeom>
                  <a:rect b="b" l="l" r="r" t="t"/>
                  <a:pathLst>
                    <a:path extrusionOk="0" h="1715" w="1722">
                      <a:moveTo>
                        <a:pt x="859" y="0"/>
                      </a:moveTo>
                      <a:cubicBezTo>
                        <a:pt x="388" y="0"/>
                        <a:pt x="1" y="380"/>
                        <a:pt x="1" y="856"/>
                      </a:cubicBezTo>
                      <a:cubicBezTo>
                        <a:pt x="1" y="1328"/>
                        <a:pt x="388" y="1714"/>
                        <a:pt x="859" y="1714"/>
                      </a:cubicBezTo>
                      <a:cubicBezTo>
                        <a:pt x="1335" y="1714"/>
                        <a:pt x="1722" y="1328"/>
                        <a:pt x="1722" y="856"/>
                      </a:cubicBezTo>
                      <a:cubicBezTo>
                        <a:pt x="1722" y="380"/>
                        <a:pt x="1335" y="0"/>
                        <a:pt x="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0"/>
                <p:cNvSpPr/>
                <p:nvPr/>
              </p:nvSpPr>
              <p:spPr>
                <a:xfrm>
                  <a:off x="5657409" y="434695"/>
                  <a:ext cx="97722" cy="97722"/>
                </a:xfrm>
                <a:custGeom>
                  <a:rect b="b" l="l" r="r" t="t"/>
                  <a:pathLst>
                    <a:path extrusionOk="0" h="1175" w="1175">
                      <a:moveTo>
                        <a:pt x="587" y="0"/>
                      </a:moveTo>
                      <a:cubicBezTo>
                        <a:pt x="262" y="0"/>
                        <a:pt x="0" y="262"/>
                        <a:pt x="0" y="587"/>
                      </a:cubicBezTo>
                      <a:cubicBezTo>
                        <a:pt x="0" y="913"/>
                        <a:pt x="262" y="1175"/>
                        <a:pt x="587" y="1175"/>
                      </a:cubicBezTo>
                      <a:cubicBezTo>
                        <a:pt x="913" y="1175"/>
                        <a:pt x="1175" y="913"/>
                        <a:pt x="1175" y="587"/>
                      </a:cubicBezTo>
                      <a:cubicBezTo>
                        <a:pt x="1175" y="262"/>
                        <a:pt x="913" y="0"/>
                        <a:pt x="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6" name="Google Shape;2166;p70"/>
                <p:cNvGrpSpPr/>
                <p:nvPr/>
              </p:nvGrpSpPr>
              <p:grpSpPr>
                <a:xfrm>
                  <a:off x="5552787" y="197175"/>
                  <a:ext cx="1933176" cy="920643"/>
                  <a:chOff x="5552787" y="197175"/>
                  <a:chExt cx="1933176" cy="920643"/>
                </a:xfrm>
              </p:grpSpPr>
              <p:sp>
                <p:nvSpPr>
                  <p:cNvPr id="2167" name="Google Shape;2167;p70"/>
                  <p:cNvSpPr/>
                  <p:nvPr/>
                </p:nvSpPr>
                <p:spPr>
                  <a:xfrm>
                    <a:off x="6900478" y="827235"/>
                    <a:ext cx="145626" cy="145044"/>
                  </a:xfrm>
                  <a:custGeom>
                    <a:rect b="b" l="l" r="r" t="t"/>
                    <a:pathLst>
                      <a:path extrusionOk="0" h="1744" w="1751">
                        <a:moveTo>
                          <a:pt x="871" y="1"/>
                        </a:moveTo>
                        <a:lnTo>
                          <a:pt x="1018" y="734"/>
                        </a:lnTo>
                        <a:lnTo>
                          <a:pt x="1751" y="872"/>
                        </a:lnTo>
                        <a:lnTo>
                          <a:pt x="1018" y="1011"/>
                        </a:lnTo>
                        <a:lnTo>
                          <a:pt x="871" y="1743"/>
                        </a:lnTo>
                        <a:lnTo>
                          <a:pt x="734" y="1011"/>
                        </a:lnTo>
                        <a:lnTo>
                          <a:pt x="0" y="872"/>
                        </a:lnTo>
                        <a:lnTo>
                          <a:pt x="734" y="73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0"/>
                  <p:cNvSpPr/>
                  <p:nvPr/>
                </p:nvSpPr>
                <p:spPr>
                  <a:xfrm>
                    <a:off x="6393337" y="197175"/>
                    <a:ext cx="145626" cy="144961"/>
                  </a:xfrm>
                  <a:custGeom>
                    <a:rect b="b" l="l" r="r" t="t"/>
                    <a:pathLst>
                      <a:path extrusionOk="0" h="1743" w="1751">
                        <a:moveTo>
                          <a:pt x="880" y="0"/>
                        </a:moveTo>
                        <a:lnTo>
                          <a:pt x="1017" y="732"/>
                        </a:lnTo>
                        <a:lnTo>
                          <a:pt x="1751" y="871"/>
                        </a:lnTo>
                        <a:lnTo>
                          <a:pt x="1017" y="1009"/>
                        </a:lnTo>
                        <a:lnTo>
                          <a:pt x="880" y="1743"/>
                        </a:lnTo>
                        <a:lnTo>
                          <a:pt x="734" y="1009"/>
                        </a:lnTo>
                        <a:lnTo>
                          <a:pt x="0" y="871"/>
                        </a:lnTo>
                        <a:lnTo>
                          <a:pt x="734" y="73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0"/>
                  <p:cNvSpPr/>
                  <p:nvPr/>
                </p:nvSpPr>
                <p:spPr>
                  <a:xfrm>
                    <a:off x="6541122" y="357518"/>
                    <a:ext cx="145543" cy="145543"/>
                  </a:xfrm>
                  <a:custGeom>
                    <a:rect b="b" l="l" r="r" t="t"/>
                    <a:pathLst>
                      <a:path extrusionOk="0" h="1750" w="1750">
                        <a:moveTo>
                          <a:pt x="878" y="0"/>
                        </a:moveTo>
                        <a:lnTo>
                          <a:pt x="1018" y="741"/>
                        </a:lnTo>
                        <a:lnTo>
                          <a:pt x="1749" y="878"/>
                        </a:lnTo>
                        <a:lnTo>
                          <a:pt x="1018" y="1018"/>
                        </a:lnTo>
                        <a:lnTo>
                          <a:pt x="878" y="1749"/>
                        </a:lnTo>
                        <a:lnTo>
                          <a:pt x="734" y="1018"/>
                        </a:lnTo>
                        <a:lnTo>
                          <a:pt x="0" y="878"/>
                        </a:lnTo>
                        <a:lnTo>
                          <a:pt x="734" y="74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0"/>
                  <p:cNvSpPr/>
                  <p:nvPr/>
                </p:nvSpPr>
                <p:spPr>
                  <a:xfrm>
                    <a:off x="5552787" y="972192"/>
                    <a:ext cx="145543" cy="145626"/>
                  </a:xfrm>
                  <a:custGeom>
                    <a:rect b="b" l="l" r="r" t="t"/>
                    <a:pathLst>
                      <a:path extrusionOk="0" h="1751" w="1750">
                        <a:moveTo>
                          <a:pt x="878" y="0"/>
                        </a:moveTo>
                        <a:lnTo>
                          <a:pt x="1016" y="734"/>
                        </a:lnTo>
                        <a:lnTo>
                          <a:pt x="1749" y="880"/>
                        </a:lnTo>
                        <a:lnTo>
                          <a:pt x="1016" y="1017"/>
                        </a:lnTo>
                        <a:lnTo>
                          <a:pt x="878" y="1751"/>
                        </a:lnTo>
                        <a:lnTo>
                          <a:pt x="732" y="1017"/>
                        </a:lnTo>
                        <a:lnTo>
                          <a:pt x="0" y="880"/>
                        </a:lnTo>
                        <a:lnTo>
                          <a:pt x="732" y="73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0"/>
                  <p:cNvSpPr/>
                  <p:nvPr/>
                </p:nvSpPr>
                <p:spPr>
                  <a:xfrm>
                    <a:off x="7150639" y="1022257"/>
                    <a:ext cx="61128" cy="61045"/>
                  </a:xfrm>
                  <a:custGeom>
                    <a:rect b="b" l="l" r="r" t="t"/>
                    <a:pathLst>
                      <a:path extrusionOk="0" h="734" w="735">
                        <a:moveTo>
                          <a:pt x="367" y="0"/>
                        </a:moveTo>
                        <a:lnTo>
                          <a:pt x="422" y="311"/>
                        </a:lnTo>
                        <a:lnTo>
                          <a:pt x="734" y="367"/>
                        </a:lnTo>
                        <a:lnTo>
                          <a:pt x="422" y="429"/>
                        </a:lnTo>
                        <a:lnTo>
                          <a:pt x="367" y="734"/>
                        </a:lnTo>
                        <a:lnTo>
                          <a:pt x="304" y="429"/>
                        </a:lnTo>
                        <a:lnTo>
                          <a:pt x="1" y="367"/>
                        </a:lnTo>
                        <a:lnTo>
                          <a:pt x="304" y="31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0"/>
                  <p:cNvSpPr/>
                  <p:nvPr/>
                </p:nvSpPr>
                <p:spPr>
                  <a:xfrm>
                    <a:off x="6190497" y="404173"/>
                    <a:ext cx="60879" cy="60962"/>
                  </a:xfrm>
                  <a:custGeom>
                    <a:rect b="b" l="l" r="r" t="t"/>
                    <a:pathLst>
                      <a:path extrusionOk="0" h="733" w="732">
                        <a:moveTo>
                          <a:pt x="365" y="0"/>
                        </a:moveTo>
                        <a:lnTo>
                          <a:pt x="428" y="311"/>
                        </a:lnTo>
                        <a:lnTo>
                          <a:pt x="732" y="367"/>
                        </a:lnTo>
                        <a:lnTo>
                          <a:pt x="428" y="428"/>
                        </a:lnTo>
                        <a:lnTo>
                          <a:pt x="365" y="732"/>
                        </a:lnTo>
                        <a:lnTo>
                          <a:pt x="310" y="428"/>
                        </a:lnTo>
                        <a:lnTo>
                          <a:pt x="0" y="367"/>
                        </a:lnTo>
                        <a:lnTo>
                          <a:pt x="310" y="31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0"/>
                  <p:cNvSpPr/>
                  <p:nvPr/>
                </p:nvSpPr>
                <p:spPr>
                  <a:xfrm>
                    <a:off x="6698720" y="552540"/>
                    <a:ext cx="61045" cy="60879"/>
                  </a:xfrm>
                  <a:custGeom>
                    <a:rect b="b" l="l" r="r" t="t"/>
                    <a:pathLst>
                      <a:path extrusionOk="0" h="732" w="734">
                        <a:moveTo>
                          <a:pt x="367" y="0"/>
                        </a:moveTo>
                        <a:lnTo>
                          <a:pt x="429" y="310"/>
                        </a:lnTo>
                        <a:lnTo>
                          <a:pt x="734" y="367"/>
                        </a:lnTo>
                        <a:lnTo>
                          <a:pt x="429" y="428"/>
                        </a:lnTo>
                        <a:lnTo>
                          <a:pt x="367" y="732"/>
                        </a:lnTo>
                        <a:lnTo>
                          <a:pt x="311" y="428"/>
                        </a:lnTo>
                        <a:lnTo>
                          <a:pt x="0" y="367"/>
                        </a:lnTo>
                        <a:lnTo>
                          <a:pt x="311" y="31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0"/>
                  <p:cNvSpPr/>
                  <p:nvPr/>
                </p:nvSpPr>
                <p:spPr>
                  <a:xfrm>
                    <a:off x="7424835" y="726106"/>
                    <a:ext cx="61128" cy="61045"/>
                  </a:xfrm>
                  <a:custGeom>
                    <a:rect b="b" l="l" r="r" t="t"/>
                    <a:pathLst>
                      <a:path extrusionOk="0" h="734" w="735">
                        <a:moveTo>
                          <a:pt x="368" y="1"/>
                        </a:moveTo>
                        <a:lnTo>
                          <a:pt x="424" y="304"/>
                        </a:lnTo>
                        <a:lnTo>
                          <a:pt x="734" y="367"/>
                        </a:lnTo>
                        <a:lnTo>
                          <a:pt x="424" y="422"/>
                        </a:lnTo>
                        <a:lnTo>
                          <a:pt x="368" y="734"/>
                        </a:lnTo>
                        <a:lnTo>
                          <a:pt x="306" y="422"/>
                        </a:lnTo>
                        <a:lnTo>
                          <a:pt x="1" y="367"/>
                        </a:lnTo>
                        <a:lnTo>
                          <a:pt x="306" y="30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0"/>
                  <p:cNvSpPr/>
                  <p:nvPr/>
                </p:nvSpPr>
                <p:spPr>
                  <a:xfrm>
                    <a:off x="7150639" y="552540"/>
                    <a:ext cx="61128" cy="60879"/>
                  </a:xfrm>
                  <a:custGeom>
                    <a:rect b="b" l="l" r="r" t="t"/>
                    <a:pathLst>
                      <a:path extrusionOk="0" h="732" w="735">
                        <a:moveTo>
                          <a:pt x="367" y="0"/>
                        </a:moveTo>
                        <a:lnTo>
                          <a:pt x="422" y="310"/>
                        </a:lnTo>
                        <a:lnTo>
                          <a:pt x="734" y="367"/>
                        </a:lnTo>
                        <a:lnTo>
                          <a:pt x="422" y="428"/>
                        </a:lnTo>
                        <a:lnTo>
                          <a:pt x="367" y="732"/>
                        </a:lnTo>
                        <a:lnTo>
                          <a:pt x="304" y="428"/>
                        </a:lnTo>
                        <a:lnTo>
                          <a:pt x="1" y="367"/>
                        </a:lnTo>
                        <a:lnTo>
                          <a:pt x="304" y="31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70"/>
                <p:cNvSpPr/>
                <p:nvPr/>
              </p:nvSpPr>
              <p:spPr>
                <a:xfrm>
                  <a:off x="5619984" y="390368"/>
                  <a:ext cx="1318039" cy="1315128"/>
                </a:xfrm>
                <a:custGeom>
                  <a:rect b="b" l="l" r="r" t="t"/>
                  <a:pathLst>
                    <a:path extrusionOk="0" h="15813" w="15848">
                      <a:moveTo>
                        <a:pt x="7917" y="14919"/>
                      </a:moveTo>
                      <a:cubicBezTo>
                        <a:pt x="6279" y="14443"/>
                        <a:pt x="6769" y="14131"/>
                        <a:pt x="4876" y="12812"/>
                      </a:cubicBezTo>
                      <a:cubicBezTo>
                        <a:pt x="0" y="10391"/>
                        <a:pt x="1203" y="5420"/>
                        <a:pt x="2552" y="3983"/>
                      </a:cubicBezTo>
                      <a:cubicBezTo>
                        <a:pt x="6293" y="0"/>
                        <a:pt x="11174" y="1784"/>
                        <a:pt x="13020" y="4391"/>
                      </a:cubicBezTo>
                      <a:cubicBezTo>
                        <a:pt x="13511" y="5088"/>
                        <a:pt x="13856" y="6341"/>
                        <a:pt x="14057" y="7736"/>
                      </a:cubicBezTo>
                      <a:cubicBezTo>
                        <a:pt x="14140" y="8290"/>
                        <a:pt x="14685" y="8738"/>
                        <a:pt x="15266" y="9430"/>
                      </a:cubicBezTo>
                      <a:cubicBezTo>
                        <a:pt x="15847" y="10116"/>
                        <a:pt x="14277" y="10247"/>
                        <a:pt x="14286" y="10633"/>
                      </a:cubicBezTo>
                      <a:cubicBezTo>
                        <a:pt x="14319" y="12347"/>
                        <a:pt x="14161" y="13856"/>
                        <a:pt x="13829" y="14380"/>
                      </a:cubicBezTo>
                      <a:cubicBezTo>
                        <a:pt x="13131" y="15494"/>
                        <a:pt x="10980" y="15812"/>
                        <a:pt x="7917" y="14919"/>
                      </a:cubicBezTo>
                      <a:close/>
                    </a:path>
                  </a:pathLst>
                </a:custGeom>
                <a:solidFill>
                  <a:srgbClr val="BD8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0"/>
                <p:cNvSpPr/>
                <p:nvPr/>
              </p:nvSpPr>
              <p:spPr>
                <a:xfrm>
                  <a:off x="5760284" y="1334377"/>
                  <a:ext cx="887896" cy="936300"/>
                </a:xfrm>
                <a:custGeom>
                  <a:rect b="b" l="l" r="r" t="t"/>
                  <a:pathLst>
                    <a:path extrusionOk="0" h="11258" w="10676">
                      <a:moveTo>
                        <a:pt x="4169" y="1"/>
                      </a:moveTo>
                      <a:cubicBezTo>
                        <a:pt x="4169" y="1"/>
                        <a:pt x="3824" y="1073"/>
                        <a:pt x="3866" y="2062"/>
                      </a:cubicBezTo>
                      <a:cubicBezTo>
                        <a:pt x="3907" y="3230"/>
                        <a:pt x="4343" y="4765"/>
                        <a:pt x="1964" y="6522"/>
                      </a:cubicBezTo>
                      <a:cubicBezTo>
                        <a:pt x="1" y="7974"/>
                        <a:pt x="9521" y="11258"/>
                        <a:pt x="10675" y="9708"/>
                      </a:cubicBezTo>
                      <a:cubicBezTo>
                        <a:pt x="10675" y="9708"/>
                        <a:pt x="9584" y="7592"/>
                        <a:pt x="9438" y="6638"/>
                      </a:cubicBezTo>
                      <a:cubicBezTo>
                        <a:pt x="9258" y="5443"/>
                        <a:pt x="9590" y="2511"/>
                        <a:pt x="9590" y="2511"/>
                      </a:cubicBezTo>
                      <a:cubicBezTo>
                        <a:pt x="9590" y="2511"/>
                        <a:pt x="9715" y="1385"/>
                        <a:pt x="4169" y="1"/>
                      </a:cubicBezTo>
                      <a:close/>
                    </a:path>
                  </a:pathLst>
                </a:custGeom>
                <a:solidFill>
                  <a:srgbClr val="BD8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0"/>
                <p:cNvSpPr/>
                <p:nvPr/>
              </p:nvSpPr>
              <p:spPr>
                <a:xfrm>
                  <a:off x="6274328" y="1567905"/>
                  <a:ext cx="272124" cy="283518"/>
                </a:xfrm>
                <a:custGeom>
                  <a:rect b="b" l="l" r="r" t="t"/>
                  <a:pathLst>
                    <a:path extrusionOk="0" h="3409" w="3272">
                      <a:moveTo>
                        <a:pt x="3272" y="1280"/>
                      </a:moveTo>
                      <a:lnTo>
                        <a:pt x="1" y="0"/>
                      </a:lnTo>
                      <a:cubicBezTo>
                        <a:pt x="1" y="0"/>
                        <a:pt x="983" y="2725"/>
                        <a:pt x="3215" y="34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0"/>
                <p:cNvSpPr/>
                <p:nvPr/>
              </p:nvSpPr>
              <p:spPr>
                <a:xfrm>
                  <a:off x="5824072" y="575411"/>
                  <a:ext cx="746511" cy="582588"/>
                </a:xfrm>
                <a:custGeom>
                  <a:rect b="b" l="l" r="r" t="t"/>
                  <a:pathLst>
                    <a:path extrusionOk="0" h="7005" w="8976">
                      <a:moveTo>
                        <a:pt x="341" y="4793"/>
                      </a:moveTo>
                      <a:cubicBezTo>
                        <a:pt x="271" y="4433"/>
                        <a:pt x="389" y="4074"/>
                        <a:pt x="631" y="3832"/>
                      </a:cubicBezTo>
                      <a:cubicBezTo>
                        <a:pt x="374" y="3679"/>
                        <a:pt x="181" y="3424"/>
                        <a:pt x="118" y="3105"/>
                      </a:cubicBezTo>
                      <a:cubicBezTo>
                        <a:pt x="1" y="2518"/>
                        <a:pt x="389" y="1944"/>
                        <a:pt x="976" y="1826"/>
                      </a:cubicBezTo>
                      <a:cubicBezTo>
                        <a:pt x="1136" y="1799"/>
                        <a:pt x="1295" y="1806"/>
                        <a:pt x="1439" y="1841"/>
                      </a:cubicBezTo>
                      <a:cubicBezTo>
                        <a:pt x="1439" y="1826"/>
                        <a:pt x="1433" y="1819"/>
                        <a:pt x="1433" y="1806"/>
                      </a:cubicBezTo>
                      <a:cubicBezTo>
                        <a:pt x="1315" y="1219"/>
                        <a:pt x="1701" y="644"/>
                        <a:pt x="2290" y="527"/>
                      </a:cubicBezTo>
                      <a:cubicBezTo>
                        <a:pt x="2607" y="465"/>
                        <a:pt x="2919" y="548"/>
                        <a:pt x="3153" y="734"/>
                      </a:cubicBezTo>
                      <a:cubicBezTo>
                        <a:pt x="3293" y="409"/>
                        <a:pt x="3583" y="153"/>
                        <a:pt x="3950" y="77"/>
                      </a:cubicBezTo>
                      <a:cubicBezTo>
                        <a:pt x="4356" y="1"/>
                        <a:pt x="4758" y="160"/>
                        <a:pt x="5007" y="457"/>
                      </a:cubicBezTo>
                      <a:cubicBezTo>
                        <a:pt x="5153" y="319"/>
                        <a:pt x="5332" y="223"/>
                        <a:pt x="5546" y="181"/>
                      </a:cubicBezTo>
                      <a:cubicBezTo>
                        <a:pt x="6072" y="77"/>
                        <a:pt x="6583" y="367"/>
                        <a:pt x="6771" y="852"/>
                      </a:cubicBezTo>
                      <a:cubicBezTo>
                        <a:pt x="6887" y="769"/>
                        <a:pt x="7026" y="706"/>
                        <a:pt x="7177" y="679"/>
                      </a:cubicBezTo>
                      <a:cubicBezTo>
                        <a:pt x="7773" y="561"/>
                        <a:pt x="8339" y="948"/>
                        <a:pt x="8457" y="1535"/>
                      </a:cubicBezTo>
                      <a:cubicBezTo>
                        <a:pt x="8505" y="1784"/>
                        <a:pt x="8463" y="2027"/>
                        <a:pt x="8360" y="2234"/>
                      </a:cubicBezTo>
                      <a:cubicBezTo>
                        <a:pt x="8622" y="2324"/>
                        <a:pt x="8837" y="2546"/>
                        <a:pt x="8893" y="2836"/>
                      </a:cubicBezTo>
                      <a:cubicBezTo>
                        <a:pt x="8976" y="3264"/>
                        <a:pt x="8699" y="3686"/>
                        <a:pt x="8264" y="3769"/>
                      </a:cubicBezTo>
                      <a:cubicBezTo>
                        <a:pt x="8090" y="3804"/>
                        <a:pt x="7627" y="3900"/>
                        <a:pt x="7144" y="3976"/>
                      </a:cubicBezTo>
                      <a:cubicBezTo>
                        <a:pt x="7199" y="4053"/>
                        <a:pt x="7234" y="4149"/>
                        <a:pt x="7254" y="4247"/>
                      </a:cubicBezTo>
                      <a:cubicBezTo>
                        <a:pt x="7336" y="4675"/>
                        <a:pt x="7061" y="5096"/>
                        <a:pt x="6631" y="5179"/>
                      </a:cubicBezTo>
                      <a:cubicBezTo>
                        <a:pt x="6555" y="5194"/>
                        <a:pt x="6439" y="5221"/>
                        <a:pt x="6286" y="5249"/>
                      </a:cubicBezTo>
                      <a:cubicBezTo>
                        <a:pt x="6369" y="5677"/>
                        <a:pt x="6092" y="6092"/>
                        <a:pt x="5664" y="6182"/>
                      </a:cubicBezTo>
                      <a:cubicBezTo>
                        <a:pt x="5498" y="6210"/>
                        <a:pt x="5103" y="6293"/>
                        <a:pt x="4662" y="6362"/>
                      </a:cubicBezTo>
                      <a:cubicBezTo>
                        <a:pt x="4614" y="6902"/>
                        <a:pt x="3893" y="7005"/>
                        <a:pt x="3686" y="6548"/>
                      </a:cubicBezTo>
                      <a:cubicBezTo>
                        <a:pt x="3188" y="6673"/>
                        <a:pt x="2684" y="6762"/>
                        <a:pt x="2504" y="6797"/>
                      </a:cubicBezTo>
                      <a:cubicBezTo>
                        <a:pt x="2090" y="6880"/>
                        <a:pt x="1688" y="6596"/>
                        <a:pt x="1605" y="6168"/>
                      </a:cubicBezTo>
                      <a:cubicBezTo>
                        <a:pt x="1570" y="5974"/>
                        <a:pt x="1599" y="5795"/>
                        <a:pt x="1675" y="5636"/>
                      </a:cubicBezTo>
                      <a:cubicBezTo>
                        <a:pt x="1660" y="5642"/>
                        <a:pt x="1640" y="5651"/>
                        <a:pt x="1618" y="5651"/>
                      </a:cubicBezTo>
                      <a:cubicBezTo>
                        <a:pt x="1031" y="5767"/>
                        <a:pt x="457" y="5380"/>
                        <a:pt x="341" y="479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0"/>
                <p:cNvSpPr/>
                <p:nvPr/>
              </p:nvSpPr>
              <p:spPr>
                <a:xfrm>
                  <a:off x="5867816" y="860335"/>
                  <a:ext cx="112276" cy="100633"/>
                </a:xfrm>
                <a:custGeom>
                  <a:rect b="b" l="l" r="r" t="t"/>
                  <a:pathLst>
                    <a:path extrusionOk="0" h="1210" w="1350">
                      <a:moveTo>
                        <a:pt x="723" y="1"/>
                      </a:moveTo>
                      <a:cubicBezTo>
                        <a:pt x="611" y="1"/>
                        <a:pt x="498" y="28"/>
                        <a:pt x="395" y="87"/>
                      </a:cubicBezTo>
                      <a:cubicBezTo>
                        <a:pt x="132" y="233"/>
                        <a:pt x="1" y="530"/>
                        <a:pt x="55" y="821"/>
                      </a:cubicBezTo>
                      <a:cubicBezTo>
                        <a:pt x="84" y="959"/>
                        <a:pt x="153" y="1083"/>
                        <a:pt x="256" y="1179"/>
                      </a:cubicBezTo>
                      <a:cubicBezTo>
                        <a:pt x="274" y="1197"/>
                        <a:pt x="295" y="1209"/>
                        <a:pt x="321" y="1209"/>
                      </a:cubicBezTo>
                      <a:cubicBezTo>
                        <a:pt x="327" y="1209"/>
                        <a:pt x="333" y="1209"/>
                        <a:pt x="339" y="1207"/>
                      </a:cubicBezTo>
                      <a:cubicBezTo>
                        <a:pt x="387" y="1194"/>
                        <a:pt x="422" y="1146"/>
                        <a:pt x="415" y="1090"/>
                      </a:cubicBezTo>
                      <a:cubicBezTo>
                        <a:pt x="409" y="1070"/>
                        <a:pt x="402" y="1055"/>
                        <a:pt x="387" y="1041"/>
                      </a:cubicBezTo>
                      <a:cubicBezTo>
                        <a:pt x="313" y="972"/>
                        <a:pt x="263" y="882"/>
                        <a:pt x="243" y="779"/>
                      </a:cubicBezTo>
                      <a:cubicBezTo>
                        <a:pt x="195" y="515"/>
                        <a:pt x="367" y="253"/>
                        <a:pt x="629" y="205"/>
                      </a:cubicBezTo>
                      <a:cubicBezTo>
                        <a:pt x="663" y="199"/>
                        <a:pt x="696" y="196"/>
                        <a:pt x="728" y="196"/>
                      </a:cubicBezTo>
                      <a:cubicBezTo>
                        <a:pt x="905" y="196"/>
                        <a:pt x="1067" y="289"/>
                        <a:pt x="1155" y="447"/>
                      </a:cubicBezTo>
                      <a:cubicBezTo>
                        <a:pt x="1174" y="479"/>
                        <a:pt x="1207" y="496"/>
                        <a:pt x="1239" y="496"/>
                      </a:cubicBezTo>
                      <a:cubicBezTo>
                        <a:pt x="1256" y="496"/>
                        <a:pt x="1272" y="491"/>
                        <a:pt x="1287" y="482"/>
                      </a:cubicBezTo>
                      <a:cubicBezTo>
                        <a:pt x="1335" y="454"/>
                        <a:pt x="1350" y="399"/>
                        <a:pt x="1328" y="350"/>
                      </a:cubicBezTo>
                      <a:cubicBezTo>
                        <a:pt x="1201" y="129"/>
                        <a:pt x="964" y="1"/>
                        <a:pt x="7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0"/>
                <p:cNvSpPr/>
                <p:nvPr/>
              </p:nvSpPr>
              <p:spPr>
                <a:xfrm>
                  <a:off x="6224928" y="574828"/>
                  <a:ext cx="158101" cy="121591"/>
                </a:xfrm>
                <a:custGeom>
                  <a:rect b="b" l="l" r="r" t="t"/>
                  <a:pathLst>
                    <a:path extrusionOk="0" h="1462" w="1901">
                      <a:moveTo>
                        <a:pt x="988" y="1"/>
                      </a:moveTo>
                      <a:cubicBezTo>
                        <a:pt x="933" y="1"/>
                        <a:pt x="878" y="6"/>
                        <a:pt x="822" y="16"/>
                      </a:cubicBezTo>
                      <a:cubicBezTo>
                        <a:pt x="333" y="112"/>
                        <a:pt x="1" y="588"/>
                        <a:pt x="91" y="1086"/>
                      </a:cubicBezTo>
                      <a:cubicBezTo>
                        <a:pt x="97" y="1094"/>
                        <a:pt x="97" y="1101"/>
                        <a:pt x="97" y="1101"/>
                      </a:cubicBezTo>
                      <a:cubicBezTo>
                        <a:pt x="117" y="1219"/>
                        <a:pt x="159" y="1322"/>
                        <a:pt x="222" y="1418"/>
                      </a:cubicBezTo>
                      <a:cubicBezTo>
                        <a:pt x="245" y="1447"/>
                        <a:pt x="271" y="1462"/>
                        <a:pt x="303" y="1462"/>
                      </a:cubicBezTo>
                      <a:cubicBezTo>
                        <a:pt x="310" y="1462"/>
                        <a:pt x="317" y="1461"/>
                        <a:pt x="324" y="1459"/>
                      </a:cubicBezTo>
                      <a:cubicBezTo>
                        <a:pt x="374" y="1453"/>
                        <a:pt x="407" y="1398"/>
                        <a:pt x="401" y="1350"/>
                      </a:cubicBezTo>
                      <a:cubicBezTo>
                        <a:pt x="394" y="1335"/>
                        <a:pt x="394" y="1322"/>
                        <a:pt x="388" y="1315"/>
                      </a:cubicBezTo>
                      <a:cubicBezTo>
                        <a:pt x="339" y="1239"/>
                        <a:pt x="305" y="1156"/>
                        <a:pt x="283" y="1066"/>
                      </a:cubicBezTo>
                      <a:cubicBezTo>
                        <a:pt x="208" y="680"/>
                        <a:pt x="457" y="291"/>
                        <a:pt x="844" y="215"/>
                      </a:cubicBezTo>
                      <a:cubicBezTo>
                        <a:pt x="895" y="204"/>
                        <a:pt x="946" y="199"/>
                        <a:pt x="996" y="199"/>
                      </a:cubicBezTo>
                      <a:cubicBezTo>
                        <a:pt x="1331" y="199"/>
                        <a:pt x="1630" y="432"/>
                        <a:pt x="1702" y="776"/>
                      </a:cubicBezTo>
                      <a:lnTo>
                        <a:pt x="1702" y="789"/>
                      </a:lnTo>
                      <a:cubicBezTo>
                        <a:pt x="1714" y="833"/>
                        <a:pt x="1755" y="866"/>
                        <a:pt x="1805" y="866"/>
                      </a:cubicBezTo>
                      <a:cubicBezTo>
                        <a:pt x="1809" y="866"/>
                        <a:pt x="1813" y="866"/>
                        <a:pt x="1818" y="865"/>
                      </a:cubicBezTo>
                      <a:cubicBezTo>
                        <a:pt x="1868" y="852"/>
                        <a:pt x="1901" y="804"/>
                        <a:pt x="1894" y="754"/>
                      </a:cubicBezTo>
                      <a:cubicBezTo>
                        <a:pt x="1809" y="312"/>
                        <a:pt x="1422" y="1"/>
                        <a:pt x="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0"/>
                <p:cNvSpPr/>
                <p:nvPr/>
              </p:nvSpPr>
              <p:spPr>
                <a:xfrm>
                  <a:off x="6178854" y="687434"/>
                  <a:ext cx="144961" cy="75682"/>
                </a:xfrm>
                <a:custGeom>
                  <a:rect b="b" l="l" r="r" t="t"/>
                  <a:pathLst>
                    <a:path extrusionOk="0" h="910" w="1743">
                      <a:moveTo>
                        <a:pt x="916" y="0"/>
                      </a:moveTo>
                      <a:cubicBezTo>
                        <a:pt x="746" y="0"/>
                        <a:pt x="575" y="47"/>
                        <a:pt x="422" y="147"/>
                      </a:cubicBezTo>
                      <a:cubicBezTo>
                        <a:pt x="195" y="293"/>
                        <a:pt x="42" y="535"/>
                        <a:pt x="16" y="797"/>
                      </a:cubicBezTo>
                      <a:cubicBezTo>
                        <a:pt x="1" y="852"/>
                        <a:pt x="42" y="902"/>
                        <a:pt x="90" y="909"/>
                      </a:cubicBezTo>
                      <a:cubicBezTo>
                        <a:pt x="95" y="909"/>
                        <a:pt x="100" y="909"/>
                        <a:pt x="104" y="909"/>
                      </a:cubicBezTo>
                      <a:cubicBezTo>
                        <a:pt x="154" y="909"/>
                        <a:pt x="195" y="876"/>
                        <a:pt x="201" y="832"/>
                      </a:cubicBezTo>
                      <a:lnTo>
                        <a:pt x="201" y="826"/>
                      </a:lnTo>
                      <a:cubicBezTo>
                        <a:pt x="246" y="461"/>
                        <a:pt x="556" y="191"/>
                        <a:pt x="913" y="191"/>
                      </a:cubicBezTo>
                      <a:cubicBezTo>
                        <a:pt x="943" y="191"/>
                        <a:pt x="973" y="193"/>
                        <a:pt x="1003" y="197"/>
                      </a:cubicBezTo>
                      <a:cubicBezTo>
                        <a:pt x="1219" y="223"/>
                        <a:pt x="1404" y="341"/>
                        <a:pt x="1522" y="520"/>
                      </a:cubicBezTo>
                      <a:cubicBezTo>
                        <a:pt x="1529" y="535"/>
                        <a:pt x="1542" y="555"/>
                        <a:pt x="1551" y="570"/>
                      </a:cubicBezTo>
                      <a:cubicBezTo>
                        <a:pt x="1569" y="604"/>
                        <a:pt x="1603" y="620"/>
                        <a:pt x="1637" y="620"/>
                      </a:cubicBezTo>
                      <a:cubicBezTo>
                        <a:pt x="1652" y="620"/>
                        <a:pt x="1667" y="618"/>
                        <a:pt x="1682" y="612"/>
                      </a:cubicBezTo>
                      <a:cubicBezTo>
                        <a:pt x="1730" y="583"/>
                        <a:pt x="1743" y="529"/>
                        <a:pt x="1723" y="479"/>
                      </a:cubicBezTo>
                      <a:cubicBezTo>
                        <a:pt x="1708" y="459"/>
                        <a:pt x="1695" y="437"/>
                        <a:pt x="1688" y="417"/>
                      </a:cubicBezTo>
                      <a:cubicBezTo>
                        <a:pt x="1511" y="148"/>
                        <a:pt x="1216" y="0"/>
                        <a:pt x="9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0"/>
                <p:cNvSpPr/>
                <p:nvPr/>
              </p:nvSpPr>
              <p:spPr>
                <a:xfrm>
                  <a:off x="6111075" y="845115"/>
                  <a:ext cx="158101" cy="121591"/>
                </a:xfrm>
                <a:custGeom>
                  <a:rect b="b" l="l" r="r" t="t"/>
                  <a:pathLst>
                    <a:path extrusionOk="0" h="1462" w="1901">
                      <a:moveTo>
                        <a:pt x="996" y="0"/>
                      </a:moveTo>
                      <a:cubicBezTo>
                        <a:pt x="942" y="0"/>
                        <a:pt x="886" y="5"/>
                        <a:pt x="831" y="15"/>
                      </a:cubicBezTo>
                      <a:cubicBezTo>
                        <a:pt x="333" y="104"/>
                        <a:pt x="1" y="582"/>
                        <a:pt x="97" y="1080"/>
                      </a:cubicBezTo>
                      <a:lnTo>
                        <a:pt x="97" y="1100"/>
                      </a:lnTo>
                      <a:cubicBezTo>
                        <a:pt x="117" y="1211"/>
                        <a:pt x="167" y="1321"/>
                        <a:pt x="228" y="1419"/>
                      </a:cubicBezTo>
                      <a:cubicBezTo>
                        <a:pt x="247" y="1442"/>
                        <a:pt x="281" y="1461"/>
                        <a:pt x="312" y="1461"/>
                      </a:cubicBezTo>
                      <a:cubicBezTo>
                        <a:pt x="316" y="1461"/>
                        <a:pt x="320" y="1461"/>
                        <a:pt x="325" y="1460"/>
                      </a:cubicBezTo>
                      <a:cubicBezTo>
                        <a:pt x="381" y="1445"/>
                        <a:pt x="416" y="1397"/>
                        <a:pt x="401" y="1342"/>
                      </a:cubicBezTo>
                      <a:cubicBezTo>
                        <a:pt x="401" y="1329"/>
                        <a:pt x="394" y="1321"/>
                        <a:pt x="388" y="1307"/>
                      </a:cubicBezTo>
                      <a:cubicBezTo>
                        <a:pt x="339" y="1231"/>
                        <a:pt x="305" y="1148"/>
                        <a:pt x="291" y="1059"/>
                      </a:cubicBezTo>
                      <a:cubicBezTo>
                        <a:pt x="208" y="672"/>
                        <a:pt x="457" y="292"/>
                        <a:pt x="851" y="209"/>
                      </a:cubicBezTo>
                      <a:cubicBezTo>
                        <a:pt x="901" y="198"/>
                        <a:pt x="951" y="193"/>
                        <a:pt x="1000" y="193"/>
                      </a:cubicBezTo>
                      <a:cubicBezTo>
                        <a:pt x="1331" y="193"/>
                        <a:pt x="1630" y="426"/>
                        <a:pt x="1702" y="768"/>
                      </a:cubicBezTo>
                      <a:cubicBezTo>
                        <a:pt x="1702" y="775"/>
                        <a:pt x="1702" y="775"/>
                        <a:pt x="1708" y="781"/>
                      </a:cubicBezTo>
                      <a:cubicBezTo>
                        <a:pt x="1714" y="829"/>
                        <a:pt x="1749" y="861"/>
                        <a:pt x="1793" y="861"/>
                      </a:cubicBezTo>
                      <a:cubicBezTo>
                        <a:pt x="1801" y="861"/>
                        <a:pt x="1809" y="860"/>
                        <a:pt x="1818" y="858"/>
                      </a:cubicBezTo>
                      <a:cubicBezTo>
                        <a:pt x="1874" y="851"/>
                        <a:pt x="1901" y="796"/>
                        <a:pt x="1894" y="748"/>
                      </a:cubicBezTo>
                      <a:cubicBezTo>
                        <a:pt x="1815" y="306"/>
                        <a:pt x="1430" y="0"/>
                        <a:pt x="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0"/>
                <p:cNvSpPr/>
                <p:nvPr/>
              </p:nvSpPr>
              <p:spPr>
                <a:xfrm>
                  <a:off x="6065583" y="957056"/>
                  <a:ext cx="144961" cy="76265"/>
                </a:xfrm>
                <a:custGeom>
                  <a:rect b="b" l="l" r="r" t="t"/>
                  <a:pathLst>
                    <a:path extrusionOk="0" h="917" w="1743">
                      <a:moveTo>
                        <a:pt x="913" y="1"/>
                      </a:moveTo>
                      <a:cubicBezTo>
                        <a:pt x="743" y="1"/>
                        <a:pt x="571" y="49"/>
                        <a:pt x="415" y="149"/>
                      </a:cubicBezTo>
                      <a:cubicBezTo>
                        <a:pt x="188" y="293"/>
                        <a:pt x="42" y="536"/>
                        <a:pt x="9" y="804"/>
                      </a:cubicBezTo>
                      <a:cubicBezTo>
                        <a:pt x="0" y="861"/>
                        <a:pt x="35" y="909"/>
                        <a:pt x="92" y="916"/>
                      </a:cubicBezTo>
                      <a:cubicBezTo>
                        <a:pt x="96" y="916"/>
                        <a:pt x="100" y="916"/>
                        <a:pt x="103" y="916"/>
                      </a:cubicBezTo>
                      <a:cubicBezTo>
                        <a:pt x="147" y="916"/>
                        <a:pt x="189" y="883"/>
                        <a:pt x="201" y="833"/>
                      </a:cubicBezTo>
                      <a:lnTo>
                        <a:pt x="201" y="826"/>
                      </a:lnTo>
                      <a:cubicBezTo>
                        <a:pt x="246" y="461"/>
                        <a:pt x="551" y="198"/>
                        <a:pt x="907" y="198"/>
                      </a:cubicBezTo>
                      <a:cubicBezTo>
                        <a:pt x="936" y="198"/>
                        <a:pt x="966" y="200"/>
                        <a:pt x="996" y="204"/>
                      </a:cubicBezTo>
                      <a:cubicBezTo>
                        <a:pt x="1212" y="224"/>
                        <a:pt x="1404" y="341"/>
                        <a:pt x="1515" y="522"/>
                      </a:cubicBezTo>
                      <a:cubicBezTo>
                        <a:pt x="1529" y="542"/>
                        <a:pt x="1535" y="555"/>
                        <a:pt x="1544" y="570"/>
                      </a:cubicBezTo>
                      <a:cubicBezTo>
                        <a:pt x="1562" y="604"/>
                        <a:pt x="1595" y="624"/>
                        <a:pt x="1630" y="624"/>
                      </a:cubicBezTo>
                      <a:cubicBezTo>
                        <a:pt x="1645" y="624"/>
                        <a:pt x="1660" y="620"/>
                        <a:pt x="1675" y="612"/>
                      </a:cubicBezTo>
                      <a:cubicBezTo>
                        <a:pt x="1723" y="590"/>
                        <a:pt x="1743" y="529"/>
                        <a:pt x="1716" y="481"/>
                      </a:cubicBezTo>
                      <a:cubicBezTo>
                        <a:pt x="1701" y="459"/>
                        <a:pt x="1695" y="439"/>
                        <a:pt x="1681" y="418"/>
                      </a:cubicBezTo>
                      <a:cubicBezTo>
                        <a:pt x="1505" y="149"/>
                        <a:pt x="1213" y="1"/>
                        <a:pt x="9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0"/>
                <p:cNvSpPr/>
                <p:nvPr/>
              </p:nvSpPr>
              <p:spPr>
                <a:xfrm>
                  <a:off x="6007617" y="670302"/>
                  <a:ext cx="144961" cy="75682"/>
                </a:xfrm>
                <a:custGeom>
                  <a:rect b="b" l="l" r="r" t="t"/>
                  <a:pathLst>
                    <a:path extrusionOk="0" h="910" w="1743">
                      <a:moveTo>
                        <a:pt x="108" y="0"/>
                      </a:moveTo>
                      <a:cubicBezTo>
                        <a:pt x="105" y="0"/>
                        <a:pt x="101" y="1"/>
                        <a:pt x="97" y="1"/>
                      </a:cubicBezTo>
                      <a:cubicBezTo>
                        <a:pt x="42" y="1"/>
                        <a:pt x="0" y="49"/>
                        <a:pt x="7" y="104"/>
                      </a:cubicBezTo>
                      <a:cubicBezTo>
                        <a:pt x="7" y="132"/>
                        <a:pt x="14" y="154"/>
                        <a:pt x="20" y="174"/>
                      </a:cubicBezTo>
                      <a:cubicBezTo>
                        <a:pt x="105" y="611"/>
                        <a:pt x="484" y="910"/>
                        <a:pt x="912" y="910"/>
                      </a:cubicBezTo>
                      <a:cubicBezTo>
                        <a:pt x="971" y="910"/>
                        <a:pt x="1032" y="904"/>
                        <a:pt x="1092" y="892"/>
                      </a:cubicBezTo>
                      <a:cubicBezTo>
                        <a:pt x="1354" y="844"/>
                        <a:pt x="1583" y="678"/>
                        <a:pt x="1715" y="436"/>
                      </a:cubicBezTo>
                      <a:cubicBezTo>
                        <a:pt x="1743" y="394"/>
                        <a:pt x="1728" y="333"/>
                        <a:pt x="1680" y="305"/>
                      </a:cubicBezTo>
                      <a:cubicBezTo>
                        <a:pt x="1665" y="297"/>
                        <a:pt x="1649" y="293"/>
                        <a:pt x="1634" y="293"/>
                      </a:cubicBezTo>
                      <a:cubicBezTo>
                        <a:pt x="1600" y="293"/>
                        <a:pt x="1568" y="311"/>
                        <a:pt x="1549" y="340"/>
                      </a:cubicBezTo>
                      <a:lnTo>
                        <a:pt x="1542" y="346"/>
                      </a:lnTo>
                      <a:cubicBezTo>
                        <a:pt x="1414" y="584"/>
                        <a:pt x="1169" y="720"/>
                        <a:pt x="914" y="720"/>
                      </a:cubicBezTo>
                      <a:cubicBezTo>
                        <a:pt x="797" y="720"/>
                        <a:pt x="678" y="691"/>
                        <a:pt x="566" y="630"/>
                      </a:cubicBezTo>
                      <a:cubicBezTo>
                        <a:pt x="380" y="527"/>
                        <a:pt x="249" y="346"/>
                        <a:pt x="208" y="139"/>
                      </a:cubicBezTo>
                      <a:cubicBezTo>
                        <a:pt x="208" y="119"/>
                        <a:pt x="200" y="104"/>
                        <a:pt x="200" y="84"/>
                      </a:cubicBezTo>
                      <a:cubicBezTo>
                        <a:pt x="194" y="34"/>
                        <a:pt x="152"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0"/>
                <p:cNvSpPr/>
                <p:nvPr/>
              </p:nvSpPr>
              <p:spPr>
                <a:xfrm>
                  <a:off x="6055188" y="737001"/>
                  <a:ext cx="61128" cy="72855"/>
                </a:xfrm>
                <a:custGeom>
                  <a:rect b="b" l="l" r="r" t="t"/>
                  <a:pathLst>
                    <a:path extrusionOk="0" h="876" w="735">
                      <a:moveTo>
                        <a:pt x="638" y="1"/>
                      </a:moveTo>
                      <a:cubicBezTo>
                        <a:pt x="590" y="1"/>
                        <a:pt x="540" y="42"/>
                        <a:pt x="540" y="90"/>
                      </a:cubicBezTo>
                      <a:cubicBezTo>
                        <a:pt x="540" y="112"/>
                        <a:pt x="514" y="588"/>
                        <a:pt x="84" y="686"/>
                      </a:cubicBezTo>
                      <a:cubicBezTo>
                        <a:pt x="36" y="693"/>
                        <a:pt x="1" y="747"/>
                        <a:pt x="9" y="795"/>
                      </a:cubicBezTo>
                      <a:cubicBezTo>
                        <a:pt x="20" y="843"/>
                        <a:pt x="56" y="875"/>
                        <a:pt x="100" y="875"/>
                      </a:cubicBezTo>
                      <a:cubicBezTo>
                        <a:pt x="108" y="875"/>
                        <a:pt x="117" y="874"/>
                        <a:pt x="125" y="872"/>
                      </a:cubicBezTo>
                      <a:cubicBezTo>
                        <a:pt x="590" y="776"/>
                        <a:pt x="728" y="326"/>
                        <a:pt x="734" y="105"/>
                      </a:cubicBezTo>
                      <a:cubicBezTo>
                        <a:pt x="734" y="49"/>
                        <a:pt x="693" y="1"/>
                        <a:pt x="6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0"/>
                <p:cNvSpPr/>
                <p:nvPr/>
              </p:nvSpPr>
              <p:spPr>
                <a:xfrm>
                  <a:off x="6348511" y="739412"/>
                  <a:ext cx="75433" cy="107037"/>
                </a:xfrm>
                <a:custGeom>
                  <a:rect b="b" l="l" r="r" t="t"/>
                  <a:pathLst>
                    <a:path extrusionOk="0" h="1287" w="907">
                      <a:moveTo>
                        <a:pt x="801" y="1"/>
                      </a:moveTo>
                      <a:cubicBezTo>
                        <a:pt x="790" y="1"/>
                        <a:pt x="779" y="2"/>
                        <a:pt x="768" y="6"/>
                      </a:cubicBezTo>
                      <a:cubicBezTo>
                        <a:pt x="513" y="83"/>
                        <a:pt x="290" y="249"/>
                        <a:pt x="146" y="476"/>
                      </a:cubicBezTo>
                      <a:cubicBezTo>
                        <a:pt x="22" y="705"/>
                        <a:pt x="0" y="974"/>
                        <a:pt x="83" y="1216"/>
                      </a:cubicBezTo>
                      <a:cubicBezTo>
                        <a:pt x="96" y="1260"/>
                        <a:pt x="137" y="1287"/>
                        <a:pt x="180" y="1287"/>
                      </a:cubicBezTo>
                      <a:cubicBezTo>
                        <a:pt x="185" y="1287"/>
                        <a:pt x="189" y="1286"/>
                        <a:pt x="194" y="1286"/>
                      </a:cubicBezTo>
                      <a:lnTo>
                        <a:pt x="201" y="1286"/>
                      </a:lnTo>
                      <a:cubicBezTo>
                        <a:pt x="249" y="1273"/>
                        <a:pt x="284" y="1216"/>
                        <a:pt x="270" y="1168"/>
                      </a:cubicBezTo>
                      <a:cubicBezTo>
                        <a:pt x="201" y="967"/>
                        <a:pt x="216" y="760"/>
                        <a:pt x="312" y="574"/>
                      </a:cubicBezTo>
                      <a:cubicBezTo>
                        <a:pt x="430" y="393"/>
                        <a:pt x="609" y="255"/>
                        <a:pt x="823" y="194"/>
                      </a:cubicBezTo>
                      <a:cubicBezTo>
                        <a:pt x="871" y="172"/>
                        <a:pt x="906" y="124"/>
                        <a:pt x="893" y="70"/>
                      </a:cubicBezTo>
                      <a:cubicBezTo>
                        <a:pt x="882" y="30"/>
                        <a:pt x="844" y="1"/>
                        <a:pt x="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0"/>
                <p:cNvSpPr/>
                <p:nvPr/>
              </p:nvSpPr>
              <p:spPr>
                <a:xfrm>
                  <a:off x="6288715" y="810519"/>
                  <a:ext cx="101963" cy="74435"/>
                </a:xfrm>
                <a:custGeom>
                  <a:rect b="b" l="l" r="r" t="t"/>
                  <a:pathLst>
                    <a:path extrusionOk="0" h="895" w="1226">
                      <a:moveTo>
                        <a:pt x="325" y="0"/>
                      </a:moveTo>
                      <a:cubicBezTo>
                        <a:pt x="250" y="0"/>
                        <a:pt x="170" y="9"/>
                        <a:pt x="83" y="29"/>
                      </a:cubicBezTo>
                      <a:cubicBezTo>
                        <a:pt x="35" y="44"/>
                        <a:pt x="1" y="92"/>
                        <a:pt x="14" y="147"/>
                      </a:cubicBezTo>
                      <a:cubicBezTo>
                        <a:pt x="27" y="188"/>
                        <a:pt x="64" y="220"/>
                        <a:pt x="108" y="220"/>
                      </a:cubicBezTo>
                      <a:cubicBezTo>
                        <a:pt x="116" y="220"/>
                        <a:pt x="124" y="219"/>
                        <a:pt x="132" y="217"/>
                      </a:cubicBezTo>
                      <a:cubicBezTo>
                        <a:pt x="200" y="201"/>
                        <a:pt x="263" y="194"/>
                        <a:pt x="322" y="194"/>
                      </a:cubicBezTo>
                      <a:cubicBezTo>
                        <a:pt x="865" y="194"/>
                        <a:pt x="1018" y="794"/>
                        <a:pt x="1024" y="824"/>
                      </a:cubicBezTo>
                      <a:cubicBezTo>
                        <a:pt x="1036" y="869"/>
                        <a:pt x="1076" y="895"/>
                        <a:pt x="1125" y="895"/>
                      </a:cubicBezTo>
                      <a:cubicBezTo>
                        <a:pt x="1131" y="895"/>
                        <a:pt x="1136" y="894"/>
                        <a:pt x="1142" y="894"/>
                      </a:cubicBezTo>
                      <a:cubicBezTo>
                        <a:pt x="1197" y="881"/>
                        <a:pt x="1225" y="824"/>
                        <a:pt x="1210" y="776"/>
                      </a:cubicBezTo>
                      <a:cubicBezTo>
                        <a:pt x="1143" y="484"/>
                        <a:pt x="873" y="0"/>
                        <a:pt x="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0"/>
                <p:cNvSpPr/>
                <p:nvPr/>
              </p:nvSpPr>
              <p:spPr>
                <a:xfrm>
                  <a:off x="5987491" y="1120392"/>
                  <a:ext cx="259399" cy="344979"/>
                </a:xfrm>
                <a:custGeom>
                  <a:rect b="b" l="l" r="r" t="t"/>
                  <a:pathLst>
                    <a:path extrusionOk="0" h="4148" w="3119">
                      <a:moveTo>
                        <a:pt x="1424" y="0"/>
                      </a:moveTo>
                      <a:cubicBezTo>
                        <a:pt x="1373" y="0"/>
                        <a:pt x="1322" y="4"/>
                        <a:pt x="1271" y="10"/>
                      </a:cubicBezTo>
                      <a:cubicBezTo>
                        <a:pt x="1188" y="17"/>
                        <a:pt x="1105" y="30"/>
                        <a:pt x="1022" y="52"/>
                      </a:cubicBezTo>
                      <a:lnTo>
                        <a:pt x="788" y="126"/>
                      </a:lnTo>
                      <a:lnTo>
                        <a:pt x="767" y="135"/>
                      </a:lnTo>
                      <a:cubicBezTo>
                        <a:pt x="539" y="272"/>
                        <a:pt x="339" y="473"/>
                        <a:pt x="208" y="715"/>
                      </a:cubicBezTo>
                      <a:cubicBezTo>
                        <a:pt x="77" y="949"/>
                        <a:pt x="13" y="1227"/>
                        <a:pt x="7" y="1495"/>
                      </a:cubicBezTo>
                      <a:cubicBezTo>
                        <a:pt x="0" y="2035"/>
                        <a:pt x="193" y="2541"/>
                        <a:pt x="476" y="2975"/>
                      </a:cubicBezTo>
                      <a:cubicBezTo>
                        <a:pt x="767" y="3397"/>
                        <a:pt x="1162" y="3757"/>
                        <a:pt x="1638" y="3971"/>
                      </a:cubicBezTo>
                      <a:cubicBezTo>
                        <a:pt x="1902" y="4087"/>
                        <a:pt x="2189" y="4147"/>
                        <a:pt x="2472" y="4147"/>
                      </a:cubicBezTo>
                      <a:cubicBezTo>
                        <a:pt x="2694" y="4147"/>
                        <a:pt x="2914" y="4110"/>
                        <a:pt x="3118" y="4034"/>
                      </a:cubicBezTo>
                      <a:lnTo>
                        <a:pt x="3118" y="4034"/>
                      </a:lnTo>
                      <a:cubicBezTo>
                        <a:pt x="3025" y="4046"/>
                        <a:pt x="2932" y="4052"/>
                        <a:pt x="2840" y="4052"/>
                      </a:cubicBezTo>
                      <a:cubicBezTo>
                        <a:pt x="2448" y="4052"/>
                        <a:pt x="2073" y="3948"/>
                        <a:pt x="1743" y="3757"/>
                      </a:cubicBezTo>
                      <a:cubicBezTo>
                        <a:pt x="1542" y="3639"/>
                        <a:pt x="1354" y="3495"/>
                        <a:pt x="1188" y="3336"/>
                      </a:cubicBezTo>
                      <a:cubicBezTo>
                        <a:pt x="1031" y="3170"/>
                        <a:pt x="885" y="2982"/>
                        <a:pt x="760" y="2790"/>
                      </a:cubicBezTo>
                      <a:cubicBezTo>
                        <a:pt x="518" y="2395"/>
                        <a:pt x="359" y="1945"/>
                        <a:pt x="359" y="1495"/>
                      </a:cubicBezTo>
                      <a:cubicBezTo>
                        <a:pt x="359" y="1275"/>
                        <a:pt x="400" y="1054"/>
                        <a:pt x="498" y="860"/>
                      </a:cubicBezTo>
                      <a:cubicBezTo>
                        <a:pt x="585" y="671"/>
                        <a:pt x="724" y="502"/>
                        <a:pt x="905" y="372"/>
                      </a:cubicBezTo>
                      <a:lnTo>
                        <a:pt x="905" y="372"/>
                      </a:lnTo>
                      <a:lnTo>
                        <a:pt x="1099" y="292"/>
                      </a:lnTo>
                      <a:cubicBezTo>
                        <a:pt x="1168" y="272"/>
                        <a:pt x="1238" y="244"/>
                        <a:pt x="1306" y="231"/>
                      </a:cubicBezTo>
                      <a:cubicBezTo>
                        <a:pt x="1394" y="209"/>
                        <a:pt x="1481" y="198"/>
                        <a:pt x="1569" y="198"/>
                      </a:cubicBezTo>
                      <a:cubicBezTo>
                        <a:pt x="1621" y="198"/>
                        <a:pt x="1674" y="202"/>
                        <a:pt x="1728" y="209"/>
                      </a:cubicBezTo>
                      <a:cubicBezTo>
                        <a:pt x="2005" y="259"/>
                        <a:pt x="2260" y="458"/>
                        <a:pt x="2413" y="735"/>
                      </a:cubicBezTo>
                      <a:cubicBezTo>
                        <a:pt x="2330" y="432"/>
                        <a:pt x="2094" y="155"/>
                        <a:pt x="1769" y="52"/>
                      </a:cubicBezTo>
                      <a:cubicBezTo>
                        <a:pt x="1654" y="17"/>
                        <a:pt x="1539" y="0"/>
                        <a:pt x="14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0"/>
                <p:cNvSpPr/>
                <p:nvPr/>
              </p:nvSpPr>
              <p:spPr>
                <a:xfrm>
                  <a:off x="6049033" y="1190168"/>
                  <a:ext cx="148953" cy="161012"/>
                </a:xfrm>
                <a:custGeom>
                  <a:rect b="b" l="l" r="r" t="t"/>
                  <a:pathLst>
                    <a:path extrusionOk="0" h="1936" w="1791">
                      <a:moveTo>
                        <a:pt x="1784" y="1922"/>
                      </a:moveTo>
                      <a:cubicBezTo>
                        <a:pt x="1791" y="1916"/>
                        <a:pt x="1784" y="1929"/>
                        <a:pt x="1791" y="1922"/>
                      </a:cubicBezTo>
                      <a:cubicBezTo>
                        <a:pt x="1791" y="1909"/>
                        <a:pt x="1784" y="1901"/>
                        <a:pt x="1784" y="1894"/>
                      </a:cubicBezTo>
                      <a:cubicBezTo>
                        <a:pt x="1776" y="1811"/>
                        <a:pt x="1762" y="1722"/>
                        <a:pt x="1749" y="1632"/>
                      </a:cubicBezTo>
                      <a:cubicBezTo>
                        <a:pt x="1708" y="1411"/>
                        <a:pt x="1645" y="1182"/>
                        <a:pt x="1555" y="968"/>
                      </a:cubicBezTo>
                      <a:cubicBezTo>
                        <a:pt x="1465" y="754"/>
                        <a:pt x="1348" y="560"/>
                        <a:pt x="1203" y="407"/>
                      </a:cubicBezTo>
                      <a:cubicBezTo>
                        <a:pt x="1154" y="366"/>
                        <a:pt x="1105" y="324"/>
                        <a:pt x="1057" y="283"/>
                      </a:cubicBezTo>
                      <a:cubicBezTo>
                        <a:pt x="1009" y="250"/>
                        <a:pt x="954" y="215"/>
                        <a:pt x="898" y="180"/>
                      </a:cubicBezTo>
                      <a:cubicBezTo>
                        <a:pt x="863" y="159"/>
                        <a:pt x="830" y="139"/>
                        <a:pt x="788" y="117"/>
                      </a:cubicBezTo>
                      <a:cubicBezTo>
                        <a:pt x="747" y="97"/>
                        <a:pt x="705" y="84"/>
                        <a:pt x="664" y="69"/>
                      </a:cubicBezTo>
                      <a:cubicBezTo>
                        <a:pt x="394" y="1"/>
                        <a:pt x="228" y="97"/>
                        <a:pt x="131" y="270"/>
                      </a:cubicBezTo>
                      <a:cubicBezTo>
                        <a:pt x="0" y="499"/>
                        <a:pt x="7" y="857"/>
                        <a:pt x="68" y="1079"/>
                      </a:cubicBezTo>
                      <a:cubicBezTo>
                        <a:pt x="83" y="1141"/>
                        <a:pt x="97" y="1176"/>
                        <a:pt x="110" y="1217"/>
                      </a:cubicBezTo>
                      <a:cubicBezTo>
                        <a:pt x="131" y="1265"/>
                        <a:pt x="151" y="1320"/>
                        <a:pt x="193" y="1418"/>
                      </a:cubicBezTo>
                      <a:cubicBezTo>
                        <a:pt x="193" y="1425"/>
                        <a:pt x="199" y="1425"/>
                        <a:pt x="208" y="1425"/>
                      </a:cubicBezTo>
                      <a:cubicBezTo>
                        <a:pt x="214" y="1418"/>
                        <a:pt x="221" y="1411"/>
                        <a:pt x="221" y="1403"/>
                      </a:cubicBezTo>
                      <a:cubicBezTo>
                        <a:pt x="186" y="1307"/>
                        <a:pt x="166" y="1259"/>
                        <a:pt x="151" y="1204"/>
                      </a:cubicBezTo>
                      <a:cubicBezTo>
                        <a:pt x="138" y="1169"/>
                        <a:pt x="131" y="1128"/>
                        <a:pt x="116" y="1065"/>
                      </a:cubicBezTo>
                      <a:cubicBezTo>
                        <a:pt x="83" y="864"/>
                        <a:pt x="103" y="532"/>
                        <a:pt x="234" y="339"/>
                      </a:cubicBezTo>
                      <a:cubicBezTo>
                        <a:pt x="311" y="222"/>
                        <a:pt x="435" y="159"/>
                        <a:pt x="623" y="222"/>
                      </a:cubicBezTo>
                      <a:cubicBezTo>
                        <a:pt x="656" y="228"/>
                        <a:pt x="691" y="241"/>
                        <a:pt x="725" y="256"/>
                      </a:cubicBezTo>
                      <a:cubicBezTo>
                        <a:pt x="760" y="270"/>
                        <a:pt x="795" y="283"/>
                        <a:pt x="830" y="305"/>
                      </a:cubicBezTo>
                      <a:cubicBezTo>
                        <a:pt x="878" y="333"/>
                        <a:pt x="926" y="366"/>
                        <a:pt x="974" y="394"/>
                      </a:cubicBezTo>
                      <a:cubicBezTo>
                        <a:pt x="1022" y="429"/>
                        <a:pt x="1071" y="464"/>
                        <a:pt x="1112" y="499"/>
                      </a:cubicBezTo>
                      <a:cubicBezTo>
                        <a:pt x="1258" y="636"/>
                        <a:pt x="1376" y="809"/>
                        <a:pt x="1472" y="1010"/>
                      </a:cubicBezTo>
                      <a:cubicBezTo>
                        <a:pt x="1562" y="1211"/>
                        <a:pt x="1631" y="1438"/>
                        <a:pt x="1686" y="1645"/>
                      </a:cubicBezTo>
                      <a:cubicBezTo>
                        <a:pt x="1708" y="1735"/>
                        <a:pt x="1728" y="1818"/>
                        <a:pt x="1743" y="1901"/>
                      </a:cubicBezTo>
                      <a:cubicBezTo>
                        <a:pt x="1743" y="1909"/>
                        <a:pt x="1743" y="1916"/>
                        <a:pt x="1749" y="1922"/>
                      </a:cubicBezTo>
                      <a:lnTo>
                        <a:pt x="1756" y="1929"/>
                      </a:lnTo>
                      <a:cubicBezTo>
                        <a:pt x="1756" y="1936"/>
                        <a:pt x="1762" y="1936"/>
                        <a:pt x="1769" y="1936"/>
                      </a:cubicBezTo>
                      <a:cubicBezTo>
                        <a:pt x="1776" y="1936"/>
                        <a:pt x="1784" y="1929"/>
                        <a:pt x="1784" y="19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0"/>
                <p:cNvSpPr/>
                <p:nvPr/>
              </p:nvSpPr>
              <p:spPr>
                <a:xfrm>
                  <a:off x="6102425" y="1220024"/>
                  <a:ext cx="73104" cy="193281"/>
                </a:xfrm>
                <a:custGeom>
                  <a:rect b="b" l="l" r="r" t="t"/>
                  <a:pathLst>
                    <a:path extrusionOk="0" h="2324" w="879">
                      <a:moveTo>
                        <a:pt x="415" y="7"/>
                      </a:moveTo>
                      <a:cubicBezTo>
                        <a:pt x="409" y="7"/>
                        <a:pt x="402" y="0"/>
                        <a:pt x="387" y="0"/>
                      </a:cubicBezTo>
                      <a:cubicBezTo>
                        <a:pt x="354" y="0"/>
                        <a:pt x="319" y="15"/>
                        <a:pt x="291" y="29"/>
                      </a:cubicBezTo>
                      <a:cubicBezTo>
                        <a:pt x="229" y="57"/>
                        <a:pt x="188" y="105"/>
                        <a:pt x="153" y="160"/>
                      </a:cubicBezTo>
                      <a:cubicBezTo>
                        <a:pt x="63" y="291"/>
                        <a:pt x="22" y="478"/>
                        <a:pt x="14" y="603"/>
                      </a:cubicBezTo>
                      <a:cubicBezTo>
                        <a:pt x="0" y="906"/>
                        <a:pt x="63" y="1251"/>
                        <a:pt x="201" y="1557"/>
                      </a:cubicBezTo>
                      <a:cubicBezTo>
                        <a:pt x="263" y="1708"/>
                        <a:pt x="346" y="1854"/>
                        <a:pt x="450" y="1985"/>
                      </a:cubicBezTo>
                      <a:cubicBezTo>
                        <a:pt x="553" y="2116"/>
                        <a:pt x="677" y="2227"/>
                        <a:pt x="810" y="2317"/>
                      </a:cubicBezTo>
                      <a:cubicBezTo>
                        <a:pt x="830" y="2323"/>
                        <a:pt x="852" y="2323"/>
                        <a:pt x="865" y="2303"/>
                      </a:cubicBezTo>
                      <a:cubicBezTo>
                        <a:pt x="878" y="2289"/>
                        <a:pt x="872" y="2269"/>
                        <a:pt x="858" y="2255"/>
                      </a:cubicBezTo>
                      <a:cubicBezTo>
                        <a:pt x="734" y="2157"/>
                        <a:pt x="629" y="2040"/>
                        <a:pt x="540" y="1915"/>
                      </a:cubicBezTo>
                      <a:cubicBezTo>
                        <a:pt x="450" y="1791"/>
                        <a:pt x="367" y="1653"/>
                        <a:pt x="304" y="1515"/>
                      </a:cubicBezTo>
                      <a:cubicBezTo>
                        <a:pt x="180" y="1218"/>
                        <a:pt x="112" y="900"/>
                        <a:pt x="118" y="609"/>
                      </a:cubicBezTo>
                      <a:cubicBezTo>
                        <a:pt x="118" y="491"/>
                        <a:pt x="138" y="326"/>
                        <a:pt x="214" y="201"/>
                      </a:cubicBezTo>
                      <a:cubicBezTo>
                        <a:pt x="243" y="153"/>
                        <a:pt x="278" y="118"/>
                        <a:pt x="319" y="83"/>
                      </a:cubicBezTo>
                      <a:cubicBezTo>
                        <a:pt x="346" y="70"/>
                        <a:pt x="367" y="63"/>
                        <a:pt x="395" y="48"/>
                      </a:cubicBezTo>
                      <a:cubicBezTo>
                        <a:pt x="409" y="42"/>
                        <a:pt x="409" y="42"/>
                        <a:pt x="415" y="35"/>
                      </a:cubicBezTo>
                      <a:cubicBezTo>
                        <a:pt x="422" y="35"/>
                        <a:pt x="429" y="29"/>
                        <a:pt x="429" y="22"/>
                      </a:cubicBezTo>
                      <a:cubicBezTo>
                        <a:pt x="429" y="15"/>
                        <a:pt x="422" y="7"/>
                        <a:pt x="41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5" name="Shape 2195"/>
        <p:cNvGrpSpPr/>
        <p:nvPr/>
      </p:nvGrpSpPr>
      <p:grpSpPr>
        <a:xfrm>
          <a:off x="0" y="0"/>
          <a:ext cx="0" cy="0"/>
          <a:chOff x="0" y="0"/>
          <a:chExt cx="0" cy="0"/>
        </a:xfrm>
      </p:grpSpPr>
      <p:sp>
        <p:nvSpPr>
          <p:cNvPr id="2196" name="Google Shape;2196;p71"/>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197" name="Google Shape;2197;p71"/>
          <p:cNvSpPr txBox="1"/>
          <p:nvPr>
            <p:ph idx="1" type="body"/>
          </p:nvPr>
        </p:nvSpPr>
        <p:spPr>
          <a:xfrm>
            <a:off x="720000" y="1152475"/>
            <a:ext cx="7704000" cy="9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that of this template</a:t>
            </a:r>
            <a:r>
              <a:rPr lang="en" sz="1200"/>
              <a:t>:</a:t>
            </a:r>
            <a:endParaRPr sz="1200"/>
          </a:p>
          <a:p>
            <a:pPr indent="0" lvl="0" marL="0" rtl="0" algn="l">
              <a:spcBef>
                <a:spcPts val="1000"/>
              </a:spcBef>
              <a:spcAft>
                <a:spcPts val="0"/>
              </a:spcAft>
              <a:buNone/>
            </a:pPr>
            <a:r>
              <a:rPr b="1" lang="en">
                <a:latin typeface="Montserrat"/>
                <a:ea typeface="Montserrat"/>
                <a:cs typeface="Montserrat"/>
                <a:sym typeface="Montserrat"/>
              </a:rPr>
              <a:t>Vector</a:t>
            </a:r>
            <a:endParaRPr b="1">
              <a:latin typeface="Montserrat"/>
              <a:ea typeface="Montserrat"/>
              <a:cs typeface="Montserrat"/>
              <a:sym typeface="Montserrat"/>
            </a:endParaRPr>
          </a:p>
          <a:p>
            <a:pPr indent="-304800" lvl="0" marL="457200" marR="50800" rtl="0" algn="l">
              <a:lnSpc>
                <a:spcPct val="100000"/>
              </a:lnSpc>
              <a:spcBef>
                <a:spcPts val="0"/>
              </a:spcBef>
              <a:spcAft>
                <a:spcPts val="0"/>
              </a:spcAft>
              <a:buSzPts val="1200"/>
              <a:buChar char="●"/>
            </a:pPr>
            <a:r>
              <a:rPr lang="en" sz="1200" u="sng">
                <a:hlinkClick r:id="rId3"/>
              </a:rPr>
              <a:t>Illustrations of people with mental health problems</a:t>
            </a:r>
            <a:endParaRPr sz="1200"/>
          </a:p>
        </p:txBody>
      </p:sp>
      <p:grpSp>
        <p:nvGrpSpPr>
          <p:cNvPr id="2198" name="Google Shape;2198;p71"/>
          <p:cNvGrpSpPr/>
          <p:nvPr/>
        </p:nvGrpSpPr>
        <p:grpSpPr>
          <a:xfrm>
            <a:off x="6704447" y="2729870"/>
            <a:ext cx="1719561" cy="1813825"/>
            <a:chOff x="6603357" y="2651763"/>
            <a:chExt cx="1872141" cy="1974769"/>
          </a:xfrm>
        </p:grpSpPr>
        <p:grpSp>
          <p:nvGrpSpPr>
            <p:cNvPr id="2199" name="Google Shape;2199;p71"/>
            <p:cNvGrpSpPr/>
            <p:nvPr/>
          </p:nvGrpSpPr>
          <p:grpSpPr>
            <a:xfrm>
              <a:off x="6603357" y="2651763"/>
              <a:ext cx="1872141" cy="1541092"/>
              <a:chOff x="6846725" y="2589145"/>
              <a:chExt cx="1386052" cy="1140958"/>
            </a:xfrm>
          </p:grpSpPr>
          <p:sp>
            <p:nvSpPr>
              <p:cNvPr id="2200" name="Google Shape;2200;p71"/>
              <p:cNvSpPr/>
              <p:nvPr/>
            </p:nvSpPr>
            <p:spPr>
              <a:xfrm>
                <a:off x="6974628" y="2742751"/>
                <a:ext cx="239131" cy="439172"/>
              </a:xfrm>
              <a:custGeom>
                <a:rect b="b" l="l" r="r" t="t"/>
                <a:pathLst>
                  <a:path extrusionOk="0" h="5741" w="3126">
                    <a:moveTo>
                      <a:pt x="891" y="141"/>
                    </a:moveTo>
                    <a:cubicBezTo>
                      <a:pt x="864" y="141"/>
                      <a:pt x="837" y="167"/>
                      <a:pt x="810" y="167"/>
                    </a:cubicBezTo>
                    <a:cubicBezTo>
                      <a:pt x="583" y="281"/>
                      <a:pt x="415" y="422"/>
                      <a:pt x="308" y="589"/>
                    </a:cubicBezTo>
                    <a:cubicBezTo>
                      <a:pt x="282" y="642"/>
                      <a:pt x="221" y="696"/>
                      <a:pt x="195" y="783"/>
                    </a:cubicBezTo>
                    <a:cubicBezTo>
                      <a:pt x="168" y="836"/>
                      <a:pt x="141" y="890"/>
                      <a:pt x="141" y="950"/>
                    </a:cubicBezTo>
                    <a:cubicBezTo>
                      <a:pt x="27" y="1224"/>
                      <a:pt x="1" y="1532"/>
                      <a:pt x="27" y="1840"/>
                    </a:cubicBezTo>
                    <a:cubicBezTo>
                      <a:pt x="27" y="2288"/>
                      <a:pt x="114" y="2730"/>
                      <a:pt x="221" y="3125"/>
                    </a:cubicBezTo>
                    <a:cubicBezTo>
                      <a:pt x="308" y="3432"/>
                      <a:pt x="783" y="4543"/>
                      <a:pt x="1285" y="5212"/>
                    </a:cubicBezTo>
                    <a:cubicBezTo>
                      <a:pt x="1453" y="5440"/>
                      <a:pt x="1647" y="5634"/>
                      <a:pt x="1814" y="5687"/>
                    </a:cubicBezTo>
                    <a:cubicBezTo>
                      <a:pt x="1921" y="5741"/>
                      <a:pt x="2035" y="5741"/>
                      <a:pt x="2148" y="5687"/>
                    </a:cubicBezTo>
                    <a:cubicBezTo>
                      <a:pt x="2623" y="5406"/>
                      <a:pt x="2898" y="4630"/>
                      <a:pt x="3011" y="3707"/>
                    </a:cubicBezTo>
                    <a:cubicBezTo>
                      <a:pt x="3125" y="2482"/>
                      <a:pt x="2924" y="1057"/>
                      <a:pt x="2510" y="529"/>
                    </a:cubicBezTo>
                    <a:cubicBezTo>
                      <a:pt x="2316" y="308"/>
                      <a:pt x="2061" y="141"/>
                      <a:pt x="1754" y="54"/>
                    </a:cubicBezTo>
                    <a:cubicBezTo>
                      <a:pt x="1586" y="0"/>
                      <a:pt x="1366" y="0"/>
                      <a:pt x="1145" y="27"/>
                    </a:cubicBezTo>
                    <a:cubicBezTo>
                      <a:pt x="1118" y="27"/>
                      <a:pt x="1058" y="54"/>
                      <a:pt x="1004" y="54"/>
                    </a:cubicBezTo>
                    <a:cubicBezTo>
                      <a:pt x="978" y="87"/>
                      <a:pt x="917" y="87"/>
                      <a:pt x="891" y="114"/>
                    </a:cubicBezTo>
                    <a:lnTo>
                      <a:pt x="891" y="141"/>
                    </a:lnTo>
                    <a:lnTo>
                      <a:pt x="891" y="141"/>
                    </a:lnTo>
                    <a:close/>
                    <a:moveTo>
                      <a:pt x="1031" y="141"/>
                    </a:moveTo>
                    <a:cubicBezTo>
                      <a:pt x="951" y="167"/>
                      <a:pt x="891" y="194"/>
                      <a:pt x="837" y="221"/>
                    </a:cubicBezTo>
                    <a:cubicBezTo>
                      <a:pt x="616" y="335"/>
                      <a:pt x="476" y="475"/>
                      <a:pt x="362" y="642"/>
                    </a:cubicBezTo>
                    <a:cubicBezTo>
                      <a:pt x="335" y="696"/>
                      <a:pt x="308" y="756"/>
                      <a:pt x="282" y="810"/>
                    </a:cubicBezTo>
                    <a:cubicBezTo>
                      <a:pt x="248" y="863"/>
                      <a:pt x="221" y="923"/>
                      <a:pt x="195" y="977"/>
                    </a:cubicBezTo>
                    <a:cubicBezTo>
                      <a:pt x="114" y="1311"/>
                      <a:pt x="114" y="1673"/>
                      <a:pt x="141" y="2034"/>
                    </a:cubicBezTo>
                    <a:cubicBezTo>
                      <a:pt x="168" y="2395"/>
                      <a:pt x="248" y="2790"/>
                      <a:pt x="335" y="3098"/>
                    </a:cubicBezTo>
                    <a:cubicBezTo>
                      <a:pt x="415" y="3399"/>
                      <a:pt x="864" y="4489"/>
                      <a:pt x="1366" y="5132"/>
                    </a:cubicBezTo>
                    <a:cubicBezTo>
                      <a:pt x="1506" y="5326"/>
                      <a:pt x="1647" y="5466"/>
                      <a:pt x="1787" y="5547"/>
                    </a:cubicBezTo>
                    <a:cubicBezTo>
                      <a:pt x="1894" y="5607"/>
                      <a:pt x="2008" y="5634"/>
                      <a:pt x="2088" y="5573"/>
                    </a:cubicBezTo>
                    <a:cubicBezTo>
                      <a:pt x="2342" y="5440"/>
                      <a:pt x="2536" y="5132"/>
                      <a:pt x="2677" y="4737"/>
                    </a:cubicBezTo>
                    <a:cubicBezTo>
                      <a:pt x="2817" y="4295"/>
                      <a:pt x="2898" y="3733"/>
                      <a:pt x="2924" y="3178"/>
                    </a:cubicBezTo>
                    <a:cubicBezTo>
                      <a:pt x="2958" y="2121"/>
                      <a:pt x="2757" y="1030"/>
                      <a:pt x="2423" y="616"/>
                    </a:cubicBezTo>
                    <a:cubicBezTo>
                      <a:pt x="2229" y="388"/>
                      <a:pt x="2008" y="221"/>
                      <a:pt x="1727" y="141"/>
                    </a:cubicBezTo>
                    <a:cubicBezTo>
                      <a:pt x="1560" y="114"/>
                      <a:pt x="1366" y="114"/>
                      <a:pt x="1172" y="114"/>
                    </a:cubicBezTo>
                    <a:cubicBezTo>
                      <a:pt x="1118" y="114"/>
                      <a:pt x="1058" y="141"/>
                      <a:pt x="1031" y="1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1"/>
              <p:cNvSpPr/>
              <p:nvPr/>
            </p:nvSpPr>
            <p:spPr>
              <a:xfrm>
                <a:off x="6852845" y="2934683"/>
                <a:ext cx="175103" cy="275391"/>
              </a:xfrm>
              <a:custGeom>
                <a:rect b="b" l="l" r="r" t="t"/>
                <a:pathLst>
                  <a:path extrusionOk="0" h="3600" w="2289">
                    <a:moveTo>
                      <a:pt x="1900" y="3292"/>
                    </a:moveTo>
                    <a:cubicBezTo>
                      <a:pt x="1954" y="3265"/>
                      <a:pt x="1981" y="3265"/>
                      <a:pt x="2007" y="3205"/>
                    </a:cubicBezTo>
                    <a:cubicBezTo>
                      <a:pt x="2068" y="3178"/>
                      <a:pt x="2094" y="3125"/>
                      <a:pt x="2121" y="3064"/>
                    </a:cubicBezTo>
                    <a:cubicBezTo>
                      <a:pt x="2175" y="2931"/>
                      <a:pt x="2208" y="2790"/>
                      <a:pt x="2235" y="2650"/>
                    </a:cubicBezTo>
                    <a:cubicBezTo>
                      <a:pt x="2262" y="2563"/>
                      <a:pt x="2288" y="2456"/>
                      <a:pt x="2288" y="2342"/>
                    </a:cubicBezTo>
                    <a:lnTo>
                      <a:pt x="2262" y="2342"/>
                    </a:lnTo>
                    <a:lnTo>
                      <a:pt x="2262" y="2342"/>
                    </a:lnTo>
                    <a:lnTo>
                      <a:pt x="2262" y="2429"/>
                    </a:lnTo>
                    <a:cubicBezTo>
                      <a:pt x="2235" y="2228"/>
                      <a:pt x="2148" y="1893"/>
                      <a:pt x="2007" y="1559"/>
                    </a:cubicBezTo>
                    <a:cubicBezTo>
                      <a:pt x="1900" y="1258"/>
                      <a:pt x="1760" y="950"/>
                      <a:pt x="1566" y="696"/>
                    </a:cubicBezTo>
                    <a:cubicBezTo>
                      <a:pt x="1258" y="254"/>
                      <a:pt x="837" y="0"/>
                      <a:pt x="422" y="194"/>
                    </a:cubicBezTo>
                    <a:cubicBezTo>
                      <a:pt x="114" y="361"/>
                      <a:pt x="0" y="723"/>
                      <a:pt x="0" y="1171"/>
                    </a:cubicBezTo>
                    <a:cubicBezTo>
                      <a:pt x="34" y="1760"/>
                      <a:pt x="255" y="2395"/>
                      <a:pt x="422" y="2703"/>
                    </a:cubicBezTo>
                    <a:cubicBezTo>
                      <a:pt x="502" y="2844"/>
                      <a:pt x="589" y="2931"/>
                      <a:pt x="669" y="3038"/>
                    </a:cubicBezTo>
                    <a:cubicBezTo>
                      <a:pt x="837" y="3178"/>
                      <a:pt x="977" y="3292"/>
                      <a:pt x="1171" y="3432"/>
                    </a:cubicBezTo>
                    <a:cubicBezTo>
                      <a:pt x="1231" y="3459"/>
                      <a:pt x="1285" y="3513"/>
                      <a:pt x="1372" y="3539"/>
                    </a:cubicBezTo>
                    <a:cubicBezTo>
                      <a:pt x="1425" y="3566"/>
                      <a:pt x="1479" y="3600"/>
                      <a:pt x="1539" y="3566"/>
                    </a:cubicBezTo>
                    <a:cubicBezTo>
                      <a:pt x="1593" y="3566"/>
                      <a:pt x="1646" y="3539"/>
                      <a:pt x="1706" y="3513"/>
                    </a:cubicBezTo>
                    <a:cubicBezTo>
                      <a:pt x="1787" y="3432"/>
                      <a:pt x="1840" y="3345"/>
                      <a:pt x="1900" y="3292"/>
                    </a:cubicBezTo>
                    <a:close/>
                    <a:moveTo>
                      <a:pt x="2148" y="2790"/>
                    </a:moveTo>
                    <a:cubicBezTo>
                      <a:pt x="2175" y="2676"/>
                      <a:pt x="2175" y="2563"/>
                      <a:pt x="2175" y="2482"/>
                    </a:cubicBezTo>
                    <a:cubicBezTo>
                      <a:pt x="2175" y="2288"/>
                      <a:pt x="2068" y="1954"/>
                      <a:pt x="1927" y="1592"/>
                    </a:cubicBezTo>
                    <a:cubicBezTo>
                      <a:pt x="1813" y="1311"/>
                      <a:pt x="1646" y="1004"/>
                      <a:pt x="1479" y="783"/>
                    </a:cubicBezTo>
                    <a:cubicBezTo>
                      <a:pt x="1205" y="388"/>
                      <a:pt x="837" y="141"/>
                      <a:pt x="475" y="308"/>
                    </a:cubicBezTo>
                    <a:cubicBezTo>
                      <a:pt x="228" y="448"/>
                      <a:pt x="141" y="783"/>
                      <a:pt x="141" y="1171"/>
                    </a:cubicBezTo>
                    <a:cubicBezTo>
                      <a:pt x="168" y="1726"/>
                      <a:pt x="368" y="2342"/>
                      <a:pt x="536" y="2650"/>
                    </a:cubicBezTo>
                    <a:cubicBezTo>
                      <a:pt x="616" y="2763"/>
                      <a:pt x="703" y="2844"/>
                      <a:pt x="783" y="2957"/>
                    </a:cubicBezTo>
                    <a:cubicBezTo>
                      <a:pt x="897" y="3098"/>
                      <a:pt x="1064" y="3205"/>
                      <a:pt x="1231" y="3319"/>
                    </a:cubicBezTo>
                    <a:cubicBezTo>
                      <a:pt x="1285" y="3345"/>
                      <a:pt x="1338" y="3399"/>
                      <a:pt x="1425" y="3432"/>
                    </a:cubicBezTo>
                    <a:cubicBezTo>
                      <a:pt x="1452" y="3459"/>
                      <a:pt x="1479" y="3459"/>
                      <a:pt x="1539" y="3459"/>
                    </a:cubicBezTo>
                    <a:cubicBezTo>
                      <a:pt x="1566" y="3459"/>
                      <a:pt x="1619" y="3432"/>
                      <a:pt x="1673" y="3399"/>
                    </a:cubicBezTo>
                    <a:cubicBezTo>
                      <a:pt x="1733" y="3319"/>
                      <a:pt x="1813" y="3232"/>
                      <a:pt x="1874" y="3178"/>
                    </a:cubicBezTo>
                    <a:cubicBezTo>
                      <a:pt x="1981" y="3098"/>
                      <a:pt x="2068" y="2957"/>
                      <a:pt x="2148" y="2817"/>
                    </a:cubicBezTo>
                    <a:close/>
                    <a:moveTo>
                      <a:pt x="2007" y="3151"/>
                    </a:moveTo>
                    <a:cubicBezTo>
                      <a:pt x="2007" y="3151"/>
                      <a:pt x="1981" y="3178"/>
                      <a:pt x="1981" y="3205"/>
                    </a:cubicBezTo>
                    <a:lnTo>
                      <a:pt x="1981" y="3178"/>
                    </a:lnTo>
                    <a:cubicBezTo>
                      <a:pt x="2007" y="3178"/>
                      <a:pt x="2007" y="3151"/>
                      <a:pt x="2007" y="315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1"/>
              <p:cNvSpPr/>
              <p:nvPr/>
            </p:nvSpPr>
            <p:spPr>
              <a:xfrm>
                <a:off x="6846725" y="3192631"/>
                <a:ext cx="117271" cy="249841"/>
              </a:xfrm>
              <a:custGeom>
                <a:rect b="b" l="l" r="r" t="t"/>
                <a:pathLst>
                  <a:path extrusionOk="0" h="3266" w="1533">
                    <a:moveTo>
                      <a:pt x="1285" y="27"/>
                    </a:moveTo>
                    <a:lnTo>
                      <a:pt x="1285" y="60"/>
                    </a:lnTo>
                    <a:lnTo>
                      <a:pt x="1285" y="60"/>
                    </a:lnTo>
                    <a:cubicBezTo>
                      <a:pt x="1338" y="167"/>
                      <a:pt x="1392" y="281"/>
                      <a:pt x="1392" y="422"/>
                    </a:cubicBezTo>
                    <a:cubicBezTo>
                      <a:pt x="1418" y="502"/>
                      <a:pt x="1418" y="589"/>
                      <a:pt x="1365" y="642"/>
                    </a:cubicBezTo>
                    <a:cubicBezTo>
                      <a:pt x="1338" y="696"/>
                      <a:pt x="1285" y="756"/>
                      <a:pt x="1224" y="783"/>
                    </a:cubicBezTo>
                    <a:cubicBezTo>
                      <a:pt x="1084" y="897"/>
                      <a:pt x="950" y="977"/>
                      <a:pt x="810" y="1091"/>
                    </a:cubicBezTo>
                    <a:cubicBezTo>
                      <a:pt x="475" y="1365"/>
                      <a:pt x="194" y="1700"/>
                      <a:pt x="80" y="2068"/>
                    </a:cubicBezTo>
                    <a:cubicBezTo>
                      <a:pt x="27" y="2315"/>
                      <a:pt x="0" y="2569"/>
                      <a:pt x="80" y="2817"/>
                    </a:cubicBezTo>
                    <a:cubicBezTo>
                      <a:pt x="141" y="2957"/>
                      <a:pt x="221" y="3098"/>
                      <a:pt x="335" y="3238"/>
                    </a:cubicBezTo>
                    <a:cubicBezTo>
                      <a:pt x="335" y="3265"/>
                      <a:pt x="361" y="3265"/>
                      <a:pt x="361" y="3265"/>
                    </a:cubicBezTo>
                    <a:cubicBezTo>
                      <a:pt x="388" y="3238"/>
                      <a:pt x="388" y="3238"/>
                      <a:pt x="388" y="3205"/>
                    </a:cubicBezTo>
                    <a:cubicBezTo>
                      <a:pt x="281" y="3071"/>
                      <a:pt x="221" y="2931"/>
                      <a:pt x="194" y="2790"/>
                    </a:cubicBezTo>
                    <a:cubicBezTo>
                      <a:pt x="114" y="2569"/>
                      <a:pt x="141" y="2315"/>
                      <a:pt x="194" y="2121"/>
                    </a:cubicBezTo>
                    <a:cubicBezTo>
                      <a:pt x="308" y="1760"/>
                      <a:pt x="555" y="1452"/>
                      <a:pt x="890" y="1198"/>
                    </a:cubicBezTo>
                    <a:cubicBezTo>
                      <a:pt x="1004" y="1091"/>
                      <a:pt x="1171" y="1004"/>
                      <a:pt x="1311" y="897"/>
                    </a:cubicBezTo>
                    <a:cubicBezTo>
                      <a:pt x="1365" y="836"/>
                      <a:pt x="1418" y="783"/>
                      <a:pt x="1479" y="696"/>
                    </a:cubicBezTo>
                    <a:cubicBezTo>
                      <a:pt x="1532" y="616"/>
                      <a:pt x="1532" y="502"/>
                      <a:pt x="1505" y="395"/>
                    </a:cubicBezTo>
                    <a:cubicBezTo>
                      <a:pt x="1479" y="254"/>
                      <a:pt x="1418" y="114"/>
                      <a:pt x="1338" y="27"/>
                    </a:cubicBezTo>
                    <a:lnTo>
                      <a:pt x="1338" y="27"/>
                    </a:lnTo>
                    <a:cubicBezTo>
                      <a:pt x="1311" y="0"/>
                      <a:pt x="1311" y="27"/>
                      <a:pt x="1311" y="27"/>
                    </a:cubicBezTo>
                    <a:cubicBezTo>
                      <a:pt x="1311" y="0"/>
                      <a:pt x="1285" y="0"/>
                      <a:pt x="1285"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1"/>
              <p:cNvSpPr/>
              <p:nvPr/>
            </p:nvSpPr>
            <p:spPr>
              <a:xfrm>
                <a:off x="8042834" y="2975073"/>
                <a:ext cx="189943" cy="226280"/>
              </a:xfrm>
              <a:custGeom>
                <a:rect b="b" l="l" r="r" t="t"/>
                <a:pathLst>
                  <a:path extrusionOk="0" h="2958" w="2483">
                    <a:moveTo>
                      <a:pt x="810" y="362"/>
                    </a:moveTo>
                    <a:cubicBezTo>
                      <a:pt x="616" y="563"/>
                      <a:pt x="448" y="810"/>
                      <a:pt x="308" y="1091"/>
                    </a:cubicBezTo>
                    <a:cubicBezTo>
                      <a:pt x="114" y="1506"/>
                      <a:pt x="0" y="2008"/>
                      <a:pt x="33" y="2369"/>
                    </a:cubicBezTo>
                    <a:cubicBezTo>
                      <a:pt x="60" y="2623"/>
                      <a:pt x="167" y="2817"/>
                      <a:pt x="368" y="2871"/>
                    </a:cubicBezTo>
                    <a:cubicBezTo>
                      <a:pt x="589" y="2958"/>
                      <a:pt x="836" y="2931"/>
                      <a:pt x="1117" y="2791"/>
                    </a:cubicBezTo>
                    <a:cubicBezTo>
                      <a:pt x="1566" y="2536"/>
                      <a:pt x="2007" y="2008"/>
                      <a:pt x="2235" y="1479"/>
                    </a:cubicBezTo>
                    <a:cubicBezTo>
                      <a:pt x="2482" y="864"/>
                      <a:pt x="2455" y="255"/>
                      <a:pt x="1813" y="27"/>
                    </a:cubicBezTo>
                    <a:cubicBezTo>
                      <a:pt x="1760" y="1"/>
                      <a:pt x="1673" y="1"/>
                      <a:pt x="1592" y="1"/>
                    </a:cubicBezTo>
                    <a:cubicBezTo>
                      <a:pt x="1479" y="1"/>
                      <a:pt x="1372" y="27"/>
                      <a:pt x="1285" y="88"/>
                    </a:cubicBezTo>
                    <a:cubicBezTo>
                      <a:pt x="1204" y="114"/>
                      <a:pt x="1117" y="141"/>
                      <a:pt x="1037" y="168"/>
                    </a:cubicBezTo>
                    <a:cubicBezTo>
                      <a:pt x="950" y="228"/>
                      <a:pt x="870" y="282"/>
                      <a:pt x="836" y="335"/>
                    </a:cubicBezTo>
                    <a:lnTo>
                      <a:pt x="810" y="362"/>
                    </a:lnTo>
                    <a:close/>
                    <a:moveTo>
                      <a:pt x="1452" y="114"/>
                    </a:moveTo>
                    <a:cubicBezTo>
                      <a:pt x="1566" y="114"/>
                      <a:pt x="1646" y="141"/>
                      <a:pt x="1760" y="195"/>
                    </a:cubicBezTo>
                    <a:lnTo>
                      <a:pt x="1760" y="195"/>
                    </a:lnTo>
                    <a:lnTo>
                      <a:pt x="1760" y="195"/>
                    </a:lnTo>
                    <a:cubicBezTo>
                      <a:pt x="1646" y="168"/>
                      <a:pt x="1566" y="141"/>
                      <a:pt x="1479" y="168"/>
                    </a:cubicBezTo>
                    <a:cubicBezTo>
                      <a:pt x="1372" y="168"/>
                      <a:pt x="1285" y="168"/>
                      <a:pt x="1204" y="228"/>
                    </a:cubicBezTo>
                    <a:cubicBezTo>
                      <a:pt x="950" y="308"/>
                      <a:pt x="729" y="529"/>
                      <a:pt x="562" y="810"/>
                    </a:cubicBezTo>
                    <a:cubicBezTo>
                      <a:pt x="281" y="1258"/>
                      <a:pt x="141" y="1814"/>
                      <a:pt x="167" y="2262"/>
                    </a:cubicBezTo>
                    <a:cubicBezTo>
                      <a:pt x="167" y="2510"/>
                      <a:pt x="227" y="2704"/>
                      <a:pt x="395" y="2764"/>
                    </a:cubicBezTo>
                    <a:cubicBezTo>
                      <a:pt x="642" y="2844"/>
                      <a:pt x="950" y="2737"/>
                      <a:pt x="1258" y="2536"/>
                    </a:cubicBezTo>
                    <a:cubicBezTo>
                      <a:pt x="1619" y="2262"/>
                      <a:pt x="1954" y="1841"/>
                      <a:pt x="2121" y="1426"/>
                    </a:cubicBezTo>
                    <a:cubicBezTo>
                      <a:pt x="2375" y="897"/>
                      <a:pt x="2342" y="335"/>
                      <a:pt x="1786" y="114"/>
                    </a:cubicBezTo>
                    <a:cubicBezTo>
                      <a:pt x="1673" y="88"/>
                      <a:pt x="1566" y="88"/>
                      <a:pt x="1452" y="1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1"/>
              <p:cNvSpPr/>
              <p:nvPr/>
            </p:nvSpPr>
            <p:spPr>
              <a:xfrm>
                <a:off x="8072974" y="3194620"/>
                <a:ext cx="97840" cy="226356"/>
              </a:xfrm>
              <a:custGeom>
                <a:rect b="b" l="l" r="r" t="t"/>
                <a:pathLst>
                  <a:path extrusionOk="0" h="2959" w="1279">
                    <a:moveTo>
                      <a:pt x="362" y="1"/>
                    </a:moveTo>
                    <a:lnTo>
                      <a:pt x="362" y="1"/>
                    </a:lnTo>
                    <a:lnTo>
                      <a:pt x="362" y="34"/>
                    </a:lnTo>
                    <a:lnTo>
                      <a:pt x="362" y="34"/>
                    </a:lnTo>
                    <a:lnTo>
                      <a:pt x="362" y="1"/>
                    </a:lnTo>
                    <a:lnTo>
                      <a:pt x="362" y="1"/>
                    </a:lnTo>
                    <a:lnTo>
                      <a:pt x="362" y="1"/>
                    </a:lnTo>
                    <a:lnTo>
                      <a:pt x="362" y="1"/>
                    </a:lnTo>
                    <a:lnTo>
                      <a:pt x="362" y="1"/>
                    </a:lnTo>
                    <a:lnTo>
                      <a:pt x="362" y="1"/>
                    </a:lnTo>
                    <a:lnTo>
                      <a:pt x="362" y="1"/>
                    </a:lnTo>
                    <a:lnTo>
                      <a:pt x="335" y="1"/>
                    </a:lnTo>
                    <a:cubicBezTo>
                      <a:pt x="335" y="34"/>
                      <a:pt x="362" y="1"/>
                      <a:pt x="335" y="1"/>
                    </a:cubicBezTo>
                    <a:lnTo>
                      <a:pt x="335" y="1"/>
                    </a:lnTo>
                    <a:cubicBezTo>
                      <a:pt x="309" y="61"/>
                      <a:pt x="248" y="115"/>
                      <a:pt x="222" y="168"/>
                    </a:cubicBezTo>
                    <a:cubicBezTo>
                      <a:pt x="195" y="202"/>
                      <a:pt x="168" y="202"/>
                      <a:pt x="168" y="228"/>
                    </a:cubicBezTo>
                    <a:cubicBezTo>
                      <a:pt x="81" y="335"/>
                      <a:pt x="28" y="449"/>
                      <a:pt x="28" y="563"/>
                    </a:cubicBezTo>
                    <a:cubicBezTo>
                      <a:pt x="1" y="643"/>
                      <a:pt x="28" y="757"/>
                      <a:pt x="54" y="871"/>
                    </a:cubicBezTo>
                    <a:cubicBezTo>
                      <a:pt x="81" y="924"/>
                      <a:pt x="108" y="951"/>
                      <a:pt x="141" y="1004"/>
                    </a:cubicBezTo>
                    <a:cubicBezTo>
                      <a:pt x="248" y="1172"/>
                      <a:pt x="416" y="1372"/>
                      <a:pt x="583" y="1540"/>
                    </a:cubicBezTo>
                    <a:cubicBezTo>
                      <a:pt x="750" y="1707"/>
                      <a:pt x="917" y="1874"/>
                      <a:pt x="1031" y="2068"/>
                    </a:cubicBezTo>
                    <a:cubicBezTo>
                      <a:pt x="1085" y="2175"/>
                      <a:pt x="1145" y="2316"/>
                      <a:pt x="1145" y="2456"/>
                    </a:cubicBezTo>
                    <a:cubicBezTo>
                      <a:pt x="1145" y="2570"/>
                      <a:pt x="1111" y="2650"/>
                      <a:pt x="1085" y="2764"/>
                    </a:cubicBezTo>
                    <a:cubicBezTo>
                      <a:pt x="1058" y="2818"/>
                      <a:pt x="1058" y="2844"/>
                      <a:pt x="1031" y="2905"/>
                    </a:cubicBezTo>
                    <a:cubicBezTo>
                      <a:pt x="1031" y="2931"/>
                      <a:pt x="1031" y="2931"/>
                      <a:pt x="1058" y="2958"/>
                    </a:cubicBezTo>
                    <a:cubicBezTo>
                      <a:pt x="1085" y="2958"/>
                      <a:pt x="1111" y="2958"/>
                      <a:pt x="1111" y="2931"/>
                    </a:cubicBezTo>
                    <a:cubicBezTo>
                      <a:pt x="1145" y="2905"/>
                      <a:pt x="1172" y="2844"/>
                      <a:pt x="1172" y="2818"/>
                    </a:cubicBezTo>
                    <a:cubicBezTo>
                      <a:pt x="1225" y="2677"/>
                      <a:pt x="1252" y="2570"/>
                      <a:pt x="1279" y="2483"/>
                    </a:cubicBezTo>
                    <a:cubicBezTo>
                      <a:pt x="1279" y="2289"/>
                      <a:pt x="1225" y="2149"/>
                      <a:pt x="1145" y="1981"/>
                    </a:cubicBezTo>
                    <a:cubicBezTo>
                      <a:pt x="1031" y="1787"/>
                      <a:pt x="864" y="1620"/>
                      <a:pt x="697" y="1426"/>
                    </a:cubicBezTo>
                    <a:cubicBezTo>
                      <a:pt x="529" y="1259"/>
                      <a:pt x="362" y="1091"/>
                      <a:pt x="248" y="924"/>
                    </a:cubicBezTo>
                    <a:cubicBezTo>
                      <a:pt x="222" y="871"/>
                      <a:pt x="195" y="837"/>
                      <a:pt x="195" y="784"/>
                    </a:cubicBezTo>
                    <a:cubicBezTo>
                      <a:pt x="168" y="703"/>
                      <a:pt x="141" y="643"/>
                      <a:pt x="141" y="563"/>
                    </a:cubicBezTo>
                    <a:cubicBezTo>
                      <a:pt x="141" y="476"/>
                      <a:pt x="195" y="369"/>
                      <a:pt x="248" y="282"/>
                    </a:cubicBezTo>
                    <a:cubicBezTo>
                      <a:pt x="248" y="255"/>
                      <a:pt x="248" y="228"/>
                      <a:pt x="275" y="202"/>
                    </a:cubicBezTo>
                    <a:cubicBezTo>
                      <a:pt x="309" y="168"/>
                      <a:pt x="335" y="88"/>
                      <a:pt x="362" y="34"/>
                    </a:cubicBezTo>
                    <a:lnTo>
                      <a:pt x="362" y="34"/>
                    </a:lnTo>
                    <a:lnTo>
                      <a:pt x="362" y="61"/>
                    </a:lnTo>
                    <a:lnTo>
                      <a:pt x="362" y="61"/>
                    </a:lnTo>
                    <a:lnTo>
                      <a:pt x="362" y="61"/>
                    </a:lnTo>
                    <a:cubicBezTo>
                      <a:pt x="362" y="1"/>
                      <a:pt x="389" y="1"/>
                      <a:pt x="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1"/>
              <p:cNvSpPr/>
              <p:nvPr/>
            </p:nvSpPr>
            <p:spPr>
              <a:xfrm>
                <a:off x="7936350" y="3090201"/>
                <a:ext cx="119336" cy="98376"/>
              </a:xfrm>
              <a:custGeom>
                <a:rect b="b" l="l" r="r" t="t"/>
                <a:pathLst>
                  <a:path extrusionOk="0" h="1286" w="1560">
                    <a:moveTo>
                      <a:pt x="1559" y="1"/>
                    </a:moveTo>
                    <a:lnTo>
                      <a:pt x="1533" y="1"/>
                    </a:lnTo>
                    <a:lnTo>
                      <a:pt x="1533" y="1"/>
                    </a:lnTo>
                    <a:lnTo>
                      <a:pt x="1533" y="1"/>
                    </a:lnTo>
                    <a:lnTo>
                      <a:pt x="1506" y="1"/>
                    </a:lnTo>
                    <a:lnTo>
                      <a:pt x="1506" y="1"/>
                    </a:lnTo>
                    <a:lnTo>
                      <a:pt x="1506" y="28"/>
                    </a:lnTo>
                    <a:lnTo>
                      <a:pt x="1506" y="115"/>
                    </a:lnTo>
                    <a:cubicBezTo>
                      <a:pt x="1479" y="255"/>
                      <a:pt x="1392" y="423"/>
                      <a:pt x="1285" y="590"/>
                    </a:cubicBezTo>
                    <a:cubicBezTo>
                      <a:pt x="1225" y="697"/>
                      <a:pt x="1144" y="784"/>
                      <a:pt x="1057" y="864"/>
                    </a:cubicBezTo>
                    <a:cubicBezTo>
                      <a:pt x="890" y="1031"/>
                      <a:pt x="696" y="1145"/>
                      <a:pt x="529" y="1092"/>
                    </a:cubicBezTo>
                    <a:cubicBezTo>
                      <a:pt x="475" y="1065"/>
                      <a:pt x="422" y="1031"/>
                      <a:pt x="388" y="1005"/>
                    </a:cubicBezTo>
                    <a:cubicBezTo>
                      <a:pt x="335" y="978"/>
                      <a:pt x="281" y="924"/>
                      <a:pt x="221" y="898"/>
                    </a:cubicBezTo>
                    <a:cubicBezTo>
                      <a:pt x="194" y="837"/>
                      <a:pt x="141" y="784"/>
                      <a:pt x="87" y="757"/>
                    </a:cubicBezTo>
                    <a:cubicBezTo>
                      <a:pt x="54" y="730"/>
                      <a:pt x="27" y="730"/>
                      <a:pt x="27" y="757"/>
                    </a:cubicBezTo>
                    <a:cubicBezTo>
                      <a:pt x="0" y="757"/>
                      <a:pt x="0" y="784"/>
                      <a:pt x="27" y="811"/>
                    </a:cubicBezTo>
                    <a:cubicBezTo>
                      <a:pt x="54" y="837"/>
                      <a:pt x="87" y="898"/>
                      <a:pt x="141" y="951"/>
                    </a:cubicBezTo>
                    <a:cubicBezTo>
                      <a:pt x="168" y="978"/>
                      <a:pt x="194" y="1031"/>
                      <a:pt x="255" y="1092"/>
                    </a:cubicBezTo>
                    <a:cubicBezTo>
                      <a:pt x="308" y="1145"/>
                      <a:pt x="388" y="1199"/>
                      <a:pt x="475" y="1232"/>
                    </a:cubicBezTo>
                    <a:cubicBezTo>
                      <a:pt x="723" y="1286"/>
                      <a:pt x="950" y="1172"/>
                      <a:pt x="1144" y="951"/>
                    </a:cubicBezTo>
                    <a:cubicBezTo>
                      <a:pt x="1225" y="864"/>
                      <a:pt x="1312" y="757"/>
                      <a:pt x="1365" y="643"/>
                    </a:cubicBezTo>
                    <a:cubicBezTo>
                      <a:pt x="1479" y="476"/>
                      <a:pt x="1533" y="282"/>
                      <a:pt x="1559" y="115"/>
                    </a:cubicBezTo>
                    <a:lnTo>
                      <a:pt x="1559"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1"/>
              <p:cNvSpPr/>
              <p:nvPr/>
            </p:nvSpPr>
            <p:spPr>
              <a:xfrm>
                <a:off x="7215671" y="2603985"/>
                <a:ext cx="243186" cy="319989"/>
              </a:xfrm>
              <a:custGeom>
                <a:rect b="b" l="l" r="r" t="t"/>
                <a:pathLst>
                  <a:path extrusionOk="0" h="4183" w="3179">
                    <a:moveTo>
                      <a:pt x="811" y="4183"/>
                    </a:moveTo>
                    <a:lnTo>
                      <a:pt x="811" y="4156"/>
                    </a:lnTo>
                    <a:lnTo>
                      <a:pt x="811" y="4129"/>
                    </a:lnTo>
                    <a:cubicBezTo>
                      <a:pt x="777" y="4076"/>
                      <a:pt x="777" y="4042"/>
                      <a:pt x="750" y="3989"/>
                    </a:cubicBezTo>
                    <a:cubicBezTo>
                      <a:pt x="643" y="3654"/>
                      <a:pt x="503" y="3319"/>
                      <a:pt x="362" y="2985"/>
                    </a:cubicBezTo>
                    <a:cubicBezTo>
                      <a:pt x="309" y="2764"/>
                      <a:pt x="222" y="2510"/>
                      <a:pt x="195" y="2289"/>
                    </a:cubicBezTo>
                    <a:cubicBezTo>
                      <a:pt x="108" y="1868"/>
                      <a:pt x="108" y="1453"/>
                      <a:pt x="309" y="1031"/>
                    </a:cubicBezTo>
                    <a:cubicBezTo>
                      <a:pt x="389" y="810"/>
                      <a:pt x="503" y="670"/>
                      <a:pt x="670" y="563"/>
                    </a:cubicBezTo>
                    <a:cubicBezTo>
                      <a:pt x="811" y="449"/>
                      <a:pt x="1005" y="396"/>
                      <a:pt x="1225" y="335"/>
                    </a:cubicBezTo>
                    <a:cubicBezTo>
                      <a:pt x="1781" y="168"/>
                      <a:pt x="2149" y="168"/>
                      <a:pt x="2423" y="362"/>
                    </a:cubicBezTo>
                    <a:cubicBezTo>
                      <a:pt x="2563" y="476"/>
                      <a:pt x="2677" y="643"/>
                      <a:pt x="2757" y="864"/>
                    </a:cubicBezTo>
                    <a:cubicBezTo>
                      <a:pt x="2844" y="1031"/>
                      <a:pt x="2898" y="1259"/>
                      <a:pt x="2952" y="1480"/>
                    </a:cubicBezTo>
                    <a:cubicBezTo>
                      <a:pt x="2985" y="1647"/>
                      <a:pt x="3012" y="1841"/>
                      <a:pt x="3039" y="2008"/>
                    </a:cubicBezTo>
                    <a:cubicBezTo>
                      <a:pt x="3065" y="2068"/>
                      <a:pt x="3065" y="2095"/>
                      <a:pt x="3065" y="2149"/>
                    </a:cubicBezTo>
                    <a:lnTo>
                      <a:pt x="3065" y="2262"/>
                    </a:lnTo>
                    <a:cubicBezTo>
                      <a:pt x="3065" y="2289"/>
                      <a:pt x="3092" y="2343"/>
                      <a:pt x="3092" y="2369"/>
                    </a:cubicBezTo>
                    <a:cubicBezTo>
                      <a:pt x="3092" y="2403"/>
                      <a:pt x="3092" y="2403"/>
                      <a:pt x="3119" y="2403"/>
                    </a:cubicBezTo>
                    <a:cubicBezTo>
                      <a:pt x="3152" y="2403"/>
                      <a:pt x="3152" y="2403"/>
                      <a:pt x="3152" y="2369"/>
                    </a:cubicBezTo>
                    <a:cubicBezTo>
                      <a:pt x="3179" y="2343"/>
                      <a:pt x="3179" y="2289"/>
                      <a:pt x="3179" y="2262"/>
                    </a:cubicBezTo>
                    <a:lnTo>
                      <a:pt x="3179" y="2095"/>
                    </a:lnTo>
                    <a:cubicBezTo>
                      <a:pt x="3152" y="1868"/>
                      <a:pt x="3092" y="1674"/>
                      <a:pt x="3065" y="1453"/>
                    </a:cubicBezTo>
                    <a:cubicBezTo>
                      <a:pt x="3039" y="1199"/>
                      <a:pt x="2985" y="1005"/>
                      <a:pt x="2898" y="810"/>
                    </a:cubicBezTo>
                    <a:cubicBezTo>
                      <a:pt x="2818" y="563"/>
                      <a:pt x="2677" y="396"/>
                      <a:pt x="2510" y="255"/>
                    </a:cubicBezTo>
                    <a:cubicBezTo>
                      <a:pt x="2202" y="28"/>
                      <a:pt x="1781" y="1"/>
                      <a:pt x="1199" y="195"/>
                    </a:cubicBezTo>
                    <a:cubicBezTo>
                      <a:pt x="944" y="282"/>
                      <a:pt x="750" y="335"/>
                      <a:pt x="583" y="449"/>
                    </a:cubicBezTo>
                    <a:cubicBezTo>
                      <a:pt x="416" y="563"/>
                      <a:pt x="275" y="730"/>
                      <a:pt x="168" y="978"/>
                    </a:cubicBezTo>
                    <a:cubicBezTo>
                      <a:pt x="1" y="1426"/>
                      <a:pt x="1" y="1868"/>
                      <a:pt x="81" y="2316"/>
                    </a:cubicBezTo>
                    <a:cubicBezTo>
                      <a:pt x="108" y="2537"/>
                      <a:pt x="195" y="2791"/>
                      <a:pt x="275" y="3012"/>
                    </a:cubicBezTo>
                    <a:cubicBezTo>
                      <a:pt x="416" y="3346"/>
                      <a:pt x="556" y="3681"/>
                      <a:pt x="697" y="3989"/>
                    </a:cubicBezTo>
                    <a:cubicBezTo>
                      <a:pt x="724" y="4042"/>
                      <a:pt x="750" y="4102"/>
                      <a:pt x="750" y="4156"/>
                    </a:cubicBezTo>
                    <a:cubicBezTo>
                      <a:pt x="777" y="4156"/>
                      <a:pt x="777" y="4156"/>
                      <a:pt x="777" y="4183"/>
                    </a:cubicBezTo>
                    <a:lnTo>
                      <a:pt x="777" y="4183"/>
                    </a:lnTo>
                    <a:lnTo>
                      <a:pt x="811" y="418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1"/>
              <p:cNvSpPr/>
              <p:nvPr/>
            </p:nvSpPr>
            <p:spPr>
              <a:xfrm>
                <a:off x="7505365" y="2589145"/>
                <a:ext cx="200729" cy="245251"/>
              </a:xfrm>
              <a:custGeom>
                <a:rect b="b" l="l" r="r" t="t"/>
                <a:pathLst>
                  <a:path extrusionOk="0" h="3206" w="2624">
                    <a:moveTo>
                      <a:pt x="115" y="2624"/>
                    </a:moveTo>
                    <a:cubicBezTo>
                      <a:pt x="115" y="2597"/>
                      <a:pt x="141" y="2597"/>
                      <a:pt x="141" y="2597"/>
                    </a:cubicBezTo>
                    <a:lnTo>
                      <a:pt x="141" y="2563"/>
                    </a:lnTo>
                    <a:cubicBezTo>
                      <a:pt x="168" y="2510"/>
                      <a:pt x="168" y="2456"/>
                      <a:pt x="168" y="2396"/>
                    </a:cubicBezTo>
                    <a:cubicBezTo>
                      <a:pt x="168" y="2229"/>
                      <a:pt x="115" y="2062"/>
                      <a:pt x="115" y="1928"/>
                    </a:cubicBezTo>
                    <a:cubicBezTo>
                      <a:pt x="115" y="1674"/>
                      <a:pt x="115" y="1339"/>
                      <a:pt x="168" y="1031"/>
                    </a:cubicBezTo>
                    <a:cubicBezTo>
                      <a:pt x="228" y="810"/>
                      <a:pt x="282" y="616"/>
                      <a:pt x="369" y="476"/>
                    </a:cubicBezTo>
                    <a:cubicBezTo>
                      <a:pt x="476" y="335"/>
                      <a:pt x="810" y="222"/>
                      <a:pt x="1145" y="168"/>
                    </a:cubicBezTo>
                    <a:cubicBezTo>
                      <a:pt x="1479" y="115"/>
                      <a:pt x="1841" y="141"/>
                      <a:pt x="1981" y="255"/>
                    </a:cubicBezTo>
                    <a:cubicBezTo>
                      <a:pt x="2095" y="309"/>
                      <a:pt x="2149" y="362"/>
                      <a:pt x="2209" y="449"/>
                    </a:cubicBezTo>
                    <a:cubicBezTo>
                      <a:pt x="2262" y="529"/>
                      <a:pt x="2316" y="616"/>
                      <a:pt x="2376" y="723"/>
                    </a:cubicBezTo>
                    <a:cubicBezTo>
                      <a:pt x="2483" y="978"/>
                      <a:pt x="2483" y="1312"/>
                      <a:pt x="2456" y="1700"/>
                    </a:cubicBezTo>
                    <a:cubicBezTo>
                      <a:pt x="2403" y="2095"/>
                      <a:pt x="2316" y="2537"/>
                      <a:pt x="2236" y="2871"/>
                    </a:cubicBezTo>
                    <a:cubicBezTo>
                      <a:pt x="2209" y="2958"/>
                      <a:pt x="2175" y="3012"/>
                      <a:pt x="2175" y="3099"/>
                    </a:cubicBezTo>
                    <a:lnTo>
                      <a:pt x="2175" y="3179"/>
                    </a:lnTo>
                    <a:cubicBezTo>
                      <a:pt x="2149" y="3206"/>
                      <a:pt x="2175" y="3206"/>
                      <a:pt x="2175" y="3206"/>
                    </a:cubicBezTo>
                    <a:lnTo>
                      <a:pt x="2236" y="3206"/>
                    </a:lnTo>
                    <a:cubicBezTo>
                      <a:pt x="2236" y="3179"/>
                      <a:pt x="2262" y="3152"/>
                      <a:pt x="2262" y="3125"/>
                    </a:cubicBezTo>
                    <a:cubicBezTo>
                      <a:pt x="2289" y="3038"/>
                      <a:pt x="2316" y="2985"/>
                      <a:pt x="2316" y="2898"/>
                    </a:cubicBezTo>
                    <a:cubicBezTo>
                      <a:pt x="2430" y="2537"/>
                      <a:pt x="2543" y="2122"/>
                      <a:pt x="2570" y="1700"/>
                    </a:cubicBezTo>
                    <a:cubicBezTo>
                      <a:pt x="2624" y="1312"/>
                      <a:pt x="2597" y="951"/>
                      <a:pt x="2483" y="670"/>
                    </a:cubicBezTo>
                    <a:cubicBezTo>
                      <a:pt x="2430" y="556"/>
                      <a:pt x="2376" y="476"/>
                      <a:pt x="2316" y="389"/>
                    </a:cubicBezTo>
                    <a:cubicBezTo>
                      <a:pt x="2236" y="282"/>
                      <a:pt x="2175" y="195"/>
                      <a:pt x="2068" y="141"/>
                    </a:cubicBezTo>
                    <a:cubicBezTo>
                      <a:pt x="1901" y="1"/>
                      <a:pt x="1506" y="1"/>
                      <a:pt x="1145" y="54"/>
                    </a:cubicBezTo>
                    <a:cubicBezTo>
                      <a:pt x="757" y="115"/>
                      <a:pt x="396" y="222"/>
                      <a:pt x="255" y="422"/>
                    </a:cubicBezTo>
                    <a:cubicBezTo>
                      <a:pt x="168" y="556"/>
                      <a:pt x="88" y="757"/>
                      <a:pt x="61" y="1004"/>
                    </a:cubicBezTo>
                    <a:cubicBezTo>
                      <a:pt x="1" y="1339"/>
                      <a:pt x="1" y="1674"/>
                      <a:pt x="34" y="1928"/>
                    </a:cubicBezTo>
                    <a:cubicBezTo>
                      <a:pt x="34" y="2062"/>
                      <a:pt x="88" y="2202"/>
                      <a:pt x="88" y="2343"/>
                    </a:cubicBezTo>
                    <a:cubicBezTo>
                      <a:pt x="115" y="2369"/>
                      <a:pt x="115" y="2396"/>
                      <a:pt x="115" y="2456"/>
                    </a:cubicBezTo>
                    <a:lnTo>
                      <a:pt x="115" y="2563"/>
                    </a:lnTo>
                    <a:lnTo>
                      <a:pt x="115" y="2624"/>
                    </a:lnTo>
                    <a:lnTo>
                      <a:pt x="115" y="262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1"/>
              <p:cNvSpPr/>
              <p:nvPr/>
            </p:nvSpPr>
            <p:spPr>
              <a:xfrm>
                <a:off x="7706017" y="2687444"/>
                <a:ext cx="166459" cy="272867"/>
              </a:xfrm>
              <a:custGeom>
                <a:rect b="b" l="l" r="r" t="t"/>
                <a:pathLst>
                  <a:path extrusionOk="0" h="3567" w="2176">
                    <a:moveTo>
                      <a:pt x="27" y="2115"/>
                    </a:moveTo>
                    <a:lnTo>
                      <a:pt x="27" y="2088"/>
                    </a:lnTo>
                    <a:lnTo>
                      <a:pt x="27" y="2034"/>
                    </a:lnTo>
                    <a:cubicBezTo>
                      <a:pt x="54" y="1981"/>
                      <a:pt x="54" y="1840"/>
                      <a:pt x="114" y="1700"/>
                    </a:cubicBezTo>
                    <a:cubicBezTo>
                      <a:pt x="168" y="1392"/>
                      <a:pt x="282" y="1031"/>
                      <a:pt x="449" y="723"/>
                    </a:cubicBezTo>
                    <a:cubicBezTo>
                      <a:pt x="616" y="389"/>
                      <a:pt x="837" y="141"/>
                      <a:pt x="1145" y="195"/>
                    </a:cubicBezTo>
                    <a:cubicBezTo>
                      <a:pt x="1646" y="275"/>
                      <a:pt x="1867" y="442"/>
                      <a:pt x="1954" y="723"/>
                    </a:cubicBezTo>
                    <a:cubicBezTo>
                      <a:pt x="2035" y="977"/>
                      <a:pt x="1981" y="1339"/>
                      <a:pt x="1894" y="1753"/>
                    </a:cubicBezTo>
                    <a:cubicBezTo>
                      <a:pt x="1814" y="2175"/>
                      <a:pt x="1700" y="2703"/>
                      <a:pt x="1426" y="3065"/>
                    </a:cubicBezTo>
                    <a:cubicBezTo>
                      <a:pt x="1339" y="3205"/>
                      <a:pt x="1198" y="3319"/>
                      <a:pt x="1031" y="3399"/>
                    </a:cubicBezTo>
                    <a:cubicBezTo>
                      <a:pt x="924" y="3453"/>
                      <a:pt x="810" y="3486"/>
                      <a:pt x="696" y="3513"/>
                    </a:cubicBezTo>
                    <a:cubicBezTo>
                      <a:pt x="670" y="3513"/>
                      <a:pt x="670" y="3540"/>
                      <a:pt x="670" y="3540"/>
                    </a:cubicBezTo>
                    <a:cubicBezTo>
                      <a:pt x="670" y="3567"/>
                      <a:pt x="670" y="3567"/>
                      <a:pt x="696" y="3567"/>
                    </a:cubicBezTo>
                    <a:cubicBezTo>
                      <a:pt x="837" y="3567"/>
                      <a:pt x="977" y="3540"/>
                      <a:pt x="1091" y="3486"/>
                    </a:cubicBezTo>
                    <a:cubicBezTo>
                      <a:pt x="1258" y="3426"/>
                      <a:pt x="1426" y="3286"/>
                      <a:pt x="1533" y="3118"/>
                    </a:cubicBezTo>
                    <a:cubicBezTo>
                      <a:pt x="1814" y="2757"/>
                      <a:pt x="1954" y="2228"/>
                      <a:pt x="2035" y="1780"/>
                    </a:cubicBezTo>
                    <a:cubicBezTo>
                      <a:pt x="2122" y="1339"/>
                      <a:pt x="2175" y="944"/>
                      <a:pt x="2095" y="670"/>
                    </a:cubicBezTo>
                    <a:cubicBezTo>
                      <a:pt x="2008" y="362"/>
                      <a:pt x="1727" y="141"/>
                      <a:pt x="1171" y="54"/>
                    </a:cubicBezTo>
                    <a:cubicBezTo>
                      <a:pt x="810" y="0"/>
                      <a:pt x="556" y="275"/>
                      <a:pt x="362" y="670"/>
                    </a:cubicBezTo>
                    <a:cubicBezTo>
                      <a:pt x="195" y="977"/>
                      <a:pt x="88" y="1365"/>
                      <a:pt x="27" y="1673"/>
                    </a:cubicBezTo>
                    <a:cubicBezTo>
                      <a:pt x="1" y="1840"/>
                      <a:pt x="1" y="1947"/>
                      <a:pt x="1" y="2034"/>
                    </a:cubicBezTo>
                    <a:lnTo>
                      <a:pt x="1" y="2115"/>
                    </a:lnTo>
                    <a:cubicBezTo>
                      <a:pt x="1" y="2115"/>
                      <a:pt x="27" y="2115"/>
                      <a:pt x="27" y="2148"/>
                    </a:cubicBezTo>
                    <a:lnTo>
                      <a:pt x="27" y="214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1"/>
              <p:cNvSpPr/>
              <p:nvPr/>
            </p:nvSpPr>
            <p:spPr>
              <a:xfrm>
                <a:off x="7767980" y="2947458"/>
                <a:ext cx="74738" cy="187878"/>
              </a:xfrm>
              <a:custGeom>
                <a:rect b="b" l="l" r="r" t="t"/>
                <a:pathLst>
                  <a:path extrusionOk="0" h="2456" w="977">
                    <a:moveTo>
                      <a:pt x="167" y="0"/>
                    </a:moveTo>
                    <a:lnTo>
                      <a:pt x="167" y="0"/>
                    </a:lnTo>
                    <a:lnTo>
                      <a:pt x="167" y="0"/>
                    </a:lnTo>
                    <a:cubicBezTo>
                      <a:pt x="141" y="27"/>
                      <a:pt x="141" y="27"/>
                      <a:pt x="114" y="54"/>
                    </a:cubicBezTo>
                    <a:lnTo>
                      <a:pt x="114" y="87"/>
                    </a:lnTo>
                    <a:cubicBezTo>
                      <a:pt x="80" y="141"/>
                      <a:pt x="54" y="255"/>
                      <a:pt x="54" y="308"/>
                    </a:cubicBezTo>
                    <a:cubicBezTo>
                      <a:pt x="27" y="422"/>
                      <a:pt x="0" y="556"/>
                      <a:pt x="0" y="669"/>
                    </a:cubicBezTo>
                    <a:cubicBezTo>
                      <a:pt x="0" y="783"/>
                      <a:pt x="27" y="924"/>
                      <a:pt x="80" y="1031"/>
                    </a:cubicBezTo>
                    <a:cubicBezTo>
                      <a:pt x="141" y="1225"/>
                      <a:pt x="248" y="1392"/>
                      <a:pt x="361" y="1532"/>
                    </a:cubicBezTo>
                    <a:cubicBezTo>
                      <a:pt x="502" y="1700"/>
                      <a:pt x="642" y="1840"/>
                      <a:pt x="723" y="1981"/>
                    </a:cubicBezTo>
                    <a:cubicBezTo>
                      <a:pt x="783" y="2061"/>
                      <a:pt x="836" y="2175"/>
                      <a:pt x="863" y="2262"/>
                    </a:cubicBezTo>
                    <a:cubicBezTo>
                      <a:pt x="863" y="2315"/>
                      <a:pt x="890" y="2369"/>
                      <a:pt x="890" y="2396"/>
                    </a:cubicBezTo>
                    <a:cubicBezTo>
                      <a:pt x="890" y="2429"/>
                      <a:pt x="890" y="2456"/>
                      <a:pt x="917" y="2456"/>
                    </a:cubicBezTo>
                    <a:cubicBezTo>
                      <a:pt x="950" y="2456"/>
                      <a:pt x="950" y="2429"/>
                      <a:pt x="950" y="2429"/>
                    </a:cubicBezTo>
                    <a:cubicBezTo>
                      <a:pt x="950" y="2369"/>
                      <a:pt x="977" y="2315"/>
                      <a:pt x="950" y="2262"/>
                    </a:cubicBezTo>
                    <a:cubicBezTo>
                      <a:pt x="950" y="2121"/>
                      <a:pt x="890" y="2008"/>
                      <a:pt x="836" y="1927"/>
                    </a:cubicBezTo>
                    <a:cubicBezTo>
                      <a:pt x="723" y="1760"/>
                      <a:pt x="582" y="1619"/>
                      <a:pt x="475" y="1452"/>
                    </a:cubicBezTo>
                    <a:cubicBezTo>
                      <a:pt x="361" y="1312"/>
                      <a:pt x="248" y="1171"/>
                      <a:pt x="194" y="977"/>
                    </a:cubicBezTo>
                    <a:cubicBezTo>
                      <a:pt x="167" y="890"/>
                      <a:pt x="141" y="783"/>
                      <a:pt x="141" y="643"/>
                    </a:cubicBezTo>
                    <a:cubicBezTo>
                      <a:pt x="114" y="556"/>
                      <a:pt x="114" y="449"/>
                      <a:pt x="141" y="308"/>
                    </a:cubicBezTo>
                    <a:lnTo>
                      <a:pt x="141" y="114"/>
                    </a:lnTo>
                    <a:cubicBezTo>
                      <a:pt x="141" y="114"/>
                      <a:pt x="167" y="87"/>
                      <a:pt x="167" y="54"/>
                    </a:cubicBezTo>
                    <a:lnTo>
                      <a:pt x="167" y="27"/>
                    </a:lnTo>
                    <a:cubicBezTo>
                      <a:pt x="194" y="27"/>
                      <a:pt x="167" y="27"/>
                      <a:pt x="167" y="27"/>
                    </a:cubicBezTo>
                    <a:cubicBezTo>
                      <a:pt x="167" y="0"/>
                      <a:pt x="19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1"/>
              <p:cNvSpPr/>
              <p:nvPr/>
            </p:nvSpPr>
            <p:spPr>
              <a:xfrm>
                <a:off x="6908611" y="3139389"/>
                <a:ext cx="181299" cy="590714"/>
              </a:xfrm>
              <a:custGeom>
                <a:rect b="b" l="l" r="r" t="t"/>
                <a:pathLst>
                  <a:path extrusionOk="0" h="7722" w="2370">
                    <a:moveTo>
                      <a:pt x="2282" y="0"/>
                    </a:moveTo>
                    <a:cubicBezTo>
                      <a:pt x="2255" y="0"/>
                      <a:pt x="2229" y="27"/>
                      <a:pt x="2229" y="87"/>
                    </a:cubicBezTo>
                    <a:cubicBezTo>
                      <a:pt x="2202" y="141"/>
                      <a:pt x="2202" y="221"/>
                      <a:pt x="2202" y="335"/>
                    </a:cubicBezTo>
                    <a:cubicBezTo>
                      <a:pt x="2202" y="388"/>
                      <a:pt x="2229" y="475"/>
                      <a:pt x="2229" y="556"/>
                    </a:cubicBezTo>
                    <a:cubicBezTo>
                      <a:pt x="2255" y="756"/>
                      <a:pt x="2282" y="950"/>
                      <a:pt x="2255" y="1091"/>
                    </a:cubicBezTo>
                    <a:cubicBezTo>
                      <a:pt x="2229" y="1198"/>
                      <a:pt x="2202" y="1258"/>
                      <a:pt x="2148" y="1338"/>
                    </a:cubicBezTo>
                    <a:cubicBezTo>
                      <a:pt x="2061" y="1425"/>
                      <a:pt x="1981" y="1506"/>
                      <a:pt x="1867" y="1593"/>
                    </a:cubicBezTo>
                    <a:cubicBezTo>
                      <a:pt x="1446" y="1894"/>
                      <a:pt x="917" y="2061"/>
                      <a:pt x="556" y="2456"/>
                    </a:cubicBezTo>
                    <a:cubicBezTo>
                      <a:pt x="476" y="2536"/>
                      <a:pt x="335" y="2677"/>
                      <a:pt x="221" y="2790"/>
                    </a:cubicBezTo>
                    <a:cubicBezTo>
                      <a:pt x="168" y="2897"/>
                      <a:pt x="81" y="3011"/>
                      <a:pt x="81" y="3098"/>
                    </a:cubicBezTo>
                    <a:cubicBezTo>
                      <a:pt x="1" y="3433"/>
                      <a:pt x="27" y="3794"/>
                      <a:pt x="81" y="4155"/>
                    </a:cubicBezTo>
                    <a:cubicBezTo>
                      <a:pt x="141" y="4710"/>
                      <a:pt x="308" y="5239"/>
                      <a:pt x="415" y="5714"/>
                    </a:cubicBezTo>
                    <a:cubicBezTo>
                      <a:pt x="502" y="6189"/>
                      <a:pt x="476" y="6637"/>
                      <a:pt x="529" y="7112"/>
                    </a:cubicBezTo>
                    <a:cubicBezTo>
                      <a:pt x="556" y="7306"/>
                      <a:pt x="609" y="7500"/>
                      <a:pt x="670" y="7721"/>
                    </a:cubicBezTo>
                    <a:lnTo>
                      <a:pt x="696" y="7721"/>
                    </a:lnTo>
                    <a:lnTo>
                      <a:pt x="696" y="7694"/>
                    </a:lnTo>
                    <a:cubicBezTo>
                      <a:pt x="643" y="7500"/>
                      <a:pt x="609" y="7306"/>
                      <a:pt x="583" y="7112"/>
                    </a:cubicBezTo>
                    <a:cubicBezTo>
                      <a:pt x="556" y="6637"/>
                      <a:pt x="583" y="6162"/>
                      <a:pt x="502" y="5687"/>
                    </a:cubicBezTo>
                    <a:cubicBezTo>
                      <a:pt x="389" y="5239"/>
                      <a:pt x="248" y="4684"/>
                      <a:pt x="168" y="4155"/>
                    </a:cubicBezTo>
                    <a:cubicBezTo>
                      <a:pt x="108" y="3794"/>
                      <a:pt x="108" y="3459"/>
                      <a:pt x="168" y="3125"/>
                    </a:cubicBezTo>
                    <a:cubicBezTo>
                      <a:pt x="195" y="3038"/>
                      <a:pt x="248" y="2958"/>
                      <a:pt x="335" y="2871"/>
                    </a:cubicBezTo>
                    <a:cubicBezTo>
                      <a:pt x="415" y="2730"/>
                      <a:pt x="556" y="2623"/>
                      <a:pt x="643" y="2509"/>
                    </a:cubicBezTo>
                    <a:cubicBezTo>
                      <a:pt x="1004" y="2148"/>
                      <a:pt x="1533" y="2007"/>
                      <a:pt x="1948" y="1673"/>
                    </a:cubicBezTo>
                    <a:cubicBezTo>
                      <a:pt x="2061" y="1593"/>
                      <a:pt x="2148" y="1506"/>
                      <a:pt x="2229" y="1392"/>
                    </a:cubicBezTo>
                    <a:cubicBezTo>
                      <a:pt x="2342" y="1285"/>
                      <a:pt x="2369" y="1144"/>
                      <a:pt x="2369" y="977"/>
                    </a:cubicBezTo>
                    <a:cubicBezTo>
                      <a:pt x="2369" y="837"/>
                      <a:pt x="2342" y="696"/>
                      <a:pt x="2316" y="556"/>
                    </a:cubicBezTo>
                    <a:cubicBezTo>
                      <a:pt x="2282" y="449"/>
                      <a:pt x="2282" y="362"/>
                      <a:pt x="2255" y="281"/>
                    </a:cubicBezTo>
                    <a:lnTo>
                      <a:pt x="2255" y="114"/>
                    </a:lnTo>
                    <a:cubicBezTo>
                      <a:pt x="2255" y="54"/>
                      <a:pt x="2282" y="27"/>
                      <a:pt x="2282" y="0"/>
                    </a:cubicBezTo>
                    <a:lnTo>
                      <a:pt x="2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1"/>
              <p:cNvSpPr/>
              <p:nvPr/>
            </p:nvSpPr>
            <p:spPr>
              <a:xfrm>
                <a:off x="7850903" y="2749406"/>
                <a:ext cx="226280" cy="400770"/>
              </a:xfrm>
              <a:custGeom>
                <a:rect b="b" l="l" r="r" t="t"/>
                <a:pathLst>
                  <a:path extrusionOk="0" h="5239" w="2958">
                    <a:moveTo>
                      <a:pt x="1786" y="27"/>
                    </a:moveTo>
                    <a:lnTo>
                      <a:pt x="1760" y="27"/>
                    </a:lnTo>
                    <a:cubicBezTo>
                      <a:pt x="1505" y="27"/>
                      <a:pt x="1285" y="107"/>
                      <a:pt x="1091" y="274"/>
                    </a:cubicBezTo>
                    <a:cubicBezTo>
                      <a:pt x="703" y="582"/>
                      <a:pt x="448" y="1137"/>
                      <a:pt x="281" y="1753"/>
                    </a:cubicBezTo>
                    <a:cubicBezTo>
                      <a:pt x="0" y="2757"/>
                      <a:pt x="0" y="3927"/>
                      <a:pt x="201" y="4623"/>
                    </a:cubicBezTo>
                    <a:cubicBezTo>
                      <a:pt x="308" y="4958"/>
                      <a:pt x="475" y="5185"/>
                      <a:pt x="642" y="5239"/>
                    </a:cubicBezTo>
                    <a:cubicBezTo>
                      <a:pt x="729" y="5239"/>
                      <a:pt x="810" y="5239"/>
                      <a:pt x="897" y="5185"/>
                    </a:cubicBezTo>
                    <a:cubicBezTo>
                      <a:pt x="1004" y="5125"/>
                      <a:pt x="1144" y="5018"/>
                      <a:pt x="1285" y="4851"/>
                    </a:cubicBezTo>
                    <a:cubicBezTo>
                      <a:pt x="1786" y="4349"/>
                      <a:pt x="2402" y="3372"/>
                      <a:pt x="2676" y="2422"/>
                    </a:cubicBezTo>
                    <a:cubicBezTo>
                      <a:pt x="2957" y="1559"/>
                      <a:pt x="2931" y="696"/>
                      <a:pt x="2288" y="221"/>
                    </a:cubicBezTo>
                    <a:cubicBezTo>
                      <a:pt x="2208" y="167"/>
                      <a:pt x="2121" y="80"/>
                      <a:pt x="2007" y="54"/>
                    </a:cubicBezTo>
                    <a:cubicBezTo>
                      <a:pt x="1927" y="27"/>
                      <a:pt x="1873" y="0"/>
                      <a:pt x="1813" y="0"/>
                    </a:cubicBezTo>
                    <a:cubicBezTo>
                      <a:pt x="1786" y="0"/>
                      <a:pt x="1786" y="0"/>
                      <a:pt x="1786" y="27"/>
                    </a:cubicBezTo>
                    <a:close/>
                    <a:moveTo>
                      <a:pt x="1733" y="80"/>
                    </a:moveTo>
                    <a:cubicBezTo>
                      <a:pt x="1505" y="107"/>
                      <a:pt x="1311" y="194"/>
                      <a:pt x="1144" y="335"/>
                    </a:cubicBezTo>
                    <a:cubicBezTo>
                      <a:pt x="783" y="636"/>
                      <a:pt x="535" y="1171"/>
                      <a:pt x="395" y="1780"/>
                    </a:cubicBezTo>
                    <a:cubicBezTo>
                      <a:pt x="141" y="2757"/>
                      <a:pt x="114" y="3927"/>
                      <a:pt x="335" y="4597"/>
                    </a:cubicBezTo>
                    <a:cubicBezTo>
                      <a:pt x="422" y="4878"/>
                      <a:pt x="535" y="5072"/>
                      <a:pt x="703" y="5098"/>
                    </a:cubicBezTo>
                    <a:cubicBezTo>
                      <a:pt x="729" y="5125"/>
                      <a:pt x="783" y="5098"/>
                      <a:pt x="836" y="5072"/>
                    </a:cubicBezTo>
                    <a:cubicBezTo>
                      <a:pt x="950" y="5018"/>
                      <a:pt x="1064" y="4904"/>
                      <a:pt x="1204" y="4764"/>
                    </a:cubicBezTo>
                    <a:cubicBezTo>
                      <a:pt x="1673" y="4262"/>
                      <a:pt x="2288" y="3312"/>
                      <a:pt x="2569" y="2395"/>
                    </a:cubicBezTo>
                    <a:cubicBezTo>
                      <a:pt x="2817" y="1559"/>
                      <a:pt x="2817" y="749"/>
                      <a:pt x="2235" y="335"/>
                    </a:cubicBezTo>
                    <a:cubicBezTo>
                      <a:pt x="2148" y="274"/>
                      <a:pt x="2041" y="194"/>
                      <a:pt x="1954" y="134"/>
                    </a:cubicBezTo>
                    <a:cubicBezTo>
                      <a:pt x="1900" y="107"/>
                      <a:pt x="1873" y="107"/>
                      <a:pt x="1813" y="107"/>
                    </a:cubicBezTo>
                    <a:cubicBezTo>
                      <a:pt x="1786" y="80"/>
                      <a:pt x="1786" y="80"/>
                      <a:pt x="1760" y="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1"/>
              <p:cNvSpPr/>
              <p:nvPr/>
            </p:nvSpPr>
            <p:spPr>
              <a:xfrm>
                <a:off x="7923575" y="3109708"/>
                <a:ext cx="196063" cy="503201"/>
              </a:xfrm>
              <a:custGeom>
                <a:rect b="b" l="l" r="r" t="t"/>
                <a:pathLst>
                  <a:path extrusionOk="0" h="6578" w="2563">
                    <a:moveTo>
                      <a:pt x="422" y="0"/>
                    </a:moveTo>
                    <a:lnTo>
                      <a:pt x="361" y="0"/>
                    </a:lnTo>
                    <a:lnTo>
                      <a:pt x="361" y="27"/>
                    </a:lnTo>
                    <a:cubicBezTo>
                      <a:pt x="308" y="81"/>
                      <a:pt x="281" y="141"/>
                      <a:pt x="221" y="194"/>
                    </a:cubicBezTo>
                    <a:cubicBezTo>
                      <a:pt x="0" y="609"/>
                      <a:pt x="27" y="944"/>
                      <a:pt x="221" y="1251"/>
                    </a:cubicBezTo>
                    <a:cubicBezTo>
                      <a:pt x="448" y="1646"/>
                      <a:pt x="923" y="1981"/>
                      <a:pt x="1365" y="2315"/>
                    </a:cubicBezTo>
                    <a:cubicBezTo>
                      <a:pt x="1786" y="2650"/>
                      <a:pt x="2201" y="2984"/>
                      <a:pt x="2315" y="3426"/>
                    </a:cubicBezTo>
                    <a:cubicBezTo>
                      <a:pt x="2456" y="3954"/>
                      <a:pt x="2429" y="4516"/>
                      <a:pt x="2315" y="5018"/>
                    </a:cubicBezTo>
                    <a:cubicBezTo>
                      <a:pt x="2262" y="5353"/>
                      <a:pt x="2148" y="5660"/>
                      <a:pt x="2034" y="5962"/>
                    </a:cubicBezTo>
                    <a:cubicBezTo>
                      <a:pt x="1954" y="6162"/>
                      <a:pt x="1867" y="6356"/>
                      <a:pt x="1786" y="6550"/>
                    </a:cubicBezTo>
                    <a:cubicBezTo>
                      <a:pt x="1760" y="6550"/>
                      <a:pt x="1760" y="6577"/>
                      <a:pt x="1786" y="6577"/>
                    </a:cubicBezTo>
                    <a:lnTo>
                      <a:pt x="1813" y="6577"/>
                    </a:lnTo>
                    <a:cubicBezTo>
                      <a:pt x="1927" y="6383"/>
                      <a:pt x="2007" y="6189"/>
                      <a:pt x="2121" y="5995"/>
                    </a:cubicBezTo>
                    <a:cubicBezTo>
                      <a:pt x="2228" y="5687"/>
                      <a:pt x="2342" y="5379"/>
                      <a:pt x="2429" y="5045"/>
                    </a:cubicBezTo>
                    <a:cubicBezTo>
                      <a:pt x="2536" y="4516"/>
                      <a:pt x="2563" y="3954"/>
                      <a:pt x="2429" y="3399"/>
                    </a:cubicBezTo>
                    <a:cubicBezTo>
                      <a:pt x="2315" y="2924"/>
                      <a:pt x="1894" y="2563"/>
                      <a:pt x="1452" y="2201"/>
                    </a:cubicBezTo>
                    <a:cubicBezTo>
                      <a:pt x="1004" y="1894"/>
                      <a:pt x="555" y="1559"/>
                      <a:pt x="335" y="1198"/>
                    </a:cubicBezTo>
                    <a:cubicBezTo>
                      <a:pt x="167" y="917"/>
                      <a:pt x="141" y="643"/>
                      <a:pt x="308" y="248"/>
                    </a:cubicBezTo>
                    <a:cubicBezTo>
                      <a:pt x="335" y="194"/>
                      <a:pt x="361" y="141"/>
                      <a:pt x="422" y="54"/>
                    </a:cubicBezTo>
                    <a:lnTo>
                      <a:pt x="422" y="27"/>
                    </a:lnTo>
                    <a:lnTo>
                      <a:pt x="422" y="0"/>
                    </a:lnTo>
                    <a:lnTo>
                      <a:pt x="4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1"/>
              <p:cNvSpPr/>
              <p:nvPr/>
            </p:nvSpPr>
            <p:spPr>
              <a:xfrm>
                <a:off x="7742353" y="3077426"/>
                <a:ext cx="121402" cy="117271"/>
              </a:xfrm>
              <a:custGeom>
                <a:rect b="b" l="l" r="r" t="t"/>
                <a:pathLst>
                  <a:path extrusionOk="0" h="1533" w="1587">
                    <a:moveTo>
                      <a:pt x="1586" y="1"/>
                    </a:moveTo>
                    <a:cubicBezTo>
                      <a:pt x="1560" y="1"/>
                      <a:pt x="1560" y="1"/>
                      <a:pt x="1560" y="27"/>
                    </a:cubicBezTo>
                    <a:cubicBezTo>
                      <a:pt x="1533" y="61"/>
                      <a:pt x="1506" y="114"/>
                      <a:pt x="1506" y="141"/>
                    </a:cubicBezTo>
                    <a:cubicBezTo>
                      <a:pt x="1479" y="282"/>
                      <a:pt x="1452" y="422"/>
                      <a:pt x="1419" y="563"/>
                    </a:cubicBezTo>
                    <a:cubicBezTo>
                      <a:pt x="1339" y="810"/>
                      <a:pt x="1198" y="951"/>
                      <a:pt x="1004" y="1065"/>
                    </a:cubicBezTo>
                    <a:cubicBezTo>
                      <a:pt x="837" y="1172"/>
                      <a:pt x="643" y="1259"/>
                      <a:pt x="449" y="1312"/>
                    </a:cubicBezTo>
                    <a:cubicBezTo>
                      <a:pt x="308" y="1366"/>
                      <a:pt x="168" y="1399"/>
                      <a:pt x="27" y="1453"/>
                    </a:cubicBezTo>
                    <a:cubicBezTo>
                      <a:pt x="27" y="1453"/>
                      <a:pt x="1" y="1479"/>
                      <a:pt x="1" y="1506"/>
                    </a:cubicBezTo>
                    <a:cubicBezTo>
                      <a:pt x="27" y="1533"/>
                      <a:pt x="27" y="1533"/>
                      <a:pt x="54" y="1533"/>
                    </a:cubicBezTo>
                    <a:cubicBezTo>
                      <a:pt x="195" y="1506"/>
                      <a:pt x="335" y="1479"/>
                      <a:pt x="476" y="1426"/>
                    </a:cubicBezTo>
                    <a:cubicBezTo>
                      <a:pt x="696" y="1366"/>
                      <a:pt x="917" y="1285"/>
                      <a:pt x="1084" y="1172"/>
                    </a:cubicBezTo>
                    <a:cubicBezTo>
                      <a:pt x="1285" y="1031"/>
                      <a:pt x="1419" y="864"/>
                      <a:pt x="1506" y="563"/>
                    </a:cubicBezTo>
                    <a:cubicBezTo>
                      <a:pt x="1533" y="449"/>
                      <a:pt x="1533" y="309"/>
                      <a:pt x="1560" y="168"/>
                    </a:cubicBezTo>
                    <a:cubicBezTo>
                      <a:pt x="1560" y="114"/>
                      <a:pt x="1586" y="88"/>
                      <a:pt x="1586" y="27"/>
                    </a:cubicBezTo>
                    <a:lnTo>
                      <a:pt x="1586" y="1"/>
                    </a:lnTo>
                    <a:lnTo>
                      <a:pt x="15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1"/>
              <p:cNvSpPr/>
              <p:nvPr/>
            </p:nvSpPr>
            <p:spPr>
              <a:xfrm>
                <a:off x="7185531" y="3084082"/>
                <a:ext cx="41003" cy="113216"/>
              </a:xfrm>
              <a:custGeom>
                <a:rect b="b" l="l" r="r" t="t"/>
                <a:pathLst>
                  <a:path extrusionOk="0" h="1480" w="536">
                    <a:moveTo>
                      <a:pt x="60" y="1"/>
                    </a:moveTo>
                    <a:lnTo>
                      <a:pt x="60" y="1"/>
                    </a:lnTo>
                    <a:cubicBezTo>
                      <a:pt x="34" y="27"/>
                      <a:pt x="34" y="54"/>
                      <a:pt x="34" y="81"/>
                    </a:cubicBezTo>
                    <a:cubicBezTo>
                      <a:pt x="0" y="195"/>
                      <a:pt x="0" y="308"/>
                      <a:pt x="0" y="442"/>
                    </a:cubicBezTo>
                    <a:cubicBezTo>
                      <a:pt x="0" y="556"/>
                      <a:pt x="0" y="670"/>
                      <a:pt x="34" y="810"/>
                    </a:cubicBezTo>
                    <a:cubicBezTo>
                      <a:pt x="87" y="917"/>
                      <a:pt x="114" y="1058"/>
                      <a:pt x="201" y="1172"/>
                    </a:cubicBezTo>
                    <a:cubicBezTo>
                      <a:pt x="201" y="1225"/>
                      <a:pt x="228" y="1252"/>
                      <a:pt x="254" y="1279"/>
                    </a:cubicBezTo>
                    <a:cubicBezTo>
                      <a:pt x="335" y="1366"/>
                      <a:pt x="395" y="1419"/>
                      <a:pt x="475" y="1446"/>
                    </a:cubicBezTo>
                    <a:cubicBezTo>
                      <a:pt x="502" y="1479"/>
                      <a:pt x="535" y="1479"/>
                      <a:pt x="535" y="1446"/>
                    </a:cubicBezTo>
                    <a:cubicBezTo>
                      <a:pt x="535" y="1419"/>
                      <a:pt x="535" y="1419"/>
                      <a:pt x="502" y="1419"/>
                    </a:cubicBezTo>
                    <a:cubicBezTo>
                      <a:pt x="448" y="1366"/>
                      <a:pt x="395" y="1312"/>
                      <a:pt x="335" y="1225"/>
                    </a:cubicBezTo>
                    <a:cubicBezTo>
                      <a:pt x="308" y="1198"/>
                      <a:pt x="308" y="1172"/>
                      <a:pt x="281" y="1111"/>
                    </a:cubicBezTo>
                    <a:cubicBezTo>
                      <a:pt x="228" y="1031"/>
                      <a:pt x="167" y="891"/>
                      <a:pt x="141" y="777"/>
                    </a:cubicBezTo>
                    <a:cubicBezTo>
                      <a:pt x="114" y="670"/>
                      <a:pt x="87" y="556"/>
                      <a:pt x="87" y="416"/>
                    </a:cubicBezTo>
                    <a:cubicBezTo>
                      <a:pt x="60" y="308"/>
                      <a:pt x="60" y="195"/>
                      <a:pt x="87" y="81"/>
                    </a:cubicBezTo>
                    <a:lnTo>
                      <a:pt x="87" y="27"/>
                    </a:lnTo>
                    <a:lnTo>
                      <a:pt x="87" y="1"/>
                    </a:lnTo>
                    <a:lnTo>
                      <a:pt x="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71"/>
            <p:cNvGrpSpPr/>
            <p:nvPr/>
          </p:nvGrpSpPr>
          <p:grpSpPr>
            <a:xfrm>
              <a:off x="6793371" y="2889848"/>
              <a:ext cx="1342707" cy="1736684"/>
              <a:chOff x="6987403" y="2791862"/>
              <a:chExt cx="994082" cy="1285766"/>
            </a:xfrm>
          </p:grpSpPr>
          <p:sp>
            <p:nvSpPr>
              <p:cNvPr id="2216" name="Google Shape;2216;p71"/>
              <p:cNvSpPr/>
              <p:nvPr/>
            </p:nvSpPr>
            <p:spPr>
              <a:xfrm>
                <a:off x="7190121" y="2791862"/>
                <a:ext cx="607620" cy="497004"/>
              </a:xfrm>
              <a:custGeom>
                <a:rect b="b" l="l" r="r" t="t"/>
                <a:pathLst>
                  <a:path extrusionOk="0" h="6497" w="7943">
                    <a:moveTo>
                      <a:pt x="3848" y="0"/>
                    </a:moveTo>
                    <a:cubicBezTo>
                      <a:pt x="3848" y="0"/>
                      <a:pt x="1446" y="114"/>
                      <a:pt x="917" y="2590"/>
                    </a:cubicBezTo>
                    <a:cubicBezTo>
                      <a:pt x="837" y="3011"/>
                      <a:pt x="837" y="3593"/>
                      <a:pt x="643" y="3901"/>
                    </a:cubicBezTo>
                    <a:cubicBezTo>
                      <a:pt x="0" y="4851"/>
                      <a:pt x="1031" y="4965"/>
                      <a:pt x="944" y="5600"/>
                    </a:cubicBezTo>
                    <a:cubicBezTo>
                      <a:pt x="837" y="6383"/>
                      <a:pt x="1646" y="6269"/>
                      <a:pt x="2115" y="6269"/>
                    </a:cubicBezTo>
                    <a:lnTo>
                      <a:pt x="2369" y="6243"/>
                    </a:lnTo>
                    <a:lnTo>
                      <a:pt x="2369" y="5828"/>
                    </a:lnTo>
                    <a:cubicBezTo>
                      <a:pt x="2449" y="6049"/>
                      <a:pt x="2509" y="6243"/>
                      <a:pt x="2536" y="6243"/>
                    </a:cubicBezTo>
                    <a:cubicBezTo>
                      <a:pt x="2817" y="6269"/>
                      <a:pt x="2924" y="6383"/>
                      <a:pt x="3091" y="6410"/>
                    </a:cubicBezTo>
                    <a:cubicBezTo>
                      <a:pt x="3567" y="6497"/>
                      <a:pt x="5406" y="6216"/>
                      <a:pt x="5406" y="6216"/>
                    </a:cubicBezTo>
                    <a:lnTo>
                      <a:pt x="5741" y="5687"/>
                    </a:lnTo>
                    <a:cubicBezTo>
                      <a:pt x="5741" y="5995"/>
                      <a:pt x="5627" y="6243"/>
                      <a:pt x="5627" y="6243"/>
                    </a:cubicBezTo>
                    <a:cubicBezTo>
                      <a:pt x="5627" y="6243"/>
                      <a:pt x="5995" y="6303"/>
                      <a:pt x="6129" y="6269"/>
                    </a:cubicBezTo>
                    <a:cubicBezTo>
                      <a:pt x="6129" y="6269"/>
                      <a:pt x="6771" y="6383"/>
                      <a:pt x="7166" y="5855"/>
                    </a:cubicBezTo>
                    <a:cubicBezTo>
                      <a:pt x="7300" y="5661"/>
                      <a:pt x="7166" y="5239"/>
                      <a:pt x="7300" y="4931"/>
                    </a:cubicBezTo>
                    <a:cubicBezTo>
                      <a:pt x="7414" y="4711"/>
                      <a:pt x="7748" y="4430"/>
                      <a:pt x="7802" y="4095"/>
                    </a:cubicBezTo>
                    <a:cubicBezTo>
                      <a:pt x="7942" y="3486"/>
                      <a:pt x="7501" y="3346"/>
                      <a:pt x="7467" y="3125"/>
                    </a:cubicBezTo>
                    <a:cubicBezTo>
                      <a:pt x="7133" y="1252"/>
                      <a:pt x="6631" y="0"/>
                      <a:pt x="3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1"/>
              <p:cNvSpPr/>
              <p:nvPr/>
            </p:nvSpPr>
            <p:spPr>
              <a:xfrm>
                <a:off x="7006375" y="3290853"/>
                <a:ext cx="371166" cy="782646"/>
              </a:xfrm>
              <a:custGeom>
                <a:rect b="b" l="l" r="r" t="t"/>
                <a:pathLst>
                  <a:path extrusionOk="0" h="10231" w="4852">
                    <a:moveTo>
                      <a:pt x="4851" y="917"/>
                    </a:moveTo>
                    <a:cubicBezTo>
                      <a:pt x="4851" y="917"/>
                      <a:pt x="2402" y="1"/>
                      <a:pt x="2008" y="864"/>
                    </a:cubicBezTo>
                    <a:cubicBezTo>
                      <a:pt x="1593" y="1727"/>
                      <a:pt x="0" y="10231"/>
                      <a:pt x="810" y="10063"/>
                    </a:cubicBezTo>
                    <a:cubicBezTo>
                      <a:pt x="1927" y="9843"/>
                      <a:pt x="3011" y="7166"/>
                      <a:pt x="3654" y="4711"/>
                    </a:cubicBezTo>
                    <a:cubicBezTo>
                      <a:pt x="3961" y="3567"/>
                      <a:pt x="4851" y="917"/>
                      <a:pt x="4851" y="917"/>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1"/>
              <p:cNvSpPr/>
              <p:nvPr/>
            </p:nvSpPr>
            <p:spPr>
              <a:xfrm>
                <a:off x="7712673" y="3286799"/>
                <a:ext cx="260091" cy="759085"/>
              </a:xfrm>
              <a:custGeom>
                <a:rect b="b" l="l" r="r" t="t"/>
                <a:pathLst>
                  <a:path extrusionOk="0" h="9923" w="3400">
                    <a:moveTo>
                      <a:pt x="81" y="696"/>
                    </a:moveTo>
                    <a:cubicBezTo>
                      <a:pt x="81" y="696"/>
                      <a:pt x="1780" y="0"/>
                      <a:pt x="2202" y="863"/>
                    </a:cubicBezTo>
                    <a:cubicBezTo>
                      <a:pt x="3118" y="2676"/>
                      <a:pt x="3179" y="5821"/>
                      <a:pt x="3286" y="7219"/>
                    </a:cubicBezTo>
                    <a:cubicBezTo>
                      <a:pt x="3399" y="8390"/>
                      <a:pt x="3312" y="9421"/>
                      <a:pt x="2978" y="9755"/>
                    </a:cubicBezTo>
                    <a:cubicBezTo>
                      <a:pt x="2844" y="9922"/>
                      <a:pt x="1446" y="9421"/>
                      <a:pt x="1252" y="8470"/>
                    </a:cubicBezTo>
                    <a:cubicBezTo>
                      <a:pt x="1084" y="7634"/>
                      <a:pt x="971" y="5379"/>
                      <a:pt x="389" y="3680"/>
                    </a:cubicBezTo>
                    <a:cubicBezTo>
                      <a:pt x="1" y="2563"/>
                      <a:pt x="81" y="696"/>
                      <a:pt x="81" y="696"/>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1"/>
              <p:cNvSpPr/>
              <p:nvPr/>
            </p:nvSpPr>
            <p:spPr>
              <a:xfrm>
                <a:off x="7159904" y="3273947"/>
                <a:ext cx="765740" cy="699264"/>
              </a:xfrm>
              <a:custGeom>
                <a:rect b="b" l="l" r="r" t="t"/>
                <a:pathLst>
                  <a:path extrusionOk="0" h="9141" w="10010">
                    <a:moveTo>
                      <a:pt x="3433" y="81"/>
                    </a:moveTo>
                    <a:cubicBezTo>
                      <a:pt x="3433" y="81"/>
                      <a:pt x="3346" y="529"/>
                      <a:pt x="2958" y="777"/>
                    </a:cubicBezTo>
                    <a:cubicBezTo>
                      <a:pt x="2543" y="1058"/>
                      <a:pt x="1954" y="1339"/>
                      <a:pt x="978" y="1727"/>
                    </a:cubicBezTo>
                    <a:cubicBezTo>
                      <a:pt x="1" y="2142"/>
                      <a:pt x="308" y="4209"/>
                      <a:pt x="1506" y="5962"/>
                    </a:cubicBezTo>
                    <a:lnTo>
                      <a:pt x="2403" y="8665"/>
                    </a:lnTo>
                    <a:lnTo>
                      <a:pt x="6109" y="9140"/>
                    </a:lnTo>
                    <a:cubicBezTo>
                      <a:pt x="6109" y="9140"/>
                      <a:pt x="6611" y="7387"/>
                      <a:pt x="7728" y="5882"/>
                    </a:cubicBezTo>
                    <a:cubicBezTo>
                      <a:pt x="10010" y="2757"/>
                      <a:pt x="8645" y="1894"/>
                      <a:pt x="8284" y="1613"/>
                    </a:cubicBezTo>
                    <a:cubicBezTo>
                      <a:pt x="7922" y="1339"/>
                      <a:pt x="7360" y="1031"/>
                      <a:pt x="6417" y="697"/>
                    </a:cubicBezTo>
                    <a:cubicBezTo>
                      <a:pt x="5721" y="469"/>
                      <a:pt x="5661" y="1"/>
                      <a:pt x="5661" y="1"/>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1"/>
              <p:cNvSpPr/>
              <p:nvPr/>
            </p:nvSpPr>
            <p:spPr>
              <a:xfrm>
                <a:off x="7422442" y="3090201"/>
                <a:ext cx="170513" cy="307214"/>
              </a:xfrm>
              <a:custGeom>
                <a:rect b="b" l="l" r="r" t="t"/>
                <a:pathLst>
                  <a:path extrusionOk="0" h="4016" w="2229">
                    <a:moveTo>
                      <a:pt x="1" y="1"/>
                    </a:moveTo>
                    <a:lnTo>
                      <a:pt x="2229" y="1"/>
                    </a:lnTo>
                    <a:lnTo>
                      <a:pt x="2229" y="4015"/>
                    </a:lnTo>
                    <a:lnTo>
                      <a:pt x="1" y="4015"/>
                    </a:ln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1"/>
              <p:cNvSpPr/>
              <p:nvPr/>
            </p:nvSpPr>
            <p:spPr>
              <a:xfrm>
                <a:off x="7411733" y="3235622"/>
                <a:ext cx="189943" cy="91644"/>
              </a:xfrm>
              <a:custGeom>
                <a:rect b="b" l="l" r="r" t="t"/>
                <a:pathLst>
                  <a:path extrusionOk="0" h="1198" w="2483">
                    <a:moveTo>
                      <a:pt x="0" y="0"/>
                    </a:moveTo>
                    <a:cubicBezTo>
                      <a:pt x="0" y="0"/>
                      <a:pt x="1004" y="803"/>
                      <a:pt x="2148" y="107"/>
                    </a:cubicBezTo>
                    <a:lnTo>
                      <a:pt x="2483" y="0"/>
                    </a:lnTo>
                    <a:cubicBezTo>
                      <a:pt x="2483" y="0"/>
                      <a:pt x="2061" y="1171"/>
                      <a:pt x="1312" y="1198"/>
                    </a:cubicBezTo>
                    <a:cubicBezTo>
                      <a:pt x="810" y="1198"/>
                      <a:pt x="87" y="69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1"/>
              <p:cNvSpPr/>
              <p:nvPr/>
            </p:nvSpPr>
            <p:spPr>
              <a:xfrm>
                <a:off x="7196240" y="3327189"/>
                <a:ext cx="648546" cy="678227"/>
              </a:xfrm>
              <a:custGeom>
                <a:rect b="b" l="l" r="r" t="t"/>
                <a:pathLst>
                  <a:path extrusionOk="0" h="8866" w="8478">
                    <a:moveTo>
                      <a:pt x="1506" y="1"/>
                    </a:moveTo>
                    <a:lnTo>
                      <a:pt x="810" y="3848"/>
                    </a:lnTo>
                    <a:cubicBezTo>
                      <a:pt x="810" y="3848"/>
                      <a:pt x="1" y="5072"/>
                      <a:pt x="1285" y="5882"/>
                    </a:cubicBezTo>
                    <a:cubicBezTo>
                      <a:pt x="1366" y="5909"/>
                      <a:pt x="1259" y="8839"/>
                      <a:pt x="1259" y="8839"/>
                    </a:cubicBezTo>
                    <a:lnTo>
                      <a:pt x="7501" y="8866"/>
                    </a:lnTo>
                    <a:cubicBezTo>
                      <a:pt x="7501" y="8866"/>
                      <a:pt x="7615" y="6103"/>
                      <a:pt x="7615" y="6049"/>
                    </a:cubicBezTo>
                    <a:cubicBezTo>
                      <a:pt x="8478" y="4738"/>
                      <a:pt x="7641" y="4042"/>
                      <a:pt x="7641" y="4042"/>
                    </a:cubicBezTo>
                    <a:lnTo>
                      <a:pt x="7053" y="1"/>
                    </a:lnTo>
                    <a:lnTo>
                      <a:pt x="6384" y="168"/>
                    </a:lnTo>
                    <a:cubicBezTo>
                      <a:pt x="6384" y="168"/>
                      <a:pt x="5547" y="1673"/>
                      <a:pt x="4490" y="1727"/>
                    </a:cubicBezTo>
                    <a:cubicBezTo>
                      <a:pt x="2958" y="1841"/>
                      <a:pt x="2175" y="195"/>
                      <a:pt x="2175" y="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1"/>
              <p:cNvSpPr/>
              <p:nvPr/>
            </p:nvSpPr>
            <p:spPr>
              <a:xfrm>
                <a:off x="7343650" y="2819478"/>
                <a:ext cx="332764" cy="475585"/>
              </a:xfrm>
              <a:custGeom>
                <a:rect b="b" l="l" r="r" t="t"/>
                <a:pathLst>
                  <a:path extrusionOk="0" h="6217" w="4350">
                    <a:moveTo>
                      <a:pt x="2115" y="1"/>
                    </a:moveTo>
                    <a:cubicBezTo>
                      <a:pt x="3453" y="1"/>
                      <a:pt x="4350" y="783"/>
                      <a:pt x="4350" y="2429"/>
                    </a:cubicBezTo>
                    <a:cubicBezTo>
                      <a:pt x="4350" y="4069"/>
                      <a:pt x="3426" y="6216"/>
                      <a:pt x="2115" y="5995"/>
                    </a:cubicBezTo>
                    <a:cubicBezTo>
                      <a:pt x="556" y="5688"/>
                      <a:pt x="1" y="4463"/>
                      <a:pt x="81" y="2791"/>
                    </a:cubicBezTo>
                    <a:cubicBezTo>
                      <a:pt x="168" y="1145"/>
                      <a:pt x="777" y="1"/>
                      <a:pt x="2115" y="1"/>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1"/>
              <p:cNvSpPr/>
              <p:nvPr/>
            </p:nvSpPr>
            <p:spPr>
              <a:xfrm>
                <a:off x="7644131" y="3018064"/>
                <a:ext cx="107020" cy="140832"/>
              </a:xfrm>
              <a:custGeom>
                <a:rect b="b" l="l" r="r" t="t"/>
                <a:pathLst>
                  <a:path extrusionOk="0" h="1841" w="1399">
                    <a:moveTo>
                      <a:pt x="254" y="696"/>
                    </a:moveTo>
                    <a:cubicBezTo>
                      <a:pt x="254" y="696"/>
                      <a:pt x="562" y="1"/>
                      <a:pt x="977" y="275"/>
                    </a:cubicBezTo>
                    <a:cubicBezTo>
                      <a:pt x="1398" y="529"/>
                      <a:pt x="810" y="1841"/>
                      <a:pt x="0" y="1780"/>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1"/>
              <p:cNvSpPr/>
              <p:nvPr/>
            </p:nvSpPr>
            <p:spPr>
              <a:xfrm>
                <a:off x="7254072" y="3018064"/>
                <a:ext cx="106561" cy="144963"/>
              </a:xfrm>
              <a:custGeom>
                <a:rect b="b" l="l" r="r" t="t"/>
                <a:pathLst>
                  <a:path extrusionOk="0" h="1895" w="1393">
                    <a:moveTo>
                      <a:pt x="1058" y="696"/>
                    </a:moveTo>
                    <a:cubicBezTo>
                      <a:pt x="1058" y="696"/>
                      <a:pt x="777" y="1"/>
                      <a:pt x="389" y="275"/>
                    </a:cubicBezTo>
                    <a:cubicBezTo>
                      <a:pt x="1" y="529"/>
                      <a:pt x="610" y="1894"/>
                      <a:pt x="1392" y="1841"/>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1"/>
              <p:cNvSpPr/>
              <p:nvPr/>
            </p:nvSpPr>
            <p:spPr>
              <a:xfrm>
                <a:off x="7279699" y="3056466"/>
                <a:ext cx="61963" cy="61504"/>
              </a:xfrm>
              <a:custGeom>
                <a:rect b="b" l="l" r="r" t="t"/>
                <a:pathLst>
                  <a:path extrusionOk="0" h="804" w="810">
                    <a:moveTo>
                      <a:pt x="776" y="803"/>
                    </a:moveTo>
                    <a:lnTo>
                      <a:pt x="810" y="803"/>
                    </a:lnTo>
                    <a:lnTo>
                      <a:pt x="776" y="803"/>
                    </a:lnTo>
                    <a:lnTo>
                      <a:pt x="776" y="696"/>
                    </a:lnTo>
                    <a:cubicBezTo>
                      <a:pt x="750" y="583"/>
                      <a:pt x="723" y="502"/>
                      <a:pt x="696" y="415"/>
                    </a:cubicBezTo>
                    <a:cubicBezTo>
                      <a:pt x="643" y="335"/>
                      <a:pt x="609" y="248"/>
                      <a:pt x="529" y="168"/>
                    </a:cubicBezTo>
                    <a:cubicBezTo>
                      <a:pt x="529" y="168"/>
                      <a:pt x="502" y="134"/>
                      <a:pt x="475" y="134"/>
                    </a:cubicBezTo>
                    <a:cubicBezTo>
                      <a:pt x="475" y="107"/>
                      <a:pt x="442" y="107"/>
                      <a:pt x="415" y="81"/>
                    </a:cubicBezTo>
                    <a:cubicBezTo>
                      <a:pt x="388" y="81"/>
                      <a:pt x="362" y="54"/>
                      <a:pt x="362" y="54"/>
                    </a:cubicBezTo>
                    <a:cubicBezTo>
                      <a:pt x="335" y="54"/>
                      <a:pt x="308" y="27"/>
                      <a:pt x="308" y="27"/>
                    </a:cubicBezTo>
                    <a:cubicBezTo>
                      <a:pt x="194" y="0"/>
                      <a:pt x="107" y="54"/>
                      <a:pt x="54" y="107"/>
                    </a:cubicBezTo>
                    <a:cubicBezTo>
                      <a:pt x="0" y="221"/>
                      <a:pt x="0" y="362"/>
                      <a:pt x="27" y="469"/>
                    </a:cubicBezTo>
                    <a:cubicBezTo>
                      <a:pt x="54" y="469"/>
                      <a:pt x="54" y="502"/>
                      <a:pt x="54" y="529"/>
                    </a:cubicBezTo>
                    <a:cubicBezTo>
                      <a:pt x="54" y="529"/>
                      <a:pt x="81" y="556"/>
                      <a:pt x="81" y="609"/>
                    </a:cubicBezTo>
                    <a:lnTo>
                      <a:pt x="107" y="609"/>
                    </a:lnTo>
                    <a:lnTo>
                      <a:pt x="107" y="583"/>
                    </a:lnTo>
                    <a:cubicBezTo>
                      <a:pt x="81" y="556"/>
                      <a:pt x="81" y="529"/>
                      <a:pt x="81" y="502"/>
                    </a:cubicBezTo>
                    <a:cubicBezTo>
                      <a:pt x="81" y="502"/>
                      <a:pt x="54" y="469"/>
                      <a:pt x="54" y="442"/>
                    </a:cubicBezTo>
                    <a:cubicBezTo>
                      <a:pt x="54" y="362"/>
                      <a:pt x="54" y="221"/>
                      <a:pt x="107" y="134"/>
                    </a:cubicBezTo>
                    <a:cubicBezTo>
                      <a:pt x="141" y="107"/>
                      <a:pt x="194" y="81"/>
                      <a:pt x="275" y="107"/>
                    </a:cubicBezTo>
                    <a:lnTo>
                      <a:pt x="335" y="107"/>
                    </a:lnTo>
                    <a:cubicBezTo>
                      <a:pt x="335" y="134"/>
                      <a:pt x="362" y="134"/>
                      <a:pt x="362" y="134"/>
                    </a:cubicBezTo>
                    <a:cubicBezTo>
                      <a:pt x="388" y="168"/>
                      <a:pt x="415" y="168"/>
                      <a:pt x="442" y="194"/>
                    </a:cubicBezTo>
                    <a:cubicBezTo>
                      <a:pt x="475" y="194"/>
                      <a:pt x="475" y="221"/>
                      <a:pt x="502" y="221"/>
                    </a:cubicBezTo>
                    <a:cubicBezTo>
                      <a:pt x="556" y="275"/>
                      <a:pt x="609" y="362"/>
                      <a:pt x="643" y="415"/>
                    </a:cubicBezTo>
                    <a:cubicBezTo>
                      <a:pt x="696" y="502"/>
                      <a:pt x="723" y="609"/>
                      <a:pt x="750" y="696"/>
                    </a:cubicBezTo>
                    <a:cubicBezTo>
                      <a:pt x="750" y="723"/>
                      <a:pt x="776" y="777"/>
                      <a:pt x="776" y="803"/>
                    </a:cubicBezTo>
                    <a:lnTo>
                      <a:pt x="776" y="803"/>
                    </a:lnTo>
                    <a:lnTo>
                      <a:pt x="776" y="803"/>
                    </a:lnTo>
                    <a:lnTo>
                      <a:pt x="776"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1"/>
              <p:cNvSpPr/>
              <p:nvPr/>
            </p:nvSpPr>
            <p:spPr>
              <a:xfrm>
                <a:off x="7300659" y="3069241"/>
                <a:ext cx="30293" cy="74279"/>
              </a:xfrm>
              <a:custGeom>
                <a:rect b="b" l="l" r="r" t="t"/>
                <a:pathLst>
                  <a:path extrusionOk="0" h="971" w="396">
                    <a:moveTo>
                      <a:pt x="201" y="1"/>
                    </a:moveTo>
                    <a:lnTo>
                      <a:pt x="201" y="1"/>
                    </a:lnTo>
                    <a:lnTo>
                      <a:pt x="141" y="1"/>
                    </a:lnTo>
                    <a:cubicBezTo>
                      <a:pt x="114" y="1"/>
                      <a:pt x="88" y="27"/>
                      <a:pt x="88" y="54"/>
                    </a:cubicBezTo>
                    <a:cubicBezTo>
                      <a:pt x="34" y="108"/>
                      <a:pt x="34" y="195"/>
                      <a:pt x="34" y="248"/>
                    </a:cubicBezTo>
                    <a:cubicBezTo>
                      <a:pt x="1" y="362"/>
                      <a:pt x="34" y="529"/>
                      <a:pt x="114" y="636"/>
                    </a:cubicBezTo>
                    <a:cubicBezTo>
                      <a:pt x="141" y="697"/>
                      <a:pt x="168" y="777"/>
                      <a:pt x="228" y="837"/>
                    </a:cubicBezTo>
                    <a:cubicBezTo>
                      <a:pt x="255" y="864"/>
                      <a:pt x="308" y="917"/>
                      <a:pt x="369" y="944"/>
                    </a:cubicBezTo>
                    <a:cubicBezTo>
                      <a:pt x="395" y="971"/>
                      <a:pt x="395" y="971"/>
                      <a:pt x="395" y="944"/>
                    </a:cubicBezTo>
                    <a:lnTo>
                      <a:pt x="395" y="917"/>
                    </a:lnTo>
                    <a:cubicBezTo>
                      <a:pt x="335" y="891"/>
                      <a:pt x="282" y="837"/>
                      <a:pt x="255" y="777"/>
                    </a:cubicBezTo>
                    <a:cubicBezTo>
                      <a:pt x="228" y="750"/>
                      <a:pt x="168" y="697"/>
                      <a:pt x="141" y="610"/>
                    </a:cubicBezTo>
                    <a:cubicBezTo>
                      <a:pt x="88" y="502"/>
                      <a:pt x="61" y="362"/>
                      <a:pt x="61" y="248"/>
                    </a:cubicBezTo>
                    <a:cubicBezTo>
                      <a:pt x="61" y="195"/>
                      <a:pt x="88" y="134"/>
                      <a:pt x="114" y="81"/>
                    </a:cubicBezTo>
                    <a:cubicBezTo>
                      <a:pt x="114" y="54"/>
                      <a:pt x="141" y="27"/>
                      <a:pt x="168" y="27"/>
                    </a:cubicBezTo>
                    <a:lnTo>
                      <a:pt x="201" y="27"/>
                    </a:lnTo>
                    <a:lnTo>
                      <a:pt x="201" y="1"/>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1"/>
              <p:cNvSpPr/>
              <p:nvPr/>
            </p:nvSpPr>
            <p:spPr>
              <a:xfrm>
                <a:off x="7650710" y="3056466"/>
                <a:ext cx="64105" cy="76880"/>
              </a:xfrm>
              <a:custGeom>
                <a:rect b="b" l="l" r="r" t="t"/>
                <a:pathLst>
                  <a:path extrusionOk="0" h="1005" w="838">
                    <a:moveTo>
                      <a:pt x="1" y="1004"/>
                    </a:moveTo>
                    <a:lnTo>
                      <a:pt x="28" y="1004"/>
                    </a:lnTo>
                    <a:cubicBezTo>
                      <a:pt x="55" y="971"/>
                      <a:pt x="81" y="917"/>
                      <a:pt x="81" y="890"/>
                    </a:cubicBezTo>
                    <a:cubicBezTo>
                      <a:pt x="108" y="803"/>
                      <a:pt x="168" y="696"/>
                      <a:pt x="195" y="609"/>
                    </a:cubicBezTo>
                    <a:cubicBezTo>
                      <a:pt x="222" y="529"/>
                      <a:pt x="275" y="442"/>
                      <a:pt x="309" y="388"/>
                    </a:cubicBezTo>
                    <a:cubicBezTo>
                      <a:pt x="362" y="301"/>
                      <a:pt x="416" y="221"/>
                      <a:pt x="476" y="134"/>
                    </a:cubicBezTo>
                    <a:cubicBezTo>
                      <a:pt x="503" y="107"/>
                      <a:pt x="503" y="107"/>
                      <a:pt x="530" y="81"/>
                    </a:cubicBezTo>
                    <a:cubicBezTo>
                      <a:pt x="583" y="54"/>
                      <a:pt x="643" y="27"/>
                      <a:pt x="724" y="54"/>
                    </a:cubicBezTo>
                    <a:cubicBezTo>
                      <a:pt x="777" y="54"/>
                      <a:pt x="811" y="81"/>
                      <a:pt x="837" y="168"/>
                    </a:cubicBezTo>
                    <a:lnTo>
                      <a:pt x="837" y="168"/>
                    </a:lnTo>
                    <a:lnTo>
                      <a:pt x="837" y="168"/>
                    </a:lnTo>
                    <a:cubicBezTo>
                      <a:pt x="837" y="54"/>
                      <a:pt x="750" y="27"/>
                      <a:pt x="670" y="0"/>
                    </a:cubicBezTo>
                    <a:cubicBezTo>
                      <a:pt x="610" y="0"/>
                      <a:pt x="530" y="0"/>
                      <a:pt x="476" y="27"/>
                    </a:cubicBezTo>
                    <a:cubicBezTo>
                      <a:pt x="443" y="54"/>
                      <a:pt x="443" y="54"/>
                      <a:pt x="416" y="81"/>
                    </a:cubicBezTo>
                    <a:cubicBezTo>
                      <a:pt x="309" y="194"/>
                      <a:pt x="249" y="301"/>
                      <a:pt x="195" y="415"/>
                    </a:cubicBezTo>
                    <a:cubicBezTo>
                      <a:pt x="168" y="469"/>
                      <a:pt x="141" y="529"/>
                      <a:pt x="108" y="609"/>
                    </a:cubicBezTo>
                    <a:cubicBezTo>
                      <a:pt x="81" y="696"/>
                      <a:pt x="55" y="777"/>
                      <a:pt x="28" y="890"/>
                    </a:cubicBezTo>
                    <a:cubicBezTo>
                      <a:pt x="1" y="917"/>
                      <a:pt x="1" y="944"/>
                      <a:pt x="1" y="971"/>
                    </a:cubicBezTo>
                    <a:lnTo>
                      <a:pt x="1" y="971"/>
                    </a:lnTo>
                    <a:lnTo>
                      <a:pt x="1" y="1004"/>
                    </a:lnTo>
                    <a:lnTo>
                      <a:pt x="1" y="1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1"/>
              <p:cNvSpPr/>
              <p:nvPr/>
            </p:nvSpPr>
            <p:spPr>
              <a:xfrm>
                <a:off x="7667616" y="3071306"/>
                <a:ext cx="32358" cy="62039"/>
              </a:xfrm>
              <a:custGeom>
                <a:rect b="b" l="l" r="r" t="t"/>
                <a:pathLst>
                  <a:path extrusionOk="0" h="811" w="423">
                    <a:moveTo>
                      <a:pt x="115" y="0"/>
                    </a:moveTo>
                    <a:lnTo>
                      <a:pt x="115" y="27"/>
                    </a:lnTo>
                    <a:lnTo>
                      <a:pt x="115" y="27"/>
                    </a:lnTo>
                    <a:lnTo>
                      <a:pt x="115" y="27"/>
                    </a:lnTo>
                    <a:lnTo>
                      <a:pt x="115" y="54"/>
                    </a:lnTo>
                    <a:cubicBezTo>
                      <a:pt x="115" y="54"/>
                      <a:pt x="88" y="54"/>
                      <a:pt x="115" y="54"/>
                    </a:cubicBezTo>
                    <a:lnTo>
                      <a:pt x="141" y="54"/>
                    </a:lnTo>
                    <a:cubicBezTo>
                      <a:pt x="195" y="54"/>
                      <a:pt x="222" y="81"/>
                      <a:pt x="282" y="141"/>
                    </a:cubicBezTo>
                    <a:cubicBezTo>
                      <a:pt x="309" y="168"/>
                      <a:pt x="335" y="248"/>
                      <a:pt x="309" y="308"/>
                    </a:cubicBezTo>
                    <a:cubicBezTo>
                      <a:pt x="309" y="389"/>
                      <a:pt x="282" y="475"/>
                      <a:pt x="222" y="556"/>
                    </a:cubicBezTo>
                    <a:cubicBezTo>
                      <a:pt x="168" y="643"/>
                      <a:pt x="88" y="696"/>
                      <a:pt x="1" y="750"/>
                    </a:cubicBezTo>
                    <a:lnTo>
                      <a:pt x="1" y="777"/>
                    </a:lnTo>
                    <a:cubicBezTo>
                      <a:pt x="1" y="810"/>
                      <a:pt x="28" y="810"/>
                      <a:pt x="28" y="777"/>
                    </a:cubicBezTo>
                    <a:cubicBezTo>
                      <a:pt x="141" y="723"/>
                      <a:pt x="222" y="643"/>
                      <a:pt x="309" y="529"/>
                    </a:cubicBezTo>
                    <a:cubicBezTo>
                      <a:pt x="335" y="475"/>
                      <a:pt x="389" y="389"/>
                      <a:pt x="389" y="308"/>
                    </a:cubicBezTo>
                    <a:cubicBezTo>
                      <a:pt x="422" y="221"/>
                      <a:pt x="389" y="141"/>
                      <a:pt x="335" y="81"/>
                    </a:cubicBezTo>
                    <a:cubicBezTo>
                      <a:pt x="282" y="27"/>
                      <a:pt x="222" y="0"/>
                      <a:pt x="141" y="0"/>
                    </a:cubicBezTo>
                    <a:lnTo>
                      <a:pt x="115" y="0"/>
                    </a:lnTo>
                    <a:cubicBezTo>
                      <a:pt x="88" y="27"/>
                      <a:pt x="115" y="0"/>
                      <a:pt x="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1"/>
              <p:cNvSpPr/>
              <p:nvPr/>
            </p:nvSpPr>
            <p:spPr>
              <a:xfrm>
                <a:off x="7505365" y="3041090"/>
                <a:ext cx="10863" cy="119872"/>
              </a:xfrm>
              <a:custGeom>
                <a:rect b="b" l="l" r="r" t="t"/>
                <a:pathLst>
                  <a:path extrusionOk="0" h="1567" w="142">
                    <a:moveTo>
                      <a:pt x="115" y="34"/>
                    </a:moveTo>
                    <a:cubicBezTo>
                      <a:pt x="115" y="34"/>
                      <a:pt x="115" y="1"/>
                      <a:pt x="88" y="34"/>
                    </a:cubicBezTo>
                    <a:lnTo>
                      <a:pt x="88" y="34"/>
                    </a:lnTo>
                    <a:cubicBezTo>
                      <a:pt x="88" y="88"/>
                      <a:pt x="61" y="114"/>
                      <a:pt x="61" y="168"/>
                    </a:cubicBezTo>
                    <a:cubicBezTo>
                      <a:pt x="34" y="308"/>
                      <a:pt x="1" y="422"/>
                      <a:pt x="1" y="536"/>
                    </a:cubicBezTo>
                    <a:lnTo>
                      <a:pt x="1" y="784"/>
                    </a:lnTo>
                    <a:cubicBezTo>
                      <a:pt x="1" y="1004"/>
                      <a:pt x="34" y="1205"/>
                      <a:pt x="61" y="1399"/>
                    </a:cubicBezTo>
                    <a:cubicBezTo>
                      <a:pt x="61" y="1426"/>
                      <a:pt x="88" y="1453"/>
                      <a:pt x="88" y="1479"/>
                    </a:cubicBezTo>
                    <a:cubicBezTo>
                      <a:pt x="88" y="1506"/>
                      <a:pt x="88" y="1540"/>
                      <a:pt x="115" y="1566"/>
                    </a:cubicBezTo>
                    <a:lnTo>
                      <a:pt x="115" y="1566"/>
                    </a:lnTo>
                    <a:lnTo>
                      <a:pt x="115" y="1566"/>
                    </a:lnTo>
                    <a:lnTo>
                      <a:pt x="115" y="1479"/>
                    </a:lnTo>
                    <a:lnTo>
                      <a:pt x="115" y="1372"/>
                    </a:lnTo>
                    <a:cubicBezTo>
                      <a:pt x="115" y="1232"/>
                      <a:pt x="88" y="1091"/>
                      <a:pt x="88" y="951"/>
                    </a:cubicBezTo>
                    <a:cubicBezTo>
                      <a:pt x="88" y="870"/>
                      <a:pt x="115" y="757"/>
                      <a:pt x="115" y="670"/>
                    </a:cubicBezTo>
                    <a:lnTo>
                      <a:pt x="115" y="395"/>
                    </a:lnTo>
                    <a:cubicBezTo>
                      <a:pt x="115" y="308"/>
                      <a:pt x="115" y="255"/>
                      <a:pt x="141" y="168"/>
                    </a:cubicBezTo>
                    <a:lnTo>
                      <a:pt x="141" y="61"/>
                    </a:lnTo>
                    <a:lnTo>
                      <a:pt x="141" y="34"/>
                    </a:lnTo>
                    <a:lnTo>
                      <a:pt x="141" y="34"/>
                    </a:lnTo>
                    <a:lnTo>
                      <a:pt x="115" y="34"/>
                    </a:lnTo>
                    <a:lnTo>
                      <a:pt x="115" y="34"/>
                    </a:lnTo>
                    <a:lnTo>
                      <a:pt x="115"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1"/>
              <p:cNvSpPr/>
              <p:nvPr/>
            </p:nvSpPr>
            <p:spPr>
              <a:xfrm>
                <a:off x="7379987" y="3105118"/>
                <a:ext cx="80934" cy="81393"/>
              </a:xfrm>
              <a:custGeom>
                <a:rect b="b" l="l" r="r" t="t"/>
                <a:pathLst>
                  <a:path extrusionOk="0" h="1064" w="1058">
                    <a:moveTo>
                      <a:pt x="529" y="0"/>
                    </a:moveTo>
                    <a:cubicBezTo>
                      <a:pt x="804" y="0"/>
                      <a:pt x="1058" y="228"/>
                      <a:pt x="1058" y="535"/>
                    </a:cubicBezTo>
                    <a:cubicBezTo>
                      <a:pt x="1058" y="810"/>
                      <a:pt x="804" y="1064"/>
                      <a:pt x="529" y="1064"/>
                    </a:cubicBezTo>
                    <a:cubicBezTo>
                      <a:pt x="248" y="1064"/>
                      <a:pt x="1" y="810"/>
                      <a:pt x="1" y="535"/>
                    </a:cubicBezTo>
                    <a:cubicBezTo>
                      <a:pt x="1" y="228"/>
                      <a:pt x="248" y="0"/>
                      <a:pt x="529" y="0"/>
                    </a:cubicBezTo>
                    <a:close/>
                  </a:path>
                </a:pathLst>
              </a:custGeom>
              <a:solidFill>
                <a:srgbClr val="8B6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1"/>
              <p:cNvSpPr/>
              <p:nvPr/>
            </p:nvSpPr>
            <p:spPr>
              <a:xfrm>
                <a:off x="7556542" y="3105118"/>
                <a:ext cx="81470" cy="81393"/>
              </a:xfrm>
              <a:custGeom>
                <a:rect b="b" l="l" r="r" t="t"/>
                <a:pathLst>
                  <a:path extrusionOk="0" h="1064" w="1065">
                    <a:moveTo>
                      <a:pt x="536" y="0"/>
                    </a:moveTo>
                    <a:cubicBezTo>
                      <a:pt x="810" y="0"/>
                      <a:pt x="1065" y="228"/>
                      <a:pt x="1065" y="535"/>
                    </a:cubicBezTo>
                    <a:cubicBezTo>
                      <a:pt x="1065" y="810"/>
                      <a:pt x="810" y="1064"/>
                      <a:pt x="536" y="1064"/>
                    </a:cubicBezTo>
                    <a:cubicBezTo>
                      <a:pt x="228" y="1064"/>
                      <a:pt x="1" y="810"/>
                      <a:pt x="1" y="535"/>
                    </a:cubicBezTo>
                    <a:cubicBezTo>
                      <a:pt x="1" y="228"/>
                      <a:pt x="228" y="0"/>
                      <a:pt x="536" y="0"/>
                    </a:cubicBezTo>
                    <a:close/>
                  </a:path>
                </a:pathLst>
              </a:custGeom>
              <a:solidFill>
                <a:srgbClr val="8B6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1"/>
              <p:cNvSpPr/>
              <p:nvPr/>
            </p:nvSpPr>
            <p:spPr>
              <a:xfrm>
                <a:off x="7576049" y="3026250"/>
                <a:ext cx="61963" cy="25703"/>
              </a:xfrm>
              <a:custGeom>
                <a:rect b="b" l="l" r="r" t="t"/>
                <a:pathLst>
                  <a:path extrusionOk="0" h="336" w="810">
                    <a:moveTo>
                      <a:pt x="27" y="27"/>
                    </a:moveTo>
                    <a:cubicBezTo>
                      <a:pt x="0" y="61"/>
                      <a:pt x="0" y="27"/>
                      <a:pt x="0" y="88"/>
                    </a:cubicBezTo>
                    <a:cubicBezTo>
                      <a:pt x="0" y="114"/>
                      <a:pt x="27" y="114"/>
                      <a:pt x="27" y="141"/>
                    </a:cubicBezTo>
                    <a:cubicBezTo>
                      <a:pt x="54" y="168"/>
                      <a:pt x="80" y="195"/>
                      <a:pt x="114" y="228"/>
                    </a:cubicBezTo>
                    <a:cubicBezTo>
                      <a:pt x="194" y="282"/>
                      <a:pt x="281" y="308"/>
                      <a:pt x="361" y="335"/>
                    </a:cubicBezTo>
                    <a:lnTo>
                      <a:pt x="502" y="335"/>
                    </a:lnTo>
                    <a:cubicBezTo>
                      <a:pt x="616" y="308"/>
                      <a:pt x="723" y="282"/>
                      <a:pt x="810" y="195"/>
                    </a:cubicBezTo>
                    <a:lnTo>
                      <a:pt x="810" y="168"/>
                    </a:lnTo>
                    <a:lnTo>
                      <a:pt x="783" y="168"/>
                    </a:lnTo>
                    <a:cubicBezTo>
                      <a:pt x="750" y="168"/>
                      <a:pt x="723" y="168"/>
                      <a:pt x="696" y="195"/>
                    </a:cubicBezTo>
                    <a:cubicBezTo>
                      <a:pt x="616" y="195"/>
                      <a:pt x="555" y="195"/>
                      <a:pt x="475" y="168"/>
                    </a:cubicBezTo>
                    <a:cubicBezTo>
                      <a:pt x="415" y="168"/>
                      <a:pt x="335" y="141"/>
                      <a:pt x="281" y="114"/>
                    </a:cubicBezTo>
                    <a:cubicBezTo>
                      <a:pt x="248" y="88"/>
                      <a:pt x="248" y="88"/>
                      <a:pt x="221" y="61"/>
                    </a:cubicBezTo>
                    <a:cubicBezTo>
                      <a:pt x="194" y="61"/>
                      <a:pt x="167" y="61"/>
                      <a:pt x="167" y="27"/>
                    </a:cubicBezTo>
                    <a:cubicBezTo>
                      <a:pt x="141" y="27"/>
                      <a:pt x="141" y="1"/>
                      <a:pt x="114" y="1"/>
                    </a:cubicBezTo>
                    <a:lnTo>
                      <a:pt x="114" y="1"/>
                    </a:lnTo>
                    <a:lnTo>
                      <a:pt x="80" y="1"/>
                    </a:lnTo>
                    <a:lnTo>
                      <a:pt x="27" y="1"/>
                    </a:lnTo>
                    <a:lnTo>
                      <a:pt x="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1"/>
              <p:cNvSpPr/>
              <p:nvPr/>
            </p:nvSpPr>
            <p:spPr>
              <a:xfrm>
                <a:off x="7386106" y="3013475"/>
                <a:ext cx="70760" cy="38478"/>
              </a:xfrm>
              <a:custGeom>
                <a:rect b="b" l="l" r="r" t="t"/>
                <a:pathLst>
                  <a:path extrusionOk="0" h="503" w="925">
                    <a:moveTo>
                      <a:pt x="811" y="0"/>
                    </a:moveTo>
                    <a:lnTo>
                      <a:pt x="811" y="27"/>
                    </a:lnTo>
                    <a:cubicBezTo>
                      <a:pt x="784" y="27"/>
                      <a:pt x="784" y="61"/>
                      <a:pt x="784" y="61"/>
                    </a:cubicBezTo>
                    <a:cubicBezTo>
                      <a:pt x="757" y="87"/>
                      <a:pt x="724" y="141"/>
                      <a:pt x="697" y="168"/>
                    </a:cubicBezTo>
                    <a:cubicBezTo>
                      <a:pt x="670" y="194"/>
                      <a:pt x="616" y="228"/>
                      <a:pt x="590" y="255"/>
                    </a:cubicBezTo>
                    <a:cubicBezTo>
                      <a:pt x="556" y="281"/>
                      <a:pt x="529" y="281"/>
                      <a:pt x="503" y="308"/>
                    </a:cubicBezTo>
                    <a:cubicBezTo>
                      <a:pt x="476" y="308"/>
                      <a:pt x="449" y="335"/>
                      <a:pt x="422" y="335"/>
                    </a:cubicBezTo>
                    <a:cubicBezTo>
                      <a:pt x="282" y="362"/>
                      <a:pt x="168" y="395"/>
                      <a:pt x="28" y="335"/>
                    </a:cubicBezTo>
                    <a:lnTo>
                      <a:pt x="1" y="335"/>
                    </a:lnTo>
                    <a:cubicBezTo>
                      <a:pt x="1" y="362"/>
                      <a:pt x="1" y="362"/>
                      <a:pt x="28" y="362"/>
                    </a:cubicBezTo>
                    <a:cubicBezTo>
                      <a:pt x="115" y="449"/>
                      <a:pt x="222" y="475"/>
                      <a:pt x="309" y="502"/>
                    </a:cubicBezTo>
                    <a:cubicBezTo>
                      <a:pt x="389" y="502"/>
                      <a:pt x="476" y="502"/>
                      <a:pt x="556" y="475"/>
                    </a:cubicBezTo>
                    <a:cubicBezTo>
                      <a:pt x="616" y="449"/>
                      <a:pt x="670" y="422"/>
                      <a:pt x="724" y="362"/>
                    </a:cubicBezTo>
                    <a:cubicBezTo>
                      <a:pt x="811" y="308"/>
                      <a:pt x="864" y="194"/>
                      <a:pt x="891" y="114"/>
                    </a:cubicBezTo>
                    <a:cubicBezTo>
                      <a:pt x="891" y="87"/>
                      <a:pt x="924" y="61"/>
                      <a:pt x="924" y="61"/>
                    </a:cubicBezTo>
                    <a:cubicBezTo>
                      <a:pt x="891" y="0"/>
                      <a:pt x="891" y="27"/>
                      <a:pt x="891" y="27"/>
                    </a:cubicBezTo>
                    <a:cubicBezTo>
                      <a:pt x="891" y="27"/>
                      <a:pt x="891" y="61"/>
                      <a:pt x="864" y="27"/>
                    </a:cubicBezTo>
                    <a:lnTo>
                      <a:pt x="864" y="27"/>
                    </a:lnTo>
                    <a:lnTo>
                      <a:pt x="837" y="27"/>
                    </a:lnTo>
                    <a:cubicBezTo>
                      <a:pt x="784" y="27"/>
                      <a:pt x="837"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1"/>
              <p:cNvSpPr/>
              <p:nvPr/>
            </p:nvSpPr>
            <p:spPr>
              <a:xfrm>
                <a:off x="7426573" y="3064651"/>
                <a:ext cx="12852" cy="21572"/>
              </a:xfrm>
              <a:custGeom>
                <a:rect b="b" l="l" r="r" t="t"/>
                <a:pathLst>
                  <a:path extrusionOk="0" h="282" w="168">
                    <a:moveTo>
                      <a:pt x="168" y="168"/>
                    </a:moveTo>
                    <a:lnTo>
                      <a:pt x="168" y="141"/>
                    </a:lnTo>
                    <a:cubicBezTo>
                      <a:pt x="141" y="87"/>
                      <a:pt x="141" y="61"/>
                      <a:pt x="114" y="27"/>
                    </a:cubicBezTo>
                    <a:cubicBezTo>
                      <a:pt x="114" y="0"/>
                      <a:pt x="87" y="0"/>
                      <a:pt x="87" y="0"/>
                    </a:cubicBezTo>
                    <a:cubicBezTo>
                      <a:pt x="61" y="0"/>
                      <a:pt x="61" y="27"/>
                      <a:pt x="27" y="27"/>
                    </a:cubicBezTo>
                    <a:cubicBezTo>
                      <a:pt x="27" y="61"/>
                      <a:pt x="27" y="61"/>
                      <a:pt x="0" y="87"/>
                    </a:cubicBezTo>
                    <a:cubicBezTo>
                      <a:pt x="0" y="114"/>
                      <a:pt x="0" y="194"/>
                      <a:pt x="27" y="228"/>
                    </a:cubicBezTo>
                    <a:cubicBezTo>
                      <a:pt x="27" y="255"/>
                      <a:pt x="61" y="281"/>
                      <a:pt x="114" y="281"/>
                    </a:cubicBezTo>
                    <a:cubicBezTo>
                      <a:pt x="114" y="281"/>
                      <a:pt x="141" y="255"/>
                      <a:pt x="141" y="228"/>
                    </a:cubicBezTo>
                    <a:cubicBezTo>
                      <a:pt x="168" y="194"/>
                      <a:pt x="168" y="168"/>
                      <a:pt x="168" y="1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1"/>
              <p:cNvSpPr/>
              <p:nvPr/>
            </p:nvSpPr>
            <p:spPr>
              <a:xfrm>
                <a:off x="7584693" y="3062586"/>
                <a:ext cx="14917" cy="21572"/>
              </a:xfrm>
              <a:custGeom>
                <a:rect b="b" l="l" r="r" t="t"/>
                <a:pathLst>
                  <a:path extrusionOk="0" h="282" w="195">
                    <a:moveTo>
                      <a:pt x="168" y="221"/>
                    </a:moveTo>
                    <a:lnTo>
                      <a:pt x="195" y="195"/>
                    </a:lnTo>
                    <a:cubicBezTo>
                      <a:pt x="195" y="168"/>
                      <a:pt x="195" y="88"/>
                      <a:pt x="168" y="54"/>
                    </a:cubicBezTo>
                    <a:lnTo>
                      <a:pt x="168" y="1"/>
                    </a:lnTo>
                    <a:lnTo>
                      <a:pt x="108" y="1"/>
                    </a:lnTo>
                    <a:lnTo>
                      <a:pt x="81" y="1"/>
                    </a:lnTo>
                    <a:cubicBezTo>
                      <a:pt x="54" y="27"/>
                      <a:pt x="54" y="54"/>
                      <a:pt x="54" y="54"/>
                    </a:cubicBezTo>
                    <a:cubicBezTo>
                      <a:pt x="28" y="88"/>
                      <a:pt x="1" y="141"/>
                      <a:pt x="1" y="168"/>
                    </a:cubicBezTo>
                    <a:cubicBezTo>
                      <a:pt x="1" y="221"/>
                      <a:pt x="28" y="255"/>
                      <a:pt x="54" y="282"/>
                    </a:cubicBezTo>
                    <a:lnTo>
                      <a:pt x="108" y="282"/>
                    </a:lnTo>
                    <a:cubicBezTo>
                      <a:pt x="135" y="282"/>
                      <a:pt x="168" y="255"/>
                      <a:pt x="168" y="221"/>
                    </a:cubicBezTo>
                    <a:lnTo>
                      <a:pt x="168" y="221"/>
                    </a:lnTo>
                    <a:close/>
                    <a:moveTo>
                      <a:pt x="81" y="168"/>
                    </a:moveTo>
                    <a:lnTo>
                      <a:pt x="81" y="168"/>
                    </a:lnTo>
                    <a:lnTo>
                      <a:pt x="81" y="168"/>
                    </a:lnTo>
                    <a:lnTo>
                      <a:pt x="81" y="1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1"/>
              <p:cNvSpPr/>
              <p:nvPr/>
            </p:nvSpPr>
            <p:spPr>
              <a:xfrm>
                <a:off x="7426573" y="3094868"/>
                <a:ext cx="27692" cy="16906"/>
              </a:xfrm>
              <a:custGeom>
                <a:rect b="b" l="l" r="r" t="t"/>
                <a:pathLst>
                  <a:path extrusionOk="0" h="221" w="362">
                    <a:moveTo>
                      <a:pt x="362" y="0"/>
                    </a:moveTo>
                    <a:lnTo>
                      <a:pt x="335" y="27"/>
                    </a:lnTo>
                    <a:cubicBezTo>
                      <a:pt x="308" y="27"/>
                      <a:pt x="282" y="54"/>
                      <a:pt x="282" y="81"/>
                    </a:cubicBezTo>
                    <a:cubicBezTo>
                      <a:pt x="255" y="107"/>
                      <a:pt x="195" y="134"/>
                      <a:pt x="168" y="167"/>
                    </a:cubicBezTo>
                    <a:cubicBezTo>
                      <a:pt x="141" y="167"/>
                      <a:pt x="114" y="167"/>
                      <a:pt x="87" y="194"/>
                    </a:cubicBezTo>
                    <a:lnTo>
                      <a:pt x="0" y="194"/>
                    </a:lnTo>
                    <a:lnTo>
                      <a:pt x="0" y="221"/>
                    </a:lnTo>
                    <a:lnTo>
                      <a:pt x="0" y="221"/>
                    </a:lnTo>
                    <a:lnTo>
                      <a:pt x="114" y="221"/>
                    </a:lnTo>
                    <a:cubicBezTo>
                      <a:pt x="141" y="221"/>
                      <a:pt x="195" y="194"/>
                      <a:pt x="228" y="167"/>
                    </a:cubicBezTo>
                    <a:cubicBezTo>
                      <a:pt x="255" y="134"/>
                      <a:pt x="282" y="107"/>
                      <a:pt x="308" y="81"/>
                    </a:cubicBezTo>
                    <a:cubicBezTo>
                      <a:pt x="335" y="81"/>
                      <a:pt x="335" y="54"/>
                      <a:pt x="335" y="54"/>
                    </a:cubicBezTo>
                    <a:cubicBezTo>
                      <a:pt x="335" y="27"/>
                      <a:pt x="362" y="27"/>
                      <a:pt x="362" y="27"/>
                    </a:cubicBezTo>
                    <a:lnTo>
                      <a:pt x="3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1"/>
              <p:cNvSpPr/>
              <p:nvPr/>
            </p:nvSpPr>
            <p:spPr>
              <a:xfrm>
                <a:off x="7439348" y="3105118"/>
                <a:ext cx="14917" cy="12852"/>
              </a:xfrm>
              <a:custGeom>
                <a:rect b="b" l="l" r="r" t="t"/>
                <a:pathLst>
                  <a:path extrusionOk="0" h="168" w="195">
                    <a:moveTo>
                      <a:pt x="195" y="0"/>
                    </a:moveTo>
                    <a:cubicBezTo>
                      <a:pt x="168" y="33"/>
                      <a:pt x="168" y="33"/>
                      <a:pt x="141" y="60"/>
                    </a:cubicBezTo>
                    <a:cubicBezTo>
                      <a:pt x="115" y="60"/>
                      <a:pt x="88" y="87"/>
                      <a:pt x="88" y="114"/>
                    </a:cubicBezTo>
                    <a:cubicBezTo>
                      <a:pt x="61" y="114"/>
                      <a:pt x="28" y="141"/>
                      <a:pt x="1" y="167"/>
                    </a:cubicBezTo>
                    <a:lnTo>
                      <a:pt x="1" y="167"/>
                    </a:lnTo>
                    <a:lnTo>
                      <a:pt x="1" y="167"/>
                    </a:lnTo>
                    <a:cubicBezTo>
                      <a:pt x="61" y="141"/>
                      <a:pt x="88" y="114"/>
                      <a:pt x="141" y="87"/>
                    </a:cubicBezTo>
                    <a:cubicBezTo>
                      <a:pt x="141" y="60"/>
                      <a:pt x="168" y="33"/>
                      <a:pt x="195" y="0"/>
                    </a:cubicBezTo>
                    <a:lnTo>
                      <a:pt x="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1"/>
              <p:cNvSpPr/>
              <p:nvPr/>
            </p:nvSpPr>
            <p:spPr>
              <a:xfrm>
                <a:off x="7578038" y="3092267"/>
                <a:ext cx="25703" cy="10863"/>
              </a:xfrm>
              <a:custGeom>
                <a:rect b="b" l="l" r="r" t="t"/>
                <a:pathLst>
                  <a:path extrusionOk="0" h="142" w="336">
                    <a:moveTo>
                      <a:pt x="1" y="1"/>
                    </a:moveTo>
                    <a:lnTo>
                      <a:pt x="1" y="34"/>
                    </a:lnTo>
                    <a:lnTo>
                      <a:pt x="1" y="61"/>
                    </a:lnTo>
                    <a:cubicBezTo>
                      <a:pt x="28" y="61"/>
                      <a:pt x="54" y="88"/>
                      <a:pt x="54" y="88"/>
                    </a:cubicBezTo>
                    <a:cubicBezTo>
                      <a:pt x="115" y="115"/>
                      <a:pt x="141" y="115"/>
                      <a:pt x="195" y="141"/>
                    </a:cubicBezTo>
                    <a:lnTo>
                      <a:pt x="255" y="141"/>
                    </a:lnTo>
                    <a:lnTo>
                      <a:pt x="309" y="141"/>
                    </a:lnTo>
                    <a:lnTo>
                      <a:pt x="335" y="141"/>
                    </a:lnTo>
                    <a:lnTo>
                      <a:pt x="335" y="115"/>
                    </a:lnTo>
                    <a:cubicBezTo>
                      <a:pt x="309" y="115"/>
                      <a:pt x="282" y="88"/>
                      <a:pt x="255" y="88"/>
                    </a:cubicBezTo>
                    <a:cubicBezTo>
                      <a:pt x="222" y="88"/>
                      <a:pt x="195" y="88"/>
                      <a:pt x="141" y="61"/>
                    </a:cubicBezTo>
                    <a:lnTo>
                      <a:pt x="88" y="61"/>
                    </a:lnTo>
                    <a:cubicBezTo>
                      <a:pt x="54" y="61"/>
                      <a:pt x="54" y="61"/>
                      <a:pt x="28" y="34"/>
                    </a:cubicBezTo>
                    <a:lnTo>
                      <a:pt x="1" y="34"/>
                    </a:ln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1"/>
              <p:cNvSpPr/>
              <p:nvPr/>
            </p:nvSpPr>
            <p:spPr>
              <a:xfrm>
                <a:off x="7571918" y="3105118"/>
                <a:ext cx="14917" cy="6655"/>
              </a:xfrm>
              <a:custGeom>
                <a:rect b="b" l="l" r="r" t="t"/>
                <a:pathLst>
                  <a:path extrusionOk="0" h="87" w="195">
                    <a:moveTo>
                      <a:pt x="1" y="33"/>
                    </a:moveTo>
                    <a:cubicBezTo>
                      <a:pt x="27" y="33"/>
                      <a:pt x="54" y="33"/>
                      <a:pt x="108" y="60"/>
                    </a:cubicBezTo>
                    <a:cubicBezTo>
                      <a:pt x="134" y="60"/>
                      <a:pt x="134" y="60"/>
                      <a:pt x="168" y="87"/>
                    </a:cubicBezTo>
                    <a:cubicBezTo>
                      <a:pt x="168" y="87"/>
                      <a:pt x="195" y="87"/>
                      <a:pt x="195" y="60"/>
                    </a:cubicBezTo>
                    <a:lnTo>
                      <a:pt x="168" y="60"/>
                    </a:lnTo>
                    <a:cubicBezTo>
                      <a:pt x="134" y="60"/>
                      <a:pt x="108" y="33"/>
                      <a:pt x="81" y="33"/>
                    </a:cubicBezTo>
                    <a:cubicBezTo>
                      <a:pt x="54" y="33"/>
                      <a:pt x="27" y="0"/>
                      <a:pt x="1" y="0"/>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1"/>
              <p:cNvSpPr/>
              <p:nvPr/>
            </p:nvSpPr>
            <p:spPr>
              <a:xfrm>
                <a:off x="7482340" y="3184446"/>
                <a:ext cx="57450" cy="25627"/>
              </a:xfrm>
              <a:custGeom>
                <a:rect b="b" l="l" r="r" t="t"/>
                <a:pathLst>
                  <a:path extrusionOk="0" h="335" w="751">
                    <a:moveTo>
                      <a:pt x="168" y="80"/>
                    </a:moveTo>
                    <a:lnTo>
                      <a:pt x="135" y="80"/>
                    </a:lnTo>
                    <a:cubicBezTo>
                      <a:pt x="108" y="107"/>
                      <a:pt x="54" y="134"/>
                      <a:pt x="28" y="194"/>
                    </a:cubicBezTo>
                    <a:cubicBezTo>
                      <a:pt x="1" y="221"/>
                      <a:pt x="1" y="248"/>
                      <a:pt x="1" y="274"/>
                    </a:cubicBezTo>
                    <a:cubicBezTo>
                      <a:pt x="28" y="301"/>
                      <a:pt x="28" y="335"/>
                      <a:pt x="54" y="335"/>
                    </a:cubicBezTo>
                    <a:cubicBezTo>
                      <a:pt x="108" y="335"/>
                      <a:pt x="195" y="274"/>
                      <a:pt x="222" y="274"/>
                    </a:cubicBezTo>
                    <a:cubicBezTo>
                      <a:pt x="302" y="248"/>
                      <a:pt x="416" y="274"/>
                      <a:pt x="503" y="274"/>
                    </a:cubicBezTo>
                    <a:lnTo>
                      <a:pt x="583" y="274"/>
                    </a:lnTo>
                    <a:cubicBezTo>
                      <a:pt x="636" y="274"/>
                      <a:pt x="670" y="274"/>
                      <a:pt x="697" y="248"/>
                    </a:cubicBezTo>
                    <a:cubicBezTo>
                      <a:pt x="723" y="221"/>
                      <a:pt x="750" y="194"/>
                      <a:pt x="750" y="167"/>
                    </a:cubicBezTo>
                    <a:cubicBezTo>
                      <a:pt x="750" y="134"/>
                      <a:pt x="723" y="107"/>
                      <a:pt x="697" y="80"/>
                    </a:cubicBezTo>
                    <a:cubicBezTo>
                      <a:pt x="670" y="54"/>
                      <a:pt x="610" y="27"/>
                      <a:pt x="583" y="27"/>
                    </a:cubicBezTo>
                    <a:cubicBezTo>
                      <a:pt x="503" y="0"/>
                      <a:pt x="416" y="0"/>
                      <a:pt x="362" y="0"/>
                    </a:cubicBezTo>
                    <a:cubicBezTo>
                      <a:pt x="275" y="27"/>
                      <a:pt x="222" y="27"/>
                      <a:pt x="168" y="80"/>
                    </a:cubicBezTo>
                    <a:close/>
                    <a:moveTo>
                      <a:pt x="670" y="167"/>
                    </a:moveTo>
                    <a:lnTo>
                      <a:pt x="670" y="167"/>
                    </a:lnTo>
                    <a:lnTo>
                      <a:pt x="670" y="194"/>
                    </a:lnTo>
                    <a:lnTo>
                      <a:pt x="670" y="1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1"/>
              <p:cNvSpPr/>
              <p:nvPr/>
            </p:nvSpPr>
            <p:spPr>
              <a:xfrm>
                <a:off x="7526861" y="3736679"/>
                <a:ext cx="454625" cy="332764"/>
              </a:xfrm>
              <a:custGeom>
                <a:rect b="b" l="l" r="r" t="t"/>
                <a:pathLst>
                  <a:path extrusionOk="0" h="4350" w="5943">
                    <a:moveTo>
                      <a:pt x="5440" y="3821"/>
                    </a:moveTo>
                    <a:cubicBezTo>
                      <a:pt x="5942" y="3734"/>
                      <a:pt x="5802" y="2342"/>
                      <a:pt x="4825" y="1613"/>
                    </a:cubicBezTo>
                    <a:cubicBezTo>
                      <a:pt x="3821" y="890"/>
                      <a:pt x="1285" y="0"/>
                      <a:pt x="476" y="81"/>
                    </a:cubicBezTo>
                    <a:cubicBezTo>
                      <a:pt x="255" y="107"/>
                      <a:pt x="1" y="415"/>
                      <a:pt x="335" y="837"/>
                    </a:cubicBezTo>
                    <a:cubicBezTo>
                      <a:pt x="335" y="837"/>
                      <a:pt x="2343" y="4349"/>
                      <a:pt x="5440" y="3821"/>
                    </a:cubicBezTo>
                    <a:close/>
                  </a:path>
                </a:pathLst>
              </a:custGeom>
              <a:solidFill>
                <a:srgbClr val="8B6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1"/>
              <p:cNvSpPr/>
              <p:nvPr/>
            </p:nvSpPr>
            <p:spPr>
              <a:xfrm>
                <a:off x="7454189" y="3517055"/>
                <a:ext cx="140832" cy="296428"/>
              </a:xfrm>
              <a:custGeom>
                <a:rect b="b" l="l" r="r" t="t"/>
                <a:pathLst>
                  <a:path extrusionOk="0" h="3875" w="1841">
                    <a:moveTo>
                      <a:pt x="1841" y="3259"/>
                    </a:moveTo>
                    <a:cubicBezTo>
                      <a:pt x="1841" y="3259"/>
                      <a:pt x="1479" y="3875"/>
                      <a:pt x="1259" y="3647"/>
                    </a:cubicBezTo>
                    <a:cubicBezTo>
                      <a:pt x="1004" y="3427"/>
                      <a:pt x="536" y="2784"/>
                      <a:pt x="590" y="2704"/>
                    </a:cubicBezTo>
                    <a:cubicBezTo>
                      <a:pt x="670" y="2563"/>
                      <a:pt x="837" y="1058"/>
                      <a:pt x="837" y="1058"/>
                    </a:cubicBezTo>
                    <a:cubicBezTo>
                      <a:pt x="837" y="1058"/>
                      <a:pt x="369" y="637"/>
                      <a:pt x="255" y="583"/>
                    </a:cubicBezTo>
                    <a:cubicBezTo>
                      <a:pt x="1" y="416"/>
                      <a:pt x="115" y="362"/>
                      <a:pt x="88" y="362"/>
                    </a:cubicBezTo>
                    <a:lnTo>
                      <a:pt x="670" y="637"/>
                    </a:lnTo>
                    <a:cubicBezTo>
                      <a:pt x="563" y="583"/>
                      <a:pt x="449" y="503"/>
                      <a:pt x="369" y="416"/>
                    </a:cubicBezTo>
                    <a:cubicBezTo>
                      <a:pt x="309" y="389"/>
                      <a:pt x="255" y="335"/>
                      <a:pt x="228" y="249"/>
                    </a:cubicBezTo>
                    <a:cubicBezTo>
                      <a:pt x="168" y="108"/>
                      <a:pt x="255" y="1"/>
                      <a:pt x="369" y="28"/>
                    </a:cubicBezTo>
                    <a:cubicBezTo>
                      <a:pt x="730" y="108"/>
                      <a:pt x="1312" y="610"/>
                      <a:pt x="1647" y="804"/>
                    </a:cubicBezTo>
                    <a:cubicBezTo>
                      <a:pt x="1760" y="864"/>
                      <a:pt x="1673" y="2062"/>
                      <a:pt x="1841" y="3259"/>
                    </a:cubicBezTo>
                    <a:close/>
                  </a:path>
                </a:pathLst>
              </a:custGeom>
              <a:solidFill>
                <a:srgbClr val="8B61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1"/>
              <p:cNvSpPr/>
              <p:nvPr/>
            </p:nvSpPr>
            <p:spPr>
              <a:xfrm>
                <a:off x="7467040" y="3527306"/>
                <a:ext cx="83459" cy="55920"/>
              </a:xfrm>
              <a:custGeom>
                <a:rect b="b" l="l" r="r" t="t"/>
                <a:pathLst>
                  <a:path extrusionOk="0" h="731" w="1091">
                    <a:moveTo>
                      <a:pt x="0" y="1"/>
                    </a:moveTo>
                    <a:lnTo>
                      <a:pt x="60" y="61"/>
                    </a:lnTo>
                    <a:cubicBezTo>
                      <a:pt x="114" y="115"/>
                      <a:pt x="228" y="168"/>
                      <a:pt x="308" y="228"/>
                    </a:cubicBezTo>
                    <a:cubicBezTo>
                      <a:pt x="475" y="335"/>
                      <a:pt x="616" y="449"/>
                      <a:pt x="783" y="536"/>
                    </a:cubicBezTo>
                    <a:cubicBezTo>
                      <a:pt x="897" y="616"/>
                      <a:pt x="1004" y="670"/>
                      <a:pt x="1064" y="730"/>
                    </a:cubicBezTo>
                    <a:lnTo>
                      <a:pt x="1091" y="730"/>
                    </a:lnTo>
                    <a:lnTo>
                      <a:pt x="1091" y="703"/>
                    </a:lnTo>
                    <a:cubicBezTo>
                      <a:pt x="1004" y="670"/>
                      <a:pt x="897" y="590"/>
                      <a:pt x="756" y="503"/>
                    </a:cubicBezTo>
                    <a:cubicBezTo>
                      <a:pt x="535" y="335"/>
                      <a:pt x="228" y="141"/>
                      <a:pt x="87" y="61"/>
                    </a:cubicBezTo>
                    <a:cubicBezTo>
                      <a:pt x="87" y="34"/>
                      <a:pt x="87" y="34"/>
                      <a:pt x="60" y="34"/>
                    </a:cubicBezTo>
                    <a:cubicBezTo>
                      <a:pt x="60" y="1"/>
                      <a:pt x="34" y="1"/>
                      <a:pt x="34" y="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1"/>
              <p:cNvSpPr/>
              <p:nvPr/>
            </p:nvSpPr>
            <p:spPr>
              <a:xfrm>
                <a:off x="7471630" y="3517055"/>
                <a:ext cx="87590" cy="55384"/>
              </a:xfrm>
              <a:custGeom>
                <a:rect b="b" l="l" r="r" t="t"/>
                <a:pathLst>
                  <a:path extrusionOk="0" h="724" w="1145">
                    <a:moveTo>
                      <a:pt x="0" y="28"/>
                    </a:moveTo>
                    <a:lnTo>
                      <a:pt x="0" y="28"/>
                    </a:lnTo>
                    <a:cubicBezTo>
                      <a:pt x="27" y="54"/>
                      <a:pt x="27" y="54"/>
                      <a:pt x="54" y="54"/>
                    </a:cubicBezTo>
                    <a:cubicBezTo>
                      <a:pt x="168" y="135"/>
                      <a:pt x="308" y="222"/>
                      <a:pt x="442" y="335"/>
                    </a:cubicBezTo>
                    <a:cubicBezTo>
                      <a:pt x="582" y="416"/>
                      <a:pt x="723" y="503"/>
                      <a:pt x="863" y="556"/>
                    </a:cubicBezTo>
                    <a:cubicBezTo>
                      <a:pt x="944" y="610"/>
                      <a:pt x="1057" y="670"/>
                      <a:pt x="1144" y="724"/>
                    </a:cubicBezTo>
                    <a:lnTo>
                      <a:pt x="1144" y="724"/>
                    </a:lnTo>
                    <a:lnTo>
                      <a:pt x="1144" y="724"/>
                    </a:lnTo>
                    <a:cubicBezTo>
                      <a:pt x="1031" y="637"/>
                      <a:pt x="917" y="556"/>
                      <a:pt x="810" y="503"/>
                    </a:cubicBezTo>
                    <a:cubicBezTo>
                      <a:pt x="582" y="335"/>
                      <a:pt x="335" y="195"/>
                      <a:pt x="81" y="54"/>
                    </a:cubicBezTo>
                    <a:cubicBezTo>
                      <a:pt x="81" y="28"/>
                      <a:pt x="54" y="28"/>
                      <a:pt x="27" y="28"/>
                    </a:cubicBezTo>
                    <a:cubicBezTo>
                      <a:pt x="27" y="1"/>
                      <a:pt x="27" y="1"/>
                      <a:pt x="0" y="1"/>
                    </a:cubicBezTo>
                    <a:lnTo>
                      <a:pt x="0" y="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1"/>
              <p:cNvSpPr/>
              <p:nvPr/>
            </p:nvSpPr>
            <p:spPr>
              <a:xfrm>
                <a:off x="7495191" y="3561653"/>
                <a:ext cx="48652" cy="27692"/>
              </a:xfrm>
              <a:custGeom>
                <a:rect b="b" l="l" r="r" t="t"/>
                <a:pathLst>
                  <a:path extrusionOk="0" h="362" w="636">
                    <a:moveTo>
                      <a:pt x="0" y="0"/>
                    </a:moveTo>
                    <a:cubicBezTo>
                      <a:pt x="27" y="27"/>
                      <a:pt x="54" y="27"/>
                      <a:pt x="80" y="54"/>
                    </a:cubicBezTo>
                    <a:cubicBezTo>
                      <a:pt x="194" y="114"/>
                      <a:pt x="335" y="194"/>
                      <a:pt x="468" y="281"/>
                    </a:cubicBezTo>
                    <a:cubicBezTo>
                      <a:pt x="529" y="308"/>
                      <a:pt x="582" y="335"/>
                      <a:pt x="636" y="361"/>
                    </a:cubicBezTo>
                    <a:lnTo>
                      <a:pt x="636" y="361"/>
                    </a:lnTo>
                    <a:lnTo>
                      <a:pt x="636" y="361"/>
                    </a:lnTo>
                    <a:cubicBezTo>
                      <a:pt x="609" y="335"/>
                      <a:pt x="582" y="308"/>
                      <a:pt x="582" y="308"/>
                    </a:cubicBezTo>
                    <a:cubicBezTo>
                      <a:pt x="468" y="254"/>
                      <a:pt x="388" y="167"/>
                      <a:pt x="274" y="114"/>
                    </a:cubicBezTo>
                    <a:cubicBezTo>
                      <a:pt x="221" y="87"/>
                      <a:pt x="134" y="54"/>
                      <a:pt x="80" y="0"/>
                    </a:cubicBezTo>
                    <a:lnTo>
                      <a:pt x="27"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1"/>
              <p:cNvSpPr/>
              <p:nvPr/>
            </p:nvSpPr>
            <p:spPr>
              <a:xfrm>
                <a:off x="7473696" y="3486916"/>
                <a:ext cx="82923" cy="57909"/>
              </a:xfrm>
              <a:custGeom>
                <a:rect b="b" l="l" r="r" t="t"/>
                <a:pathLst>
                  <a:path extrusionOk="0" h="757" w="1084">
                    <a:moveTo>
                      <a:pt x="0" y="27"/>
                    </a:moveTo>
                    <a:lnTo>
                      <a:pt x="0" y="27"/>
                    </a:lnTo>
                    <a:cubicBezTo>
                      <a:pt x="27" y="60"/>
                      <a:pt x="80" y="87"/>
                      <a:pt x="141" y="114"/>
                    </a:cubicBezTo>
                    <a:cubicBezTo>
                      <a:pt x="308" y="228"/>
                      <a:pt x="555" y="395"/>
                      <a:pt x="749" y="529"/>
                    </a:cubicBezTo>
                    <a:cubicBezTo>
                      <a:pt x="890" y="616"/>
                      <a:pt x="1004" y="696"/>
                      <a:pt x="1084" y="756"/>
                    </a:cubicBezTo>
                    <a:lnTo>
                      <a:pt x="1084" y="756"/>
                    </a:lnTo>
                    <a:lnTo>
                      <a:pt x="1084" y="729"/>
                    </a:lnTo>
                    <a:cubicBezTo>
                      <a:pt x="1030" y="696"/>
                      <a:pt x="917" y="616"/>
                      <a:pt x="783" y="529"/>
                    </a:cubicBezTo>
                    <a:cubicBezTo>
                      <a:pt x="642" y="422"/>
                      <a:pt x="475" y="308"/>
                      <a:pt x="335" y="228"/>
                    </a:cubicBezTo>
                    <a:cubicBezTo>
                      <a:pt x="221" y="141"/>
                      <a:pt x="114" y="60"/>
                      <a:pt x="27" y="27"/>
                    </a:cubicBezTo>
                    <a:lnTo>
                      <a:pt x="27" y="0"/>
                    </a:ln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1"/>
              <p:cNvSpPr/>
              <p:nvPr/>
            </p:nvSpPr>
            <p:spPr>
              <a:xfrm>
                <a:off x="6987403" y="3676781"/>
                <a:ext cx="469465" cy="400847"/>
              </a:xfrm>
              <a:custGeom>
                <a:rect b="b" l="l" r="r" t="t"/>
                <a:pathLst>
                  <a:path extrusionOk="0" h="5240" w="6137">
                    <a:moveTo>
                      <a:pt x="1172" y="5018"/>
                    </a:moveTo>
                    <a:cubicBezTo>
                      <a:pt x="1172" y="5018"/>
                      <a:pt x="2035" y="5239"/>
                      <a:pt x="3346" y="4296"/>
                    </a:cubicBezTo>
                    <a:cubicBezTo>
                      <a:pt x="4209" y="3627"/>
                      <a:pt x="6136" y="669"/>
                      <a:pt x="6136" y="669"/>
                    </a:cubicBezTo>
                    <a:cubicBezTo>
                      <a:pt x="6136" y="669"/>
                      <a:pt x="5936" y="0"/>
                      <a:pt x="5240" y="308"/>
                    </a:cubicBezTo>
                    <a:cubicBezTo>
                      <a:pt x="3708" y="977"/>
                      <a:pt x="1" y="1727"/>
                      <a:pt x="1172" y="5018"/>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1"/>
              <p:cNvSpPr/>
              <p:nvPr/>
            </p:nvSpPr>
            <p:spPr>
              <a:xfrm>
                <a:off x="7354436" y="3501756"/>
                <a:ext cx="219624" cy="313793"/>
              </a:xfrm>
              <a:custGeom>
                <a:rect b="b" l="l" r="r" t="t"/>
                <a:pathLst>
                  <a:path extrusionOk="0" h="4102" w="2871">
                    <a:moveTo>
                      <a:pt x="1305" y="2931"/>
                    </a:moveTo>
                    <a:lnTo>
                      <a:pt x="0" y="4102"/>
                    </a:lnTo>
                    <a:lnTo>
                      <a:pt x="890" y="1144"/>
                    </a:lnTo>
                    <a:cubicBezTo>
                      <a:pt x="890" y="1144"/>
                      <a:pt x="1673" y="669"/>
                      <a:pt x="2342" y="254"/>
                    </a:cubicBezTo>
                    <a:cubicBezTo>
                      <a:pt x="2730" y="0"/>
                      <a:pt x="2870" y="897"/>
                      <a:pt x="2589" y="1171"/>
                    </a:cubicBezTo>
                    <a:cubicBezTo>
                      <a:pt x="1920" y="1760"/>
                      <a:pt x="1639" y="2148"/>
                      <a:pt x="1639" y="2148"/>
                    </a:cubicBezTo>
                    <a:close/>
                  </a:path>
                </a:pathLst>
              </a:custGeom>
              <a:solidFill>
                <a:srgbClr val="AC79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1"/>
              <p:cNvSpPr/>
              <p:nvPr/>
            </p:nvSpPr>
            <p:spPr>
              <a:xfrm>
                <a:off x="7431163" y="3495560"/>
                <a:ext cx="166459" cy="119336"/>
              </a:xfrm>
              <a:custGeom>
                <a:rect b="b" l="l" r="r" t="t"/>
                <a:pathLst>
                  <a:path extrusionOk="0" h="1560" w="2176">
                    <a:moveTo>
                      <a:pt x="2175" y="1"/>
                    </a:moveTo>
                    <a:cubicBezTo>
                      <a:pt x="2008" y="81"/>
                      <a:pt x="1841" y="168"/>
                      <a:pt x="1700" y="249"/>
                    </a:cubicBezTo>
                    <a:cubicBezTo>
                      <a:pt x="1446" y="389"/>
                      <a:pt x="1225" y="556"/>
                      <a:pt x="971" y="697"/>
                    </a:cubicBezTo>
                    <a:cubicBezTo>
                      <a:pt x="750" y="837"/>
                      <a:pt x="503" y="951"/>
                      <a:pt x="302" y="1118"/>
                    </a:cubicBezTo>
                    <a:cubicBezTo>
                      <a:pt x="275" y="1172"/>
                      <a:pt x="222" y="1199"/>
                      <a:pt x="195" y="1225"/>
                    </a:cubicBezTo>
                    <a:cubicBezTo>
                      <a:pt x="108" y="1339"/>
                      <a:pt x="54" y="1419"/>
                      <a:pt x="1" y="1560"/>
                    </a:cubicBezTo>
                    <a:lnTo>
                      <a:pt x="1" y="1560"/>
                    </a:lnTo>
                    <a:lnTo>
                      <a:pt x="1" y="1560"/>
                    </a:lnTo>
                    <a:cubicBezTo>
                      <a:pt x="81" y="1453"/>
                      <a:pt x="168" y="1366"/>
                      <a:pt x="248" y="1286"/>
                    </a:cubicBezTo>
                    <a:cubicBezTo>
                      <a:pt x="275" y="1252"/>
                      <a:pt x="302" y="1199"/>
                      <a:pt x="362" y="1172"/>
                    </a:cubicBezTo>
                    <a:cubicBezTo>
                      <a:pt x="556" y="1005"/>
                      <a:pt x="777" y="864"/>
                      <a:pt x="1004" y="724"/>
                    </a:cubicBezTo>
                    <a:cubicBezTo>
                      <a:pt x="1198" y="616"/>
                      <a:pt x="1392" y="476"/>
                      <a:pt x="1586" y="362"/>
                    </a:cubicBezTo>
                    <a:cubicBezTo>
                      <a:pt x="1780" y="222"/>
                      <a:pt x="1974" y="115"/>
                      <a:pt x="2175" y="1"/>
                    </a:cubicBezTo>
                    <a:lnTo>
                      <a:pt x="2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1"/>
              <p:cNvSpPr/>
              <p:nvPr/>
            </p:nvSpPr>
            <p:spPr>
              <a:xfrm>
                <a:off x="7448069" y="3504280"/>
                <a:ext cx="170513" cy="125456"/>
              </a:xfrm>
              <a:custGeom>
                <a:rect b="b" l="l" r="r" t="t"/>
                <a:pathLst>
                  <a:path extrusionOk="0" h="1640" w="2229">
                    <a:moveTo>
                      <a:pt x="2202" y="1"/>
                    </a:moveTo>
                    <a:cubicBezTo>
                      <a:pt x="2148" y="27"/>
                      <a:pt x="2088" y="54"/>
                      <a:pt x="2034" y="108"/>
                    </a:cubicBezTo>
                    <a:cubicBezTo>
                      <a:pt x="1954" y="135"/>
                      <a:pt x="1867" y="195"/>
                      <a:pt x="1787" y="248"/>
                    </a:cubicBezTo>
                    <a:cubicBezTo>
                      <a:pt x="1620" y="362"/>
                      <a:pt x="1452" y="442"/>
                      <a:pt x="1285" y="556"/>
                    </a:cubicBezTo>
                    <a:cubicBezTo>
                      <a:pt x="1118" y="670"/>
                      <a:pt x="977" y="750"/>
                      <a:pt x="810" y="864"/>
                    </a:cubicBezTo>
                    <a:cubicBezTo>
                      <a:pt x="616" y="1004"/>
                      <a:pt x="449" y="1138"/>
                      <a:pt x="282" y="1279"/>
                    </a:cubicBezTo>
                    <a:cubicBezTo>
                      <a:pt x="221" y="1366"/>
                      <a:pt x="141" y="1419"/>
                      <a:pt x="81" y="1506"/>
                    </a:cubicBezTo>
                    <a:cubicBezTo>
                      <a:pt x="54" y="1560"/>
                      <a:pt x="27" y="1586"/>
                      <a:pt x="1" y="1613"/>
                    </a:cubicBezTo>
                    <a:lnTo>
                      <a:pt x="1" y="1640"/>
                    </a:lnTo>
                    <a:lnTo>
                      <a:pt x="1" y="1640"/>
                    </a:lnTo>
                    <a:cubicBezTo>
                      <a:pt x="27" y="1586"/>
                      <a:pt x="54" y="1560"/>
                      <a:pt x="81" y="1533"/>
                    </a:cubicBezTo>
                    <a:cubicBezTo>
                      <a:pt x="168" y="1473"/>
                      <a:pt x="221" y="1419"/>
                      <a:pt x="308" y="1339"/>
                    </a:cubicBezTo>
                    <a:cubicBezTo>
                      <a:pt x="389" y="1252"/>
                      <a:pt x="502" y="1172"/>
                      <a:pt x="616" y="1085"/>
                    </a:cubicBezTo>
                    <a:cubicBezTo>
                      <a:pt x="837" y="917"/>
                      <a:pt x="1058" y="777"/>
                      <a:pt x="1285" y="636"/>
                    </a:cubicBezTo>
                    <a:cubicBezTo>
                      <a:pt x="1452" y="529"/>
                      <a:pt x="1586" y="442"/>
                      <a:pt x="1753" y="362"/>
                    </a:cubicBezTo>
                    <a:cubicBezTo>
                      <a:pt x="1840" y="275"/>
                      <a:pt x="1954" y="221"/>
                      <a:pt x="2034" y="168"/>
                    </a:cubicBezTo>
                    <a:cubicBezTo>
                      <a:pt x="2088" y="108"/>
                      <a:pt x="2175" y="54"/>
                      <a:pt x="2228" y="1"/>
                    </a:cubicBezTo>
                    <a:lnTo>
                      <a:pt x="2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1"/>
              <p:cNvSpPr/>
              <p:nvPr/>
            </p:nvSpPr>
            <p:spPr>
              <a:xfrm>
                <a:off x="7456790" y="3531896"/>
                <a:ext cx="159727" cy="123467"/>
              </a:xfrm>
              <a:custGeom>
                <a:rect b="b" l="l" r="r" t="t"/>
                <a:pathLst>
                  <a:path extrusionOk="0" h="1614" w="2088">
                    <a:moveTo>
                      <a:pt x="2088" y="1"/>
                    </a:moveTo>
                    <a:lnTo>
                      <a:pt x="2088" y="1"/>
                    </a:lnTo>
                    <a:lnTo>
                      <a:pt x="2034" y="1"/>
                    </a:lnTo>
                    <a:cubicBezTo>
                      <a:pt x="1867" y="81"/>
                      <a:pt x="1726" y="195"/>
                      <a:pt x="1559" y="309"/>
                    </a:cubicBezTo>
                    <a:cubicBezTo>
                      <a:pt x="1305" y="476"/>
                      <a:pt x="1057" y="643"/>
                      <a:pt x="803" y="837"/>
                    </a:cubicBezTo>
                    <a:cubicBezTo>
                      <a:pt x="636" y="944"/>
                      <a:pt x="442" y="1085"/>
                      <a:pt x="275" y="1252"/>
                    </a:cubicBezTo>
                    <a:cubicBezTo>
                      <a:pt x="221" y="1312"/>
                      <a:pt x="134" y="1366"/>
                      <a:pt x="81" y="1446"/>
                    </a:cubicBezTo>
                    <a:cubicBezTo>
                      <a:pt x="54" y="1506"/>
                      <a:pt x="27" y="1560"/>
                      <a:pt x="0" y="1587"/>
                    </a:cubicBezTo>
                    <a:lnTo>
                      <a:pt x="0" y="1613"/>
                    </a:lnTo>
                    <a:lnTo>
                      <a:pt x="27" y="1613"/>
                    </a:lnTo>
                    <a:cubicBezTo>
                      <a:pt x="54" y="1560"/>
                      <a:pt x="81" y="1533"/>
                      <a:pt x="134" y="1480"/>
                    </a:cubicBezTo>
                    <a:cubicBezTo>
                      <a:pt x="221" y="1393"/>
                      <a:pt x="301" y="1312"/>
                      <a:pt x="415" y="1225"/>
                    </a:cubicBezTo>
                    <a:cubicBezTo>
                      <a:pt x="556" y="1085"/>
                      <a:pt x="696" y="978"/>
                      <a:pt x="837" y="864"/>
                    </a:cubicBezTo>
                    <a:cubicBezTo>
                      <a:pt x="1084" y="697"/>
                      <a:pt x="1338" y="503"/>
                      <a:pt x="1586" y="336"/>
                    </a:cubicBezTo>
                    <a:cubicBezTo>
                      <a:pt x="1726" y="222"/>
                      <a:pt x="1894" y="141"/>
                      <a:pt x="2061" y="28"/>
                    </a:cubicBezTo>
                    <a:cubicBezTo>
                      <a:pt x="2061" y="28"/>
                      <a:pt x="2088" y="28"/>
                      <a:pt x="2088" y="1"/>
                    </a:cubicBezTo>
                    <a:lnTo>
                      <a:pt x="2088" y="1"/>
                    </a:lnTo>
                    <a:lnTo>
                      <a:pt x="2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1"/>
              <p:cNvSpPr/>
              <p:nvPr/>
            </p:nvSpPr>
            <p:spPr>
              <a:xfrm>
                <a:off x="7292474" y="2793928"/>
                <a:ext cx="460744" cy="245174"/>
              </a:xfrm>
              <a:custGeom>
                <a:rect b="b" l="l" r="r" t="t"/>
                <a:pathLst>
                  <a:path extrusionOk="0" h="3205" w="6023">
                    <a:moveTo>
                      <a:pt x="2844" y="221"/>
                    </a:moveTo>
                    <a:cubicBezTo>
                      <a:pt x="2844" y="221"/>
                      <a:pt x="1586" y="87"/>
                      <a:pt x="837" y="863"/>
                    </a:cubicBezTo>
                    <a:cubicBezTo>
                      <a:pt x="415" y="1285"/>
                      <a:pt x="1" y="2369"/>
                      <a:pt x="442" y="3205"/>
                    </a:cubicBezTo>
                    <a:cubicBezTo>
                      <a:pt x="1894" y="2563"/>
                      <a:pt x="4209" y="1392"/>
                      <a:pt x="4209" y="1392"/>
                    </a:cubicBezTo>
                    <a:lnTo>
                      <a:pt x="5213" y="3125"/>
                    </a:lnTo>
                    <a:cubicBezTo>
                      <a:pt x="5213" y="3125"/>
                      <a:pt x="6022" y="0"/>
                      <a:pt x="2844" y="2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4" name="Google Shape;2254;p71"/>
          <p:cNvGrpSpPr/>
          <p:nvPr/>
        </p:nvGrpSpPr>
        <p:grpSpPr>
          <a:xfrm>
            <a:off x="4614670" y="2739439"/>
            <a:ext cx="1946134" cy="1794898"/>
            <a:chOff x="4993429" y="3596226"/>
            <a:chExt cx="1501183" cy="1384525"/>
          </a:xfrm>
        </p:grpSpPr>
        <p:grpSp>
          <p:nvGrpSpPr>
            <p:cNvPr id="2255" name="Google Shape;2255;p71"/>
            <p:cNvGrpSpPr/>
            <p:nvPr/>
          </p:nvGrpSpPr>
          <p:grpSpPr>
            <a:xfrm>
              <a:off x="4993429" y="3782542"/>
              <a:ext cx="1501183" cy="846596"/>
              <a:chOff x="4993429" y="4039717"/>
              <a:chExt cx="1501183" cy="846596"/>
            </a:xfrm>
          </p:grpSpPr>
          <p:sp>
            <p:nvSpPr>
              <p:cNvPr id="2256" name="Google Shape;2256;p71"/>
              <p:cNvSpPr/>
              <p:nvPr/>
            </p:nvSpPr>
            <p:spPr>
              <a:xfrm>
                <a:off x="5752434" y="4039717"/>
                <a:ext cx="742179" cy="321978"/>
              </a:xfrm>
              <a:custGeom>
                <a:rect b="b" l="l" r="r" t="t"/>
                <a:pathLst>
                  <a:path extrusionOk="0" h="4209" w="9702">
                    <a:moveTo>
                      <a:pt x="3486" y="141"/>
                    </a:moveTo>
                    <a:cubicBezTo>
                      <a:pt x="3433" y="141"/>
                      <a:pt x="1840" y="167"/>
                      <a:pt x="837" y="388"/>
                    </a:cubicBezTo>
                    <a:cubicBezTo>
                      <a:pt x="502" y="475"/>
                      <a:pt x="255" y="582"/>
                      <a:pt x="114" y="696"/>
                    </a:cubicBezTo>
                    <a:cubicBezTo>
                      <a:pt x="34" y="810"/>
                      <a:pt x="0" y="917"/>
                      <a:pt x="87" y="1031"/>
                    </a:cubicBezTo>
                    <a:cubicBezTo>
                      <a:pt x="141" y="1111"/>
                      <a:pt x="281" y="1171"/>
                      <a:pt x="475" y="1198"/>
                    </a:cubicBezTo>
                    <a:cubicBezTo>
                      <a:pt x="924" y="1278"/>
                      <a:pt x="1620" y="1251"/>
                      <a:pt x="2121" y="1338"/>
                    </a:cubicBezTo>
                    <a:cubicBezTo>
                      <a:pt x="2315" y="1392"/>
                      <a:pt x="2483" y="1445"/>
                      <a:pt x="2570" y="1559"/>
                    </a:cubicBezTo>
                    <a:cubicBezTo>
                      <a:pt x="2650" y="1646"/>
                      <a:pt x="2650" y="1726"/>
                      <a:pt x="2596" y="1780"/>
                    </a:cubicBezTo>
                    <a:cubicBezTo>
                      <a:pt x="2509" y="1894"/>
                      <a:pt x="2342" y="1947"/>
                      <a:pt x="2208" y="2007"/>
                    </a:cubicBezTo>
                    <a:cubicBezTo>
                      <a:pt x="1901" y="2114"/>
                      <a:pt x="1733" y="2228"/>
                      <a:pt x="1646" y="2315"/>
                    </a:cubicBezTo>
                    <a:cubicBezTo>
                      <a:pt x="1620" y="2369"/>
                      <a:pt x="1620" y="2395"/>
                      <a:pt x="1620" y="2422"/>
                    </a:cubicBezTo>
                    <a:cubicBezTo>
                      <a:pt x="1620" y="2482"/>
                      <a:pt x="1646" y="2536"/>
                      <a:pt x="1707" y="2589"/>
                    </a:cubicBezTo>
                    <a:cubicBezTo>
                      <a:pt x="1954" y="2757"/>
                      <a:pt x="2623" y="2844"/>
                      <a:pt x="3125" y="2924"/>
                    </a:cubicBezTo>
                    <a:cubicBezTo>
                      <a:pt x="3406" y="2984"/>
                      <a:pt x="3627" y="3011"/>
                      <a:pt x="3714" y="3064"/>
                    </a:cubicBezTo>
                    <a:cubicBezTo>
                      <a:pt x="3881" y="3178"/>
                      <a:pt x="3821" y="3319"/>
                      <a:pt x="3741" y="3426"/>
                    </a:cubicBezTo>
                    <a:cubicBezTo>
                      <a:pt x="3714" y="3539"/>
                      <a:pt x="3654" y="3653"/>
                      <a:pt x="3680" y="3760"/>
                    </a:cubicBezTo>
                    <a:cubicBezTo>
                      <a:pt x="3680" y="3847"/>
                      <a:pt x="3767" y="3954"/>
                      <a:pt x="3935" y="4041"/>
                    </a:cubicBezTo>
                    <a:cubicBezTo>
                      <a:pt x="4129" y="4182"/>
                      <a:pt x="4550" y="4209"/>
                      <a:pt x="4938" y="4209"/>
                    </a:cubicBezTo>
                    <a:cubicBezTo>
                      <a:pt x="5299" y="4182"/>
                      <a:pt x="5687" y="4122"/>
                      <a:pt x="5915" y="4015"/>
                    </a:cubicBezTo>
                    <a:cubicBezTo>
                      <a:pt x="6163" y="3928"/>
                      <a:pt x="6276" y="3787"/>
                      <a:pt x="6470" y="3680"/>
                    </a:cubicBezTo>
                    <a:cubicBezTo>
                      <a:pt x="6557" y="3653"/>
                      <a:pt x="6611" y="3620"/>
                      <a:pt x="6725" y="3593"/>
                    </a:cubicBezTo>
                    <a:cubicBezTo>
                      <a:pt x="7333" y="3486"/>
                      <a:pt x="8029" y="3566"/>
                      <a:pt x="8672" y="3486"/>
                    </a:cubicBezTo>
                    <a:cubicBezTo>
                      <a:pt x="8979" y="3453"/>
                      <a:pt x="9260" y="3399"/>
                      <a:pt x="9508" y="3285"/>
                    </a:cubicBezTo>
                    <a:cubicBezTo>
                      <a:pt x="9535" y="3285"/>
                      <a:pt x="9568" y="3258"/>
                      <a:pt x="9568" y="3258"/>
                    </a:cubicBezTo>
                    <a:cubicBezTo>
                      <a:pt x="9595" y="3258"/>
                      <a:pt x="9595" y="3232"/>
                      <a:pt x="9622" y="3205"/>
                    </a:cubicBezTo>
                    <a:cubicBezTo>
                      <a:pt x="9702" y="3091"/>
                      <a:pt x="9702" y="2984"/>
                      <a:pt x="9675" y="2897"/>
                    </a:cubicBezTo>
                    <a:cubicBezTo>
                      <a:pt x="9648" y="2844"/>
                      <a:pt x="9595" y="2783"/>
                      <a:pt x="9508" y="2757"/>
                    </a:cubicBezTo>
                    <a:cubicBezTo>
                      <a:pt x="9401" y="2703"/>
                      <a:pt x="9260" y="2676"/>
                      <a:pt x="9066" y="2650"/>
                    </a:cubicBezTo>
                    <a:cubicBezTo>
                      <a:pt x="8397" y="2563"/>
                      <a:pt x="7307" y="2650"/>
                      <a:pt x="6470" y="2563"/>
                    </a:cubicBezTo>
                    <a:cubicBezTo>
                      <a:pt x="5995" y="2536"/>
                      <a:pt x="5634" y="2449"/>
                      <a:pt x="5440" y="2255"/>
                    </a:cubicBezTo>
                    <a:lnTo>
                      <a:pt x="5440" y="2201"/>
                    </a:lnTo>
                    <a:cubicBezTo>
                      <a:pt x="5467" y="2175"/>
                      <a:pt x="5493" y="2175"/>
                      <a:pt x="5520" y="2148"/>
                    </a:cubicBezTo>
                    <a:cubicBezTo>
                      <a:pt x="5687" y="2034"/>
                      <a:pt x="6497" y="1894"/>
                      <a:pt x="6919" y="1726"/>
                    </a:cubicBezTo>
                    <a:cubicBezTo>
                      <a:pt x="7026" y="1673"/>
                      <a:pt x="7113" y="1613"/>
                      <a:pt x="7166" y="1559"/>
                    </a:cubicBezTo>
                    <a:cubicBezTo>
                      <a:pt x="7193" y="1532"/>
                      <a:pt x="7193" y="1479"/>
                      <a:pt x="7193" y="1445"/>
                    </a:cubicBezTo>
                    <a:cubicBezTo>
                      <a:pt x="7139" y="1278"/>
                      <a:pt x="6892" y="1171"/>
                      <a:pt x="6557" y="1111"/>
                    </a:cubicBezTo>
                    <a:cubicBezTo>
                      <a:pt x="5968" y="977"/>
                      <a:pt x="5159" y="977"/>
                      <a:pt x="4885" y="863"/>
                    </a:cubicBezTo>
                    <a:lnTo>
                      <a:pt x="4885" y="863"/>
                    </a:lnTo>
                    <a:lnTo>
                      <a:pt x="4885" y="836"/>
                    </a:lnTo>
                    <a:lnTo>
                      <a:pt x="4911" y="810"/>
                    </a:lnTo>
                    <a:cubicBezTo>
                      <a:pt x="4965" y="750"/>
                      <a:pt x="5386" y="669"/>
                      <a:pt x="5554" y="555"/>
                    </a:cubicBezTo>
                    <a:cubicBezTo>
                      <a:pt x="5634" y="502"/>
                      <a:pt x="5687" y="442"/>
                      <a:pt x="5634" y="388"/>
                    </a:cubicBezTo>
                    <a:cubicBezTo>
                      <a:pt x="5520" y="221"/>
                      <a:pt x="5299" y="141"/>
                      <a:pt x="5052" y="80"/>
                    </a:cubicBezTo>
                    <a:cubicBezTo>
                      <a:pt x="4517" y="0"/>
                      <a:pt x="3848" y="141"/>
                      <a:pt x="3486" y="141"/>
                    </a:cubicBezTo>
                    <a:close/>
                    <a:moveTo>
                      <a:pt x="3486" y="167"/>
                    </a:moveTo>
                    <a:lnTo>
                      <a:pt x="3486" y="167"/>
                    </a:lnTo>
                    <a:cubicBezTo>
                      <a:pt x="3794" y="167"/>
                      <a:pt x="4323" y="80"/>
                      <a:pt x="4824" y="107"/>
                    </a:cubicBezTo>
                    <a:cubicBezTo>
                      <a:pt x="5159" y="141"/>
                      <a:pt x="5440" y="221"/>
                      <a:pt x="5607" y="415"/>
                    </a:cubicBezTo>
                    <a:lnTo>
                      <a:pt x="5607" y="475"/>
                    </a:lnTo>
                    <a:cubicBezTo>
                      <a:pt x="5580" y="502"/>
                      <a:pt x="5520" y="529"/>
                      <a:pt x="5467" y="555"/>
                    </a:cubicBezTo>
                    <a:cubicBezTo>
                      <a:pt x="5246" y="642"/>
                      <a:pt x="4938" y="723"/>
                      <a:pt x="4885" y="750"/>
                    </a:cubicBezTo>
                    <a:cubicBezTo>
                      <a:pt x="4885" y="776"/>
                      <a:pt x="4824" y="810"/>
                      <a:pt x="4824" y="863"/>
                    </a:cubicBezTo>
                    <a:cubicBezTo>
                      <a:pt x="4824" y="890"/>
                      <a:pt x="4824" y="890"/>
                      <a:pt x="4851" y="917"/>
                    </a:cubicBezTo>
                    <a:cubicBezTo>
                      <a:pt x="5159" y="1004"/>
                      <a:pt x="5942" y="1031"/>
                      <a:pt x="6524" y="1171"/>
                    </a:cubicBezTo>
                    <a:cubicBezTo>
                      <a:pt x="6832" y="1225"/>
                      <a:pt x="7086" y="1312"/>
                      <a:pt x="7139" y="1445"/>
                    </a:cubicBezTo>
                    <a:cubicBezTo>
                      <a:pt x="7139" y="1479"/>
                      <a:pt x="7139" y="1506"/>
                      <a:pt x="7113" y="1532"/>
                    </a:cubicBezTo>
                    <a:cubicBezTo>
                      <a:pt x="7086" y="1586"/>
                      <a:pt x="6999" y="1613"/>
                      <a:pt x="6892" y="1646"/>
                    </a:cubicBezTo>
                    <a:cubicBezTo>
                      <a:pt x="6470" y="1840"/>
                      <a:pt x="5661" y="1981"/>
                      <a:pt x="5467" y="2088"/>
                    </a:cubicBezTo>
                    <a:cubicBezTo>
                      <a:pt x="5440" y="2114"/>
                      <a:pt x="5386" y="2148"/>
                      <a:pt x="5386" y="2175"/>
                    </a:cubicBezTo>
                    <a:cubicBezTo>
                      <a:pt x="5353" y="2228"/>
                      <a:pt x="5353" y="2255"/>
                      <a:pt x="5386" y="2315"/>
                    </a:cubicBezTo>
                    <a:cubicBezTo>
                      <a:pt x="5580" y="2509"/>
                      <a:pt x="5968" y="2589"/>
                      <a:pt x="6470" y="2650"/>
                    </a:cubicBezTo>
                    <a:cubicBezTo>
                      <a:pt x="7280" y="2730"/>
                      <a:pt x="8397" y="2650"/>
                      <a:pt x="9033" y="2730"/>
                    </a:cubicBezTo>
                    <a:cubicBezTo>
                      <a:pt x="9234" y="2757"/>
                      <a:pt x="9367" y="2783"/>
                      <a:pt x="9481" y="2844"/>
                    </a:cubicBezTo>
                    <a:cubicBezTo>
                      <a:pt x="9535" y="2870"/>
                      <a:pt x="9595" y="2924"/>
                      <a:pt x="9595" y="2984"/>
                    </a:cubicBezTo>
                    <a:cubicBezTo>
                      <a:pt x="9595" y="3038"/>
                      <a:pt x="9595" y="3091"/>
                      <a:pt x="9535" y="3151"/>
                    </a:cubicBezTo>
                    <a:cubicBezTo>
                      <a:pt x="9535" y="3178"/>
                      <a:pt x="9535" y="3178"/>
                      <a:pt x="9508" y="3178"/>
                    </a:cubicBezTo>
                    <a:lnTo>
                      <a:pt x="9481" y="3205"/>
                    </a:lnTo>
                    <a:cubicBezTo>
                      <a:pt x="9234" y="3319"/>
                      <a:pt x="8953" y="3372"/>
                      <a:pt x="8672" y="3399"/>
                    </a:cubicBezTo>
                    <a:cubicBezTo>
                      <a:pt x="8002" y="3453"/>
                      <a:pt x="7307" y="3372"/>
                      <a:pt x="6691" y="3513"/>
                    </a:cubicBezTo>
                    <a:cubicBezTo>
                      <a:pt x="6584" y="3513"/>
                      <a:pt x="6497" y="3539"/>
                      <a:pt x="6444" y="3593"/>
                    </a:cubicBezTo>
                    <a:cubicBezTo>
                      <a:pt x="6250" y="3680"/>
                      <a:pt x="6109" y="3821"/>
                      <a:pt x="5888" y="3928"/>
                    </a:cubicBezTo>
                    <a:cubicBezTo>
                      <a:pt x="5661" y="4015"/>
                      <a:pt x="5299" y="4095"/>
                      <a:pt x="4911" y="4095"/>
                    </a:cubicBezTo>
                    <a:cubicBezTo>
                      <a:pt x="4550" y="4122"/>
                      <a:pt x="4182" y="4095"/>
                      <a:pt x="3961" y="3954"/>
                    </a:cubicBezTo>
                    <a:cubicBezTo>
                      <a:pt x="3848" y="3874"/>
                      <a:pt x="3794" y="3821"/>
                      <a:pt x="3767" y="3734"/>
                    </a:cubicBezTo>
                    <a:cubicBezTo>
                      <a:pt x="3741" y="3620"/>
                      <a:pt x="3821" y="3513"/>
                      <a:pt x="3881" y="3399"/>
                    </a:cubicBezTo>
                    <a:cubicBezTo>
                      <a:pt x="3935" y="3258"/>
                      <a:pt x="3935" y="3118"/>
                      <a:pt x="3767" y="2984"/>
                    </a:cubicBezTo>
                    <a:cubicBezTo>
                      <a:pt x="3680" y="2951"/>
                      <a:pt x="3433" y="2897"/>
                      <a:pt x="3125" y="2844"/>
                    </a:cubicBezTo>
                    <a:cubicBezTo>
                      <a:pt x="2650" y="2757"/>
                      <a:pt x="1981" y="2676"/>
                      <a:pt x="1760" y="2536"/>
                    </a:cubicBezTo>
                    <a:cubicBezTo>
                      <a:pt x="1707" y="2509"/>
                      <a:pt x="1673" y="2482"/>
                      <a:pt x="1673" y="2422"/>
                    </a:cubicBezTo>
                    <a:cubicBezTo>
                      <a:pt x="1673" y="2395"/>
                      <a:pt x="1707" y="2395"/>
                      <a:pt x="1707" y="2369"/>
                    </a:cubicBezTo>
                    <a:cubicBezTo>
                      <a:pt x="1787" y="2282"/>
                      <a:pt x="1954" y="2175"/>
                      <a:pt x="2235" y="2061"/>
                    </a:cubicBezTo>
                    <a:cubicBezTo>
                      <a:pt x="2376" y="2034"/>
                      <a:pt x="2570" y="1947"/>
                      <a:pt x="2650" y="1840"/>
                    </a:cubicBezTo>
                    <a:cubicBezTo>
                      <a:pt x="2737" y="1753"/>
                      <a:pt x="2737" y="1646"/>
                      <a:pt x="2623" y="1506"/>
                    </a:cubicBezTo>
                    <a:cubicBezTo>
                      <a:pt x="2543" y="1392"/>
                      <a:pt x="2342" y="1338"/>
                      <a:pt x="2148" y="1278"/>
                    </a:cubicBezTo>
                    <a:cubicBezTo>
                      <a:pt x="1646" y="1198"/>
                      <a:pt x="924" y="1225"/>
                      <a:pt x="475" y="1171"/>
                    </a:cubicBezTo>
                    <a:cubicBezTo>
                      <a:pt x="308" y="1144"/>
                      <a:pt x="168" y="1084"/>
                      <a:pt x="114" y="1004"/>
                    </a:cubicBezTo>
                    <a:cubicBezTo>
                      <a:pt x="61" y="890"/>
                      <a:pt x="61" y="810"/>
                      <a:pt x="141" y="723"/>
                    </a:cubicBezTo>
                    <a:cubicBezTo>
                      <a:pt x="281" y="609"/>
                      <a:pt x="536" y="502"/>
                      <a:pt x="870" y="442"/>
                    </a:cubicBezTo>
                    <a:cubicBezTo>
                      <a:pt x="1874" y="194"/>
                      <a:pt x="3486" y="167"/>
                      <a:pt x="3486" y="1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1"/>
              <p:cNvSpPr/>
              <p:nvPr/>
            </p:nvSpPr>
            <p:spPr>
              <a:xfrm>
                <a:off x="4993429" y="4459916"/>
                <a:ext cx="428921" cy="426397"/>
              </a:xfrm>
              <a:custGeom>
                <a:rect b="b" l="l" r="r" t="t"/>
                <a:pathLst>
                  <a:path extrusionOk="0" h="5574" w="5607">
                    <a:moveTo>
                      <a:pt x="5272" y="107"/>
                    </a:moveTo>
                    <a:lnTo>
                      <a:pt x="5299" y="107"/>
                    </a:lnTo>
                    <a:lnTo>
                      <a:pt x="5299" y="80"/>
                    </a:lnTo>
                    <a:lnTo>
                      <a:pt x="5299" y="80"/>
                    </a:lnTo>
                    <a:cubicBezTo>
                      <a:pt x="5272" y="80"/>
                      <a:pt x="5272" y="107"/>
                      <a:pt x="5239" y="107"/>
                    </a:cubicBezTo>
                    <a:cubicBezTo>
                      <a:pt x="5185" y="80"/>
                      <a:pt x="5159" y="80"/>
                      <a:pt x="5105" y="80"/>
                    </a:cubicBezTo>
                    <a:lnTo>
                      <a:pt x="5018" y="80"/>
                    </a:lnTo>
                    <a:lnTo>
                      <a:pt x="4991" y="80"/>
                    </a:lnTo>
                    <a:cubicBezTo>
                      <a:pt x="4938" y="54"/>
                      <a:pt x="4878" y="27"/>
                      <a:pt x="4824" y="27"/>
                    </a:cubicBezTo>
                    <a:cubicBezTo>
                      <a:pt x="4463" y="0"/>
                      <a:pt x="4068" y="0"/>
                      <a:pt x="3707" y="80"/>
                    </a:cubicBezTo>
                    <a:cubicBezTo>
                      <a:pt x="3459" y="134"/>
                      <a:pt x="3232" y="248"/>
                      <a:pt x="3038" y="442"/>
                    </a:cubicBezTo>
                    <a:cubicBezTo>
                      <a:pt x="2931" y="529"/>
                      <a:pt x="2897" y="636"/>
                      <a:pt x="2897" y="723"/>
                    </a:cubicBezTo>
                    <a:cubicBezTo>
                      <a:pt x="2897" y="944"/>
                      <a:pt x="3152" y="1171"/>
                      <a:pt x="3292" y="1365"/>
                    </a:cubicBezTo>
                    <a:cubicBezTo>
                      <a:pt x="3319" y="1445"/>
                      <a:pt x="3372" y="1506"/>
                      <a:pt x="3346" y="1559"/>
                    </a:cubicBezTo>
                    <a:cubicBezTo>
                      <a:pt x="3346" y="1613"/>
                      <a:pt x="3319" y="1673"/>
                      <a:pt x="3232" y="1700"/>
                    </a:cubicBezTo>
                    <a:cubicBezTo>
                      <a:pt x="3038" y="1780"/>
                      <a:pt x="2817" y="1840"/>
                      <a:pt x="2596" y="1867"/>
                    </a:cubicBezTo>
                    <a:cubicBezTo>
                      <a:pt x="2094" y="1947"/>
                      <a:pt x="1506" y="1920"/>
                      <a:pt x="1031" y="2061"/>
                    </a:cubicBezTo>
                    <a:cubicBezTo>
                      <a:pt x="696" y="2141"/>
                      <a:pt x="422" y="2282"/>
                      <a:pt x="194" y="2563"/>
                    </a:cubicBezTo>
                    <a:cubicBezTo>
                      <a:pt x="0" y="2844"/>
                      <a:pt x="27" y="2977"/>
                      <a:pt x="168" y="3064"/>
                    </a:cubicBezTo>
                    <a:cubicBezTo>
                      <a:pt x="308" y="3178"/>
                      <a:pt x="643" y="3232"/>
                      <a:pt x="863" y="3312"/>
                    </a:cubicBezTo>
                    <a:cubicBezTo>
                      <a:pt x="1031" y="3372"/>
                      <a:pt x="1144" y="3453"/>
                      <a:pt x="1171" y="3620"/>
                    </a:cubicBezTo>
                    <a:cubicBezTo>
                      <a:pt x="1171" y="3787"/>
                      <a:pt x="1057" y="3928"/>
                      <a:pt x="950" y="4068"/>
                    </a:cubicBezTo>
                    <a:cubicBezTo>
                      <a:pt x="837" y="4209"/>
                      <a:pt x="723" y="4316"/>
                      <a:pt x="643" y="4483"/>
                    </a:cubicBezTo>
                    <a:cubicBezTo>
                      <a:pt x="616" y="4570"/>
                      <a:pt x="589" y="4650"/>
                      <a:pt x="589" y="4764"/>
                    </a:cubicBezTo>
                    <a:cubicBezTo>
                      <a:pt x="589" y="4878"/>
                      <a:pt x="669" y="4985"/>
                      <a:pt x="783" y="5072"/>
                    </a:cubicBezTo>
                    <a:cubicBezTo>
                      <a:pt x="977" y="5212"/>
                      <a:pt x="1285" y="5319"/>
                      <a:pt x="1619" y="5406"/>
                    </a:cubicBezTo>
                    <a:cubicBezTo>
                      <a:pt x="2315" y="5547"/>
                      <a:pt x="3205" y="5573"/>
                      <a:pt x="3486" y="5486"/>
                    </a:cubicBezTo>
                    <a:cubicBezTo>
                      <a:pt x="3600" y="5460"/>
                      <a:pt x="3680" y="5406"/>
                      <a:pt x="3794" y="5379"/>
                    </a:cubicBezTo>
                    <a:cubicBezTo>
                      <a:pt x="3901" y="5319"/>
                      <a:pt x="3988" y="5266"/>
                      <a:pt x="4068" y="5212"/>
                    </a:cubicBezTo>
                    <a:cubicBezTo>
                      <a:pt x="4155" y="5152"/>
                      <a:pt x="4182" y="5098"/>
                      <a:pt x="4209" y="5045"/>
                    </a:cubicBezTo>
                    <a:cubicBezTo>
                      <a:pt x="4209" y="4985"/>
                      <a:pt x="4155" y="4931"/>
                      <a:pt x="4102" y="4904"/>
                    </a:cubicBezTo>
                    <a:cubicBezTo>
                      <a:pt x="3874" y="4737"/>
                      <a:pt x="3319" y="4623"/>
                      <a:pt x="3065" y="4483"/>
                    </a:cubicBezTo>
                    <a:cubicBezTo>
                      <a:pt x="2984" y="4429"/>
                      <a:pt x="2931" y="4403"/>
                      <a:pt x="2958" y="4316"/>
                    </a:cubicBezTo>
                    <a:cubicBezTo>
                      <a:pt x="3011" y="4262"/>
                      <a:pt x="3125" y="4235"/>
                      <a:pt x="3292" y="4209"/>
                    </a:cubicBezTo>
                    <a:cubicBezTo>
                      <a:pt x="3707" y="4122"/>
                      <a:pt x="4403" y="4068"/>
                      <a:pt x="4797" y="3954"/>
                    </a:cubicBezTo>
                    <a:cubicBezTo>
                      <a:pt x="4965" y="3901"/>
                      <a:pt x="5072" y="3874"/>
                      <a:pt x="5132" y="3787"/>
                    </a:cubicBezTo>
                    <a:cubicBezTo>
                      <a:pt x="5159" y="3760"/>
                      <a:pt x="5185" y="3707"/>
                      <a:pt x="5185" y="3620"/>
                    </a:cubicBezTo>
                    <a:cubicBezTo>
                      <a:pt x="5132" y="3479"/>
                      <a:pt x="4938" y="3372"/>
                      <a:pt x="4684" y="3285"/>
                    </a:cubicBezTo>
                    <a:cubicBezTo>
                      <a:pt x="4269" y="3178"/>
                      <a:pt x="3680" y="3118"/>
                      <a:pt x="3346" y="2977"/>
                    </a:cubicBezTo>
                    <a:cubicBezTo>
                      <a:pt x="3178" y="2897"/>
                      <a:pt x="3065" y="2783"/>
                      <a:pt x="3098" y="2643"/>
                    </a:cubicBezTo>
                    <a:cubicBezTo>
                      <a:pt x="3125" y="2509"/>
                      <a:pt x="3232" y="2449"/>
                      <a:pt x="3433" y="2395"/>
                    </a:cubicBezTo>
                    <a:cubicBezTo>
                      <a:pt x="3767" y="2282"/>
                      <a:pt x="4322" y="2282"/>
                      <a:pt x="4737" y="2228"/>
                    </a:cubicBezTo>
                    <a:cubicBezTo>
                      <a:pt x="4965" y="2175"/>
                      <a:pt x="5185" y="2114"/>
                      <a:pt x="5272" y="2034"/>
                    </a:cubicBezTo>
                    <a:cubicBezTo>
                      <a:pt x="5440" y="1894"/>
                      <a:pt x="5380" y="1726"/>
                      <a:pt x="5212" y="1532"/>
                    </a:cubicBezTo>
                    <a:cubicBezTo>
                      <a:pt x="5018" y="1305"/>
                      <a:pt x="4684" y="1111"/>
                      <a:pt x="4490" y="944"/>
                    </a:cubicBezTo>
                    <a:cubicBezTo>
                      <a:pt x="4403" y="863"/>
                      <a:pt x="4349" y="803"/>
                      <a:pt x="4349" y="776"/>
                    </a:cubicBezTo>
                    <a:cubicBezTo>
                      <a:pt x="4349" y="776"/>
                      <a:pt x="4349" y="750"/>
                      <a:pt x="4376" y="750"/>
                    </a:cubicBezTo>
                    <a:cubicBezTo>
                      <a:pt x="4403" y="723"/>
                      <a:pt x="4463" y="696"/>
                      <a:pt x="4516" y="696"/>
                    </a:cubicBezTo>
                    <a:cubicBezTo>
                      <a:pt x="4824" y="609"/>
                      <a:pt x="5353" y="529"/>
                      <a:pt x="5520" y="468"/>
                    </a:cubicBezTo>
                    <a:cubicBezTo>
                      <a:pt x="5607" y="415"/>
                      <a:pt x="5607" y="361"/>
                      <a:pt x="5547" y="274"/>
                    </a:cubicBezTo>
                    <a:cubicBezTo>
                      <a:pt x="5520" y="194"/>
                      <a:pt x="5406" y="134"/>
                      <a:pt x="5353" y="107"/>
                    </a:cubicBezTo>
                    <a:lnTo>
                      <a:pt x="5272" y="107"/>
                    </a:lnTo>
                    <a:close/>
                    <a:moveTo>
                      <a:pt x="4630" y="54"/>
                    </a:moveTo>
                    <a:cubicBezTo>
                      <a:pt x="4322" y="54"/>
                      <a:pt x="4015" y="80"/>
                      <a:pt x="3707" y="134"/>
                    </a:cubicBezTo>
                    <a:cubicBezTo>
                      <a:pt x="3486" y="221"/>
                      <a:pt x="3265" y="301"/>
                      <a:pt x="3098" y="468"/>
                    </a:cubicBezTo>
                    <a:cubicBezTo>
                      <a:pt x="2897" y="669"/>
                      <a:pt x="2984" y="836"/>
                      <a:pt x="3098" y="970"/>
                    </a:cubicBezTo>
                    <a:cubicBezTo>
                      <a:pt x="3205" y="1171"/>
                      <a:pt x="3433" y="1338"/>
                      <a:pt x="3459" y="1506"/>
                    </a:cubicBezTo>
                    <a:cubicBezTo>
                      <a:pt x="3486" y="1613"/>
                      <a:pt x="3433" y="1700"/>
                      <a:pt x="3265" y="1780"/>
                    </a:cubicBezTo>
                    <a:cubicBezTo>
                      <a:pt x="3065" y="1894"/>
                      <a:pt x="2844" y="1947"/>
                      <a:pt x="2596" y="1974"/>
                    </a:cubicBezTo>
                    <a:cubicBezTo>
                      <a:pt x="2094" y="2061"/>
                      <a:pt x="1532" y="2034"/>
                      <a:pt x="1057" y="2141"/>
                    </a:cubicBezTo>
                    <a:cubicBezTo>
                      <a:pt x="756" y="2228"/>
                      <a:pt x="475" y="2342"/>
                      <a:pt x="254" y="2616"/>
                    </a:cubicBezTo>
                    <a:cubicBezTo>
                      <a:pt x="114" y="2810"/>
                      <a:pt x="114" y="2951"/>
                      <a:pt x="221" y="3011"/>
                    </a:cubicBezTo>
                    <a:cubicBezTo>
                      <a:pt x="362" y="3118"/>
                      <a:pt x="669" y="3145"/>
                      <a:pt x="890" y="3258"/>
                    </a:cubicBezTo>
                    <a:cubicBezTo>
                      <a:pt x="1091" y="3312"/>
                      <a:pt x="1225" y="3426"/>
                      <a:pt x="1225" y="3620"/>
                    </a:cubicBezTo>
                    <a:cubicBezTo>
                      <a:pt x="1225" y="3707"/>
                      <a:pt x="1198" y="3787"/>
                      <a:pt x="1171" y="3874"/>
                    </a:cubicBezTo>
                    <a:cubicBezTo>
                      <a:pt x="1091" y="4015"/>
                      <a:pt x="950" y="4148"/>
                      <a:pt x="837" y="4289"/>
                    </a:cubicBezTo>
                    <a:cubicBezTo>
                      <a:pt x="723" y="4429"/>
                      <a:pt x="643" y="4570"/>
                      <a:pt x="643" y="4737"/>
                    </a:cubicBezTo>
                    <a:cubicBezTo>
                      <a:pt x="643" y="4851"/>
                      <a:pt x="723" y="4958"/>
                      <a:pt x="837" y="5018"/>
                    </a:cubicBezTo>
                    <a:cubicBezTo>
                      <a:pt x="1004" y="5152"/>
                      <a:pt x="1312" y="5266"/>
                      <a:pt x="1619" y="5353"/>
                    </a:cubicBezTo>
                    <a:cubicBezTo>
                      <a:pt x="2342" y="5486"/>
                      <a:pt x="3178" y="5520"/>
                      <a:pt x="3459" y="5433"/>
                    </a:cubicBezTo>
                    <a:cubicBezTo>
                      <a:pt x="3566" y="5406"/>
                      <a:pt x="3680" y="5353"/>
                      <a:pt x="3767" y="5319"/>
                    </a:cubicBezTo>
                    <a:cubicBezTo>
                      <a:pt x="3874" y="5266"/>
                      <a:pt x="3961" y="5212"/>
                      <a:pt x="4041" y="5152"/>
                    </a:cubicBezTo>
                    <a:cubicBezTo>
                      <a:pt x="4102" y="5125"/>
                      <a:pt x="4128" y="5072"/>
                      <a:pt x="4128" y="5045"/>
                    </a:cubicBezTo>
                    <a:cubicBezTo>
                      <a:pt x="4155" y="5018"/>
                      <a:pt x="4102" y="4985"/>
                      <a:pt x="4041" y="4931"/>
                    </a:cubicBezTo>
                    <a:cubicBezTo>
                      <a:pt x="3821" y="4791"/>
                      <a:pt x="3292" y="4684"/>
                      <a:pt x="3038" y="4543"/>
                    </a:cubicBezTo>
                    <a:cubicBezTo>
                      <a:pt x="2897" y="4483"/>
                      <a:pt x="2844" y="4376"/>
                      <a:pt x="2897" y="4289"/>
                    </a:cubicBezTo>
                    <a:cubicBezTo>
                      <a:pt x="2958" y="4235"/>
                      <a:pt x="3098" y="4182"/>
                      <a:pt x="3292" y="4122"/>
                    </a:cubicBezTo>
                    <a:cubicBezTo>
                      <a:pt x="3707" y="4041"/>
                      <a:pt x="4376" y="3981"/>
                      <a:pt x="4797" y="3874"/>
                    </a:cubicBezTo>
                    <a:cubicBezTo>
                      <a:pt x="4878" y="3847"/>
                      <a:pt x="4991" y="3814"/>
                      <a:pt x="5045" y="3760"/>
                    </a:cubicBezTo>
                    <a:cubicBezTo>
                      <a:pt x="5072" y="3734"/>
                      <a:pt x="5105" y="3707"/>
                      <a:pt x="5105" y="3647"/>
                    </a:cubicBezTo>
                    <a:cubicBezTo>
                      <a:pt x="5072" y="3513"/>
                      <a:pt x="4878" y="3426"/>
                      <a:pt x="4657" y="3372"/>
                    </a:cubicBezTo>
                    <a:cubicBezTo>
                      <a:pt x="4235" y="3232"/>
                      <a:pt x="3653" y="3178"/>
                      <a:pt x="3319" y="3038"/>
                    </a:cubicBezTo>
                    <a:cubicBezTo>
                      <a:pt x="3098" y="2951"/>
                      <a:pt x="2984" y="2810"/>
                      <a:pt x="3011" y="2616"/>
                    </a:cubicBezTo>
                    <a:cubicBezTo>
                      <a:pt x="3038" y="2476"/>
                      <a:pt x="3178" y="2395"/>
                      <a:pt x="3399" y="2342"/>
                    </a:cubicBezTo>
                    <a:cubicBezTo>
                      <a:pt x="3767" y="2228"/>
                      <a:pt x="4296" y="2201"/>
                      <a:pt x="4710" y="2141"/>
                    </a:cubicBezTo>
                    <a:cubicBezTo>
                      <a:pt x="4938" y="2114"/>
                      <a:pt x="5132" y="2061"/>
                      <a:pt x="5239" y="1974"/>
                    </a:cubicBezTo>
                    <a:cubicBezTo>
                      <a:pt x="5353" y="1867"/>
                      <a:pt x="5299" y="1726"/>
                      <a:pt x="5159" y="1586"/>
                    </a:cubicBezTo>
                    <a:cubicBezTo>
                      <a:pt x="4965" y="1365"/>
                      <a:pt x="4630" y="1138"/>
                      <a:pt x="4436" y="1004"/>
                    </a:cubicBezTo>
                    <a:cubicBezTo>
                      <a:pt x="4322" y="917"/>
                      <a:pt x="4269" y="836"/>
                      <a:pt x="4269" y="776"/>
                    </a:cubicBezTo>
                    <a:cubicBezTo>
                      <a:pt x="4269" y="750"/>
                      <a:pt x="4296" y="723"/>
                      <a:pt x="4322" y="696"/>
                    </a:cubicBezTo>
                    <a:cubicBezTo>
                      <a:pt x="4349" y="669"/>
                      <a:pt x="4403" y="636"/>
                      <a:pt x="4516" y="609"/>
                    </a:cubicBezTo>
                    <a:cubicBezTo>
                      <a:pt x="4797" y="529"/>
                      <a:pt x="5326" y="468"/>
                      <a:pt x="5466" y="388"/>
                    </a:cubicBezTo>
                    <a:cubicBezTo>
                      <a:pt x="5520" y="388"/>
                      <a:pt x="5520" y="361"/>
                      <a:pt x="5493" y="301"/>
                    </a:cubicBezTo>
                    <a:cubicBezTo>
                      <a:pt x="5466" y="248"/>
                      <a:pt x="5380" y="194"/>
                      <a:pt x="5326" y="194"/>
                    </a:cubicBezTo>
                    <a:cubicBezTo>
                      <a:pt x="5272" y="167"/>
                      <a:pt x="5185" y="167"/>
                      <a:pt x="5105" y="134"/>
                    </a:cubicBezTo>
                    <a:lnTo>
                      <a:pt x="5018" y="134"/>
                    </a:lnTo>
                    <a:cubicBezTo>
                      <a:pt x="4938" y="134"/>
                      <a:pt x="4851" y="107"/>
                      <a:pt x="4797" y="107"/>
                    </a:cubicBezTo>
                    <a:lnTo>
                      <a:pt x="4570" y="107"/>
                    </a:lnTo>
                    <a:cubicBezTo>
                      <a:pt x="4543" y="107"/>
                      <a:pt x="4543" y="80"/>
                      <a:pt x="4543" y="80"/>
                    </a:cubicBezTo>
                    <a:cubicBezTo>
                      <a:pt x="4543" y="80"/>
                      <a:pt x="4543" y="54"/>
                      <a:pt x="4570"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1"/>
              <p:cNvSpPr/>
              <p:nvPr/>
            </p:nvSpPr>
            <p:spPr>
              <a:xfrm>
                <a:off x="5967926" y="4549494"/>
                <a:ext cx="495015" cy="136166"/>
              </a:xfrm>
              <a:custGeom>
                <a:rect b="b" l="l" r="r" t="t"/>
                <a:pathLst>
                  <a:path extrusionOk="0" h="1780" w="6471">
                    <a:moveTo>
                      <a:pt x="1927" y="1057"/>
                    </a:moveTo>
                    <a:cubicBezTo>
                      <a:pt x="1813" y="1084"/>
                      <a:pt x="1733" y="1111"/>
                      <a:pt x="1673" y="1171"/>
                    </a:cubicBezTo>
                    <a:cubicBezTo>
                      <a:pt x="1399" y="1305"/>
                      <a:pt x="1258" y="1505"/>
                      <a:pt x="1532" y="1639"/>
                    </a:cubicBezTo>
                    <a:cubicBezTo>
                      <a:pt x="1619" y="1699"/>
                      <a:pt x="2094" y="1726"/>
                      <a:pt x="2676" y="1753"/>
                    </a:cubicBezTo>
                    <a:cubicBezTo>
                      <a:pt x="3707" y="1780"/>
                      <a:pt x="5105" y="1753"/>
                      <a:pt x="5326" y="1753"/>
                    </a:cubicBezTo>
                    <a:cubicBezTo>
                      <a:pt x="5413" y="1753"/>
                      <a:pt x="5968" y="1726"/>
                      <a:pt x="6276" y="1639"/>
                    </a:cubicBezTo>
                    <a:cubicBezTo>
                      <a:pt x="6330" y="1612"/>
                      <a:pt x="6383" y="1586"/>
                      <a:pt x="6417" y="1559"/>
                    </a:cubicBezTo>
                    <a:cubicBezTo>
                      <a:pt x="6470" y="1532"/>
                      <a:pt x="6470" y="1505"/>
                      <a:pt x="6470" y="1472"/>
                    </a:cubicBezTo>
                    <a:cubicBezTo>
                      <a:pt x="6470" y="1445"/>
                      <a:pt x="6417" y="1392"/>
                      <a:pt x="6330" y="1338"/>
                    </a:cubicBezTo>
                    <a:cubicBezTo>
                      <a:pt x="5995" y="1198"/>
                      <a:pt x="5105" y="1057"/>
                      <a:pt x="4878" y="863"/>
                    </a:cubicBezTo>
                    <a:cubicBezTo>
                      <a:pt x="4797" y="803"/>
                      <a:pt x="4744" y="749"/>
                      <a:pt x="4710" y="696"/>
                    </a:cubicBezTo>
                    <a:lnTo>
                      <a:pt x="4710" y="609"/>
                    </a:lnTo>
                    <a:cubicBezTo>
                      <a:pt x="4744" y="582"/>
                      <a:pt x="4797" y="555"/>
                      <a:pt x="4851" y="555"/>
                    </a:cubicBezTo>
                    <a:cubicBezTo>
                      <a:pt x="4991" y="502"/>
                      <a:pt x="5132" y="468"/>
                      <a:pt x="5246" y="442"/>
                    </a:cubicBezTo>
                    <a:cubicBezTo>
                      <a:pt x="5353" y="388"/>
                      <a:pt x="5413" y="335"/>
                      <a:pt x="5379" y="221"/>
                    </a:cubicBezTo>
                    <a:cubicBezTo>
                      <a:pt x="5353" y="134"/>
                      <a:pt x="5272" y="107"/>
                      <a:pt x="5185" y="80"/>
                    </a:cubicBezTo>
                    <a:cubicBezTo>
                      <a:pt x="5045" y="27"/>
                      <a:pt x="4878" y="0"/>
                      <a:pt x="4657" y="0"/>
                    </a:cubicBezTo>
                    <a:cubicBezTo>
                      <a:pt x="4041" y="0"/>
                      <a:pt x="3205" y="107"/>
                      <a:pt x="2957" y="107"/>
                    </a:cubicBezTo>
                    <a:lnTo>
                      <a:pt x="2817" y="107"/>
                    </a:lnTo>
                    <a:cubicBezTo>
                      <a:pt x="2315" y="107"/>
                      <a:pt x="1760" y="54"/>
                      <a:pt x="1231" y="80"/>
                    </a:cubicBezTo>
                    <a:cubicBezTo>
                      <a:pt x="863" y="107"/>
                      <a:pt x="529" y="194"/>
                      <a:pt x="194" y="361"/>
                    </a:cubicBezTo>
                    <a:cubicBezTo>
                      <a:pt x="167" y="361"/>
                      <a:pt x="87" y="415"/>
                      <a:pt x="60" y="442"/>
                    </a:cubicBezTo>
                    <a:cubicBezTo>
                      <a:pt x="27" y="502"/>
                      <a:pt x="0" y="529"/>
                      <a:pt x="27" y="555"/>
                    </a:cubicBezTo>
                    <a:cubicBezTo>
                      <a:pt x="60" y="636"/>
                      <a:pt x="167" y="696"/>
                      <a:pt x="335" y="696"/>
                    </a:cubicBezTo>
                    <a:cubicBezTo>
                      <a:pt x="643" y="723"/>
                      <a:pt x="1091" y="609"/>
                      <a:pt x="1365" y="582"/>
                    </a:cubicBezTo>
                    <a:cubicBezTo>
                      <a:pt x="1479" y="582"/>
                      <a:pt x="1566" y="582"/>
                      <a:pt x="1593" y="636"/>
                    </a:cubicBezTo>
                    <a:cubicBezTo>
                      <a:pt x="1593" y="669"/>
                      <a:pt x="1566" y="669"/>
                      <a:pt x="1566" y="669"/>
                    </a:cubicBezTo>
                    <a:cubicBezTo>
                      <a:pt x="1506" y="723"/>
                      <a:pt x="1425" y="723"/>
                      <a:pt x="1338" y="749"/>
                    </a:cubicBezTo>
                    <a:cubicBezTo>
                      <a:pt x="1064" y="836"/>
                      <a:pt x="669" y="863"/>
                      <a:pt x="562" y="917"/>
                    </a:cubicBezTo>
                    <a:cubicBezTo>
                      <a:pt x="562" y="917"/>
                      <a:pt x="475" y="943"/>
                      <a:pt x="422" y="1004"/>
                    </a:cubicBezTo>
                    <a:lnTo>
                      <a:pt x="422" y="1057"/>
                    </a:lnTo>
                    <a:cubicBezTo>
                      <a:pt x="448" y="1084"/>
                      <a:pt x="475" y="1111"/>
                      <a:pt x="502" y="1111"/>
                    </a:cubicBezTo>
                    <a:cubicBezTo>
                      <a:pt x="589" y="1137"/>
                      <a:pt x="729" y="1137"/>
                      <a:pt x="863" y="1137"/>
                    </a:cubicBezTo>
                    <a:cubicBezTo>
                      <a:pt x="1171" y="1111"/>
                      <a:pt x="1566" y="1084"/>
                      <a:pt x="1927" y="1057"/>
                    </a:cubicBezTo>
                    <a:close/>
                    <a:moveTo>
                      <a:pt x="2121" y="1030"/>
                    </a:moveTo>
                    <a:cubicBezTo>
                      <a:pt x="1954" y="1084"/>
                      <a:pt x="1813" y="1137"/>
                      <a:pt x="1700" y="1198"/>
                    </a:cubicBezTo>
                    <a:cubicBezTo>
                      <a:pt x="1479" y="1338"/>
                      <a:pt x="1338" y="1472"/>
                      <a:pt x="1566" y="1586"/>
                    </a:cubicBezTo>
                    <a:cubicBezTo>
                      <a:pt x="1619" y="1612"/>
                      <a:pt x="1981" y="1639"/>
                      <a:pt x="2456" y="1639"/>
                    </a:cubicBezTo>
                    <a:lnTo>
                      <a:pt x="3038" y="1639"/>
                    </a:lnTo>
                    <a:cubicBezTo>
                      <a:pt x="4015" y="1673"/>
                      <a:pt x="5105" y="1673"/>
                      <a:pt x="5326" y="1673"/>
                    </a:cubicBezTo>
                    <a:cubicBezTo>
                      <a:pt x="5413" y="1673"/>
                      <a:pt x="5828" y="1639"/>
                      <a:pt x="6136" y="1586"/>
                    </a:cubicBezTo>
                    <a:cubicBezTo>
                      <a:pt x="6216" y="1586"/>
                      <a:pt x="6303" y="1559"/>
                      <a:pt x="6356" y="1532"/>
                    </a:cubicBezTo>
                    <a:cubicBezTo>
                      <a:pt x="6383" y="1505"/>
                      <a:pt x="6417" y="1505"/>
                      <a:pt x="6417" y="1472"/>
                    </a:cubicBezTo>
                    <a:cubicBezTo>
                      <a:pt x="6417" y="1472"/>
                      <a:pt x="6383" y="1445"/>
                      <a:pt x="6356" y="1445"/>
                    </a:cubicBezTo>
                    <a:cubicBezTo>
                      <a:pt x="6303" y="1418"/>
                      <a:pt x="6216" y="1392"/>
                      <a:pt x="6136" y="1365"/>
                    </a:cubicBezTo>
                    <a:cubicBezTo>
                      <a:pt x="5747" y="1224"/>
                      <a:pt x="5018" y="1057"/>
                      <a:pt x="4851" y="917"/>
                    </a:cubicBezTo>
                    <a:cubicBezTo>
                      <a:pt x="4657" y="749"/>
                      <a:pt x="4630" y="669"/>
                      <a:pt x="4684" y="582"/>
                    </a:cubicBezTo>
                    <a:cubicBezTo>
                      <a:pt x="4744" y="502"/>
                      <a:pt x="4991" y="468"/>
                      <a:pt x="5159" y="415"/>
                    </a:cubicBezTo>
                    <a:cubicBezTo>
                      <a:pt x="5272" y="361"/>
                      <a:pt x="5353" y="335"/>
                      <a:pt x="5326" y="221"/>
                    </a:cubicBezTo>
                    <a:cubicBezTo>
                      <a:pt x="5299" y="194"/>
                      <a:pt x="5246" y="134"/>
                      <a:pt x="5159" y="107"/>
                    </a:cubicBezTo>
                    <a:cubicBezTo>
                      <a:pt x="5045" y="80"/>
                      <a:pt x="4878" y="54"/>
                      <a:pt x="4657" y="54"/>
                    </a:cubicBezTo>
                    <a:cubicBezTo>
                      <a:pt x="4041" y="54"/>
                      <a:pt x="3205" y="194"/>
                      <a:pt x="2957" y="194"/>
                    </a:cubicBezTo>
                    <a:lnTo>
                      <a:pt x="2817" y="194"/>
                    </a:lnTo>
                    <a:cubicBezTo>
                      <a:pt x="2315" y="167"/>
                      <a:pt x="1760" y="107"/>
                      <a:pt x="1231" y="167"/>
                    </a:cubicBezTo>
                    <a:cubicBezTo>
                      <a:pt x="897" y="194"/>
                      <a:pt x="529" y="248"/>
                      <a:pt x="228" y="415"/>
                    </a:cubicBezTo>
                    <a:cubicBezTo>
                      <a:pt x="194" y="415"/>
                      <a:pt x="141" y="442"/>
                      <a:pt x="114" y="468"/>
                    </a:cubicBezTo>
                    <a:cubicBezTo>
                      <a:pt x="87" y="502"/>
                      <a:pt x="87" y="529"/>
                      <a:pt x="87" y="529"/>
                    </a:cubicBezTo>
                    <a:cubicBezTo>
                      <a:pt x="114" y="609"/>
                      <a:pt x="228" y="636"/>
                      <a:pt x="335" y="636"/>
                    </a:cubicBezTo>
                    <a:cubicBezTo>
                      <a:pt x="643" y="636"/>
                      <a:pt x="1091" y="529"/>
                      <a:pt x="1365" y="529"/>
                    </a:cubicBezTo>
                    <a:cubicBezTo>
                      <a:pt x="1506" y="529"/>
                      <a:pt x="1593" y="555"/>
                      <a:pt x="1646" y="609"/>
                    </a:cubicBezTo>
                    <a:cubicBezTo>
                      <a:pt x="1646" y="636"/>
                      <a:pt x="1646" y="669"/>
                      <a:pt x="1619" y="696"/>
                    </a:cubicBezTo>
                    <a:cubicBezTo>
                      <a:pt x="1593" y="723"/>
                      <a:pt x="1532" y="749"/>
                      <a:pt x="1452" y="776"/>
                    </a:cubicBezTo>
                    <a:cubicBezTo>
                      <a:pt x="1198" y="863"/>
                      <a:pt x="696" y="917"/>
                      <a:pt x="589" y="970"/>
                    </a:cubicBezTo>
                    <a:cubicBezTo>
                      <a:pt x="589" y="970"/>
                      <a:pt x="502" y="1030"/>
                      <a:pt x="475" y="1030"/>
                    </a:cubicBezTo>
                    <a:cubicBezTo>
                      <a:pt x="502" y="1057"/>
                      <a:pt x="502" y="1057"/>
                      <a:pt x="529" y="1057"/>
                    </a:cubicBezTo>
                    <a:cubicBezTo>
                      <a:pt x="616" y="1084"/>
                      <a:pt x="696" y="1084"/>
                      <a:pt x="783" y="1084"/>
                    </a:cubicBezTo>
                    <a:cubicBezTo>
                      <a:pt x="1171" y="1084"/>
                      <a:pt x="1787" y="970"/>
                      <a:pt x="2235" y="943"/>
                    </a:cubicBezTo>
                    <a:lnTo>
                      <a:pt x="2482" y="943"/>
                    </a:lnTo>
                    <a:cubicBezTo>
                      <a:pt x="2569" y="970"/>
                      <a:pt x="2623" y="970"/>
                      <a:pt x="2676" y="1004"/>
                    </a:cubicBezTo>
                    <a:lnTo>
                      <a:pt x="2676" y="1030"/>
                    </a:lnTo>
                    <a:cubicBezTo>
                      <a:pt x="2676" y="1057"/>
                      <a:pt x="2676" y="1057"/>
                      <a:pt x="2650" y="1057"/>
                    </a:cubicBezTo>
                    <a:cubicBezTo>
                      <a:pt x="2623" y="1030"/>
                      <a:pt x="2569" y="1030"/>
                      <a:pt x="2482" y="10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1"/>
              <p:cNvSpPr/>
              <p:nvPr/>
            </p:nvSpPr>
            <p:spPr>
              <a:xfrm>
                <a:off x="5117278" y="4206022"/>
                <a:ext cx="287707" cy="189943"/>
              </a:xfrm>
              <a:custGeom>
                <a:rect b="b" l="l" r="r" t="t"/>
                <a:pathLst>
                  <a:path extrusionOk="0" h="2483" w="3761">
                    <a:moveTo>
                      <a:pt x="2449" y="1"/>
                    </a:moveTo>
                    <a:lnTo>
                      <a:pt x="2202" y="1"/>
                    </a:lnTo>
                    <a:cubicBezTo>
                      <a:pt x="2008" y="1"/>
                      <a:pt x="1780" y="27"/>
                      <a:pt x="1586" y="27"/>
                    </a:cubicBezTo>
                    <a:cubicBezTo>
                      <a:pt x="1392" y="27"/>
                      <a:pt x="810" y="27"/>
                      <a:pt x="388" y="168"/>
                    </a:cubicBezTo>
                    <a:cubicBezTo>
                      <a:pt x="168" y="248"/>
                      <a:pt x="27" y="362"/>
                      <a:pt x="0" y="529"/>
                    </a:cubicBezTo>
                    <a:cubicBezTo>
                      <a:pt x="0" y="670"/>
                      <a:pt x="107" y="750"/>
                      <a:pt x="308" y="810"/>
                    </a:cubicBezTo>
                    <a:cubicBezTo>
                      <a:pt x="609" y="890"/>
                      <a:pt x="1057" y="890"/>
                      <a:pt x="1392" y="977"/>
                    </a:cubicBezTo>
                    <a:cubicBezTo>
                      <a:pt x="1586" y="1004"/>
                      <a:pt x="1727" y="1058"/>
                      <a:pt x="1727" y="1171"/>
                    </a:cubicBezTo>
                    <a:cubicBezTo>
                      <a:pt x="1753" y="1198"/>
                      <a:pt x="1727" y="1225"/>
                      <a:pt x="1727" y="1252"/>
                    </a:cubicBezTo>
                    <a:cubicBezTo>
                      <a:pt x="1700" y="1279"/>
                      <a:pt x="1646" y="1312"/>
                      <a:pt x="1613" y="1365"/>
                    </a:cubicBezTo>
                    <a:cubicBezTo>
                      <a:pt x="1365" y="1586"/>
                      <a:pt x="890" y="1841"/>
                      <a:pt x="696" y="2061"/>
                    </a:cubicBezTo>
                    <a:cubicBezTo>
                      <a:pt x="609" y="2148"/>
                      <a:pt x="582" y="2229"/>
                      <a:pt x="609" y="2282"/>
                    </a:cubicBezTo>
                    <a:cubicBezTo>
                      <a:pt x="609" y="2342"/>
                      <a:pt x="669" y="2369"/>
                      <a:pt x="723" y="2396"/>
                    </a:cubicBezTo>
                    <a:cubicBezTo>
                      <a:pt x="890" y="2483"/>
                      <a:pt x="1419" y="2483"/>
                      <a:pt x="1947" y="2449"/>
                    </a:cubicBezTo>
                    <a:cubicBezTo>
                      <a:pt x="2483" y="2396"/>
                      <a:pt x="3011" y="2316"/>
                      <a:pt x="3152" y="2175"/>
                    </a:cubicBezTo>
                    <a:cubicBezTo>
                      <a:pt x="3285" y="2088"/>
                      <a:pt x="3346" y="1981"/>
                      <a:pt x="3372" y="1894"/>
                    </a:cubicBezTo>
                    <a:cubicBezTo>
                      <a:pt x="3426" y="1780"/>
                      <a:pt x="3426" y="1673"/>
                      <a:pt x="3486" y="1560"/>
                    </a:cubicBezTo>
                    <a:cubicBezTo>
                      <a:pt x="3540" y="1506"/>
                      <a:pt x="3620" y="1479"/>
                      <a:pt x="3734" y="1446"/>
                    </a:cubicBezTo>
                    <a:cubicBezTo>
                      <a:pt x="3761" y="1446"/>
                      <a:pt x="3761" y="1419"/>
                      <a:pt x="3761" y="1419"/>
                    </a:cubicBezTo>
                    <a:lnTo>
                      <a:pt x="3734" y="1419"/>
                    </a:lnTo>
                    <a:cubicBezTo>
                      <a:pt x="3593" y="1446"/>
                      <a:pt x="3513" y="1506"/>
                      <a:pt x="3453" y="1560"/>
                    </a:cubicBezTo>
                    <a:cubicBezTo>
                      <a:pt x="3399" y="1613"/>
                      <a:pt x="3372" y="1700"/>
                      <a:pt x="3346" y="1814"/>
                    </a:cubicBezTo>
                    <a:cubicBezTo>
                      <a:pt x="3319" y="1921"/>
                      <a:pt x="3259" y="2035"/>
                      <a:pt x="3118" y="2148"/>
                    </a:cubicBezTo>
                    <a:cubicBezTo>
                      <a:pt x="2984" y="2255"/>
                      <a:pt x="2483" y="2342"/>
                      <a:pt x="1947" y="2369"/>
                    </a:cubicBezTo>
                    <a:cubicBezTo>
                      <a:pt x="1446" y="2396"/>
                      <a:pt x="917" y="2396"/>
                      <a:pt x="776" y="2342"/>
                    </a:cubicBezTo>
                    <a:cubicBezTo>
                      <a:pt x="723" y="2316"/>
                      <a:pt x="696" y="2282"/>
                      <a:pt x="696" y="2255"/>
                    </a:cubicBezTo>
                    <a:cubicBezTo>
                      <a:pt x="669" y="2229"/>
                      <a:pt x="723" y="2175"/>
                      <a:pt x="750" y="2115"/>
                    </a:cubicBezTo>
                    <a:cubicBezTo>
                      <a:pt x="944" y="1894"/>
                      <a:pt x="1419" y="1647"/>
                      <a:pt x="1673" y="1419"/>
                    </a:cubicBezTo>
                    <a:cubicBezTo>
                      <a:pt x="1727" y="1365"/>
                      <a:pt x="1780" y="1312"/>
                      <a:pt x="1814" y="1279"/>
                    </a:cubicBezTo>
                    <a:cubicBezTo>
                      <a:pt x="1840" y="1225"/>
                      <a:pt x="1840" y="1198"/>
                      <a:pt x="1840" y="1171"/>
                    </a:cubicBezTo>
                    <a:cubicBezTo>
                      <a:pt x="1814" y="1031"/>
                      <a:pt x="1673" y="944"/>
                      <a:pt x="1506" y="890"/>
                    </a:cubicBezTo>
                    <a:cubicBezTo>
                      <a:pt x="1198" y="810"/>
                      <a:pt x="723" y="810"/>
                      <a:pt x="415" y="723"/>
                    </a:cubicBezTo>
                    <a:cubicBezTo>
                      <a:pt x="308" y="723"/>
                      <a:pt x="221" y="696"/>
                      <a:pt x="168" y="643"/>
                    </a:cubicBezTo>
                    <a:cubicBezTo>
                      <a:pt x="107" y="609"/>
                      <a:pt x="81" y="583"/>
                      <a:pt x="81" y="529"/>
                    </a:cubicBezTo>
                    <a:cubicBezTo>
                      <a:pt x="81" y="389"/>
                      <a:pt x="221" y="308"/>
                      <a:pt x="415" y="221"/>
                    </a:cubicBezTo>
                    <a:cubicBezTo>
                      <a:pt x="810" y="108"/>
                      <a:pt x="1392" y="81"/>
                      <a:pt x="1586" y="81"/>
                    </a:cubicBezTo>
                    <a:cubicBezTo>
                      <a:pt x="1840" y="81"/>
                      <a:pt x="2061" y="27"/>
                      <a:pt x="2282" y="1"/>
                    </a:cubicBezTo>
                    <a:lnTo>
                      <a:pt x="2449" y="1"/>
                    </a:lnTo>
                    <a:lnTo>
                      <a:pt x="24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 name="Google Shape;2260;p71"/>
            <p:cNvGrpSpPr/>
            <p:nvPr/>
          </p:nvGrpSpPr>
          <p:grpSpPr>
            <a:xfrm>
              <a:off x="5324050" y="3596226"/>
              <a:ext cx="759085" cy="1384525"/>
              <a:chOff x="5324050" y="2114076"/>
              <a:chExt cx="759085" cy="1384525"/>
            </a:xfrm>
          </p:grpSpPr>
          <p:sp>
            <p:nvSpPr>
              <p:cNvPr id="2261" name="Google Shape;2261;p71"/>
              <p:cNvSpPr/>
              <p:nvPr/>
            </p:nvSpPr>
            <p:spPr>
              <a:xfrm>
                <a:off x="5349600" y="2886391"/>
                <a:ext cx="164393" cy="556443"/>
              </a:xfrm>
              <a:custGeom>
                <a:rect b="b" l="l" r="r" t="t"/>
                <a:pathLst>
                  <a:path extrusionOk="0" h="7274" w="2149">
                    <a:moveTo>
                      <a:pt x="1955" y="1"/>
                    </a:moveTo>
                    <a:cubicBezTo>
                      <a:pt x="1955" y="1"/>
                      <a:pt x="529" y="195"/>
                      <a:pt x="168" y="1727"/>
                    </a:cubicBezTo>
                    <a:cubicBezTo>
                      <a:pt x="1" y="2369"/>
                      <a:pt x="28" y="6885"/>
                      <a:pt x="28" y="6885"/>
                    </a:cubicBezTo>
                    <a:lnTo>
                      <a:pt x="1868" y="7273"/>
                    </a:lnTo>
                    <a:cubicBezTo>
                      <a:pt x="1868" y="7273"/>
                      <a:pt x="1981" y="4597"/>
                      <a:pt x="2062" y="3012"/>
                    </a:cubicBezTo>
                    <a:cubicBezTo>
                      <a:pt x="2149" y="1841"/>
                      <a:pt x="1955" y="1"/>
                      <a:pt x="19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1"/>
              <p:cNvSpPr/>
              <p:nvPr/>
            </p:nvSpPr>
            <p:spPr>
              <a:xfrm>
                <a:off x="5870163" y="2879736"/>
                <a:ext cx="204784" cy="563098"/>
              </a:xfrm>
              <a:custGeom>
                <a:rect b="b" l="l" r="r" t="t"/>
                <a:pathLst>
                  <a:path extrusionOk="0" h="7361" w="2677">
                    <a:moveTo>
                      <a:pt x="221" y="141"/>
                    </a:moveTo>
                    <a:cubicBezTo>
                      <a:pt x="221" y="141"/>
                      <a:pt x="1506" y="1"/>
                      <a:pt x="2061" y="1453"/>
                    </a:cubicBezTo>
                    <a:cubicBezTo>
                      <a:pt x="2677" y="3012"/>
                      <a:pt x="2061" y="6859"/>
                      <a:pt x="2061" y="6859"/>
                    </a:cubicBezTo>
                    <a:lnTo>
                      <a:pt x="107" y="7360"/>
                    </a:lnTo>
                    <a:cubicBezTo>
                      <a:pt x="107" y="7360"/>
                      <a:pt x="0" y="4350"/>
                      <a:pt x="54" y="2650"/>
                    </a:cubicBezTo>
                    <a:cubicBezTo>
                      <a:pt x="81" y="1479"/>
                      <a:pt x="221" y="141"/>
                      <a:pt x="221" y="1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1"/>
              <p:cNvSpPr/>
              <p:nvPr/>
            </p:nvSpPr>
            <p:spPr>
              <a:xfrm>
                <a:off x="5349600" y="2766673"/>
                <a:ext cx="720759" cy="699723"/>
              </a:xfrm>
              <a:custGeom>
                <a:rect b="b" l="l" r="r" t="t"/>
                <a:pathLst>
                  <a:path extrusionOk="0" h="9147" w="9422">
                    <a:moveTo>
                      <a:pt x="3293" y="87"/>
                    </a:moveTo>
                    <a:cubicBezTo>
                      <a:pt x="3293" y="87"/>
                      <a:pt x="3346" y="616"/>
                      <a:pt x="2925" y="870"/>
                    </a:cubicBezTo>
                    <a:cubicBezTo>
                      <a:pt x="2537" y="1118"/>
                      <a:pt x="1620" y="1539"/>
                      <a:pt x="891" y="2007"/>
                    </a:cubicBezTo>
                    <a:cubicBezTo>
                      <a:pt x="1" y="2569"/>
                      <a:pt x="643" y="4383"/>
                      <a:pt x="1841" y="6109"/>
                    </a:cubicBezTo>
                    <a:lnTo>
                      <a:pt x="2229" y="8671"/>
                    </a:lnTo>
                    <a:lnTo>
                      <a:pt x="5936" y="9146"/>
                    </a:lnTo>
                    <a:cubicBezTo>
                      <a:pt x="5936" y="9146"/>
                      <a:pt x="6665" y="7527"/>
                      <a:pt x="7555" y="5888"/>
                    </a:cubicBezTo>
                    <a:cubicBezTo>
                      <a:pt x="9421" y="2543"/>
                      <a:pt x="8505" y="2208"/>
                      <a:pt x="8224" y="1840"/>
                    </a:cubicBezTo>
                    <a:cubicBezTo>
                      <a:pt x="8056" y="1619"/>
                      <a:pt x="7775" y="1399"/>
                      <a:pt x="6832" y="1171"/>
                    </a:cubicBezTo>
                    <a:cubicBezTo>
                      <a:pt x="5574" y="837"/>
                      <a:pt x="5521" y="0"/>
                      <a:pt x="5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1"/>
              <p:cNvSpPr/>
              <p:nvPr/>
            </p:nvSpPr>
            <p:spPr>
              <a:xfrm>
                <a:off x="5601428" y="2583386"/>
                <a:ext cx="170513" cy="307214"/>
              </a:xfrm>
              <a:custGeom>
                <a:rect b="b" l="l" r="r" t="t"/>
                <a:pathLst>
                  <a:path extrusionOk="0" h="4016" w="2229">
                    <a:moveTo>
                      <a:pt x="1" y="1"/>
                    </a:moveTo>
                    <a:lnTo>
                      <a:pt x="2229" y="1"/>
                    </a:lnTo>
                    <a:lnTo>
                      <a:pt x="2229" y="4015"/>
                    </a:lnTo>
                    <a:lnTo>
                      <a:pt x="1" y="401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1"/>
              <p:cNvSpPr/>
              <p:nvPr/>
            </p:nvSpPr>
            <p:spPr>
              <a:xfrm>
                <a:off x="5590719" y="2726206"/>
                <a:ext cx="189943" cy="94245"/>
              </a:xfrm>
              <a:custGeom>
                <a:rect b="b" l="l" r="r" t="t"/>
                <a:pathLst>
                  <a:path extrusionOk="0" h="1232" w="2483">
                    <a:moveTo>
                      <a:pt x="0" y="1"/>
                    </a:moveTo>
                    <a:cubicBezTo>
                      <a:pt x="0" y="1"/>
                      <a:pt x="977" y="837"/>
                      <a:pt x="2148" y="141"/>
                    </a:cubicBezTo>
                    <a:lnTo>
                      <a:pt x="2482" y="27"/>
                    </a:lnTo>
                    <a:cubicBezTo>
                      <a:pt x="2482" y="27"/>
                      <a:pt x="2034" y="1198"/>
                      <a:pt x="1312" y="1232"/>
                    </a:cubicBezTo>
                    <a:cubicBezTo>
                      <a:pt x="810" y="1232"/>
                      <a:pt x="80" y="69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1"/>
              <p:cNvSpPr/>
              <p:nvPr/>
            </p:nvSpPr>
            <p:spPr>
              <a:xfrm>
                <a:off x="5662856" y="3022556"/>
                <a:ext cx="62039" cy="232935"/>
              </a:xfrm>
              <a:custGeom>
                <a:rect b="b" l="l" r="r" t="t"/>
                <a:pathLst>
                  <a:path extrusionOk="0" h="3045" w="811">
                    <a:moveTo>
                      <a:pt x="1" y="3045"/>
                    </a:moveTo>
                    <a:lnTo>
                      <a:pt x="449" y="1"/>
                    </a:lnTo>
                    <a:lnTo>
                      <a:pt x="810" y="301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1"/>
              <p:cNvSpPr/>
              <p:nvPr/>
            </p:nvSpPr>
            <p:spPr>
              <a:xfrm>
                <a:off x="5324050" y="2833149"/>
                <a:ext cx="759085" cy="665452"/>
              </a:xfrm>
              <a:custGeom>
                <a:rect b="b" l="l" r="r" t="t"/>
                <a:pathLst>
                  <a:path extrusionOk="0" h="8699" w="9923">
                    <a:moveTo>
                      <a:pt x="281" y="2062"/>
                    </a:moveTo>
                    <a:cubicBezTo>
                      <a:pt x="194" y="2758"/>
                      <a:pt x="0" y="3708"/>
                      <a:pt x="0" y="3708"/>
                    </a:cubicBezTo>
                    <a:lnTo>
                      <a:pt x="1700" y="3708"/>
                    </a:lnTo>
                    <a:cubicBezTo>
                      <a:pt x="1700" y="3708"/>
                      <a:pt x="1392" y="4544"/>
                      <a:pt x="1954" y="5715"/>
                    </a:cubicBezTo>
                    <a:cubicBezTo>
                      <a:pt x="1981" y="5768"/>
                      <a:pt x="2175" y="8277"/>
                      <a:pt x="2175" y="8277"/>
                    </a:cubicBezTo>
                    <a:lnTo>
                      <a:pt x="7581" y="8699"/>
                    </a:lnTo>
                    <a:lnTo>
                      <a:pt x="7581" y="5822"/>
                    </a:lnTo>
                    <a:cubicBezTo>
                      <a:pt x="8277" y="4350"/>
                      <a:pt x="8170" y="3708"/>
                      <a:pt x="8170" y="3708"/>
                    </a:cubicBezTo>
                    <a:lnTo>
                      <a:pt x="9842" y="3708"/>
                    </a:lnTo>
                    <a:cubicBezTo>
                      <a:pt x="9842" y="3708"/>
                      <a:pt x="9923" y="2369"/>
                      <a:pt x="9200" y="1172"/>
                    </a:cubicBezTo>
                    <a:cubicBezTo>
                      <a:pt x="9006" y="837"/>
                      <a:pt x="7052" y="1"/>
                      <a:pt x="7052" y="1"/>
                    </a:cubicBezTo>
                    <a:lnTo>
                      <a:pt x="4965" y="3982"/>
                    </a:lnTo>
                    <a:lnTo>
                      <a:pt x="2509" y="222"/>
                    </a:lnTo>
                    <a:cubicBezTo>
                      <a:pt x="2509" y="222"/>
                      <a:pt x="475" y="891"/>
                      <a:pt x="281" y="20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1"/>
              <p:cNvSpPr/>
              <p:nvPr/>
            </p:nvSpPr>
            <p:spPr>
              <a:xfrm>
                <a:off x="5462739" y="2278392"/>
                <a:ext cx="454089" cy="488360"/>
              </a:xfrm>
              <a:custGeom>
                <a:rect b="b" l="l" r="r" t="t"/>
                <a:pathLst>
                  <a:path extrusionOk="0" h="6384" w="5936">
                    <a:moveTo>
                      <a:pt x="2617" y="87"/>
                    </a:moveTo>
                    <a:cubicBezTo>
                      <a:pt x="2617" y="87"/>
                      <a:pt x="670" y="114"/>
                      <a:pt x="141" y="2596"/>
                    </a:cubicBezTo>
                    <a:cubicBezTo>
                      <a:pt x="1" y="3265"/>
                      <a:pt x="308" y="4771"/>
                      <a:pt x="1198" y="5520"/>
                    </a:cubicBezTo>
                    <a:cubicBezTo>
                      <a:pt x="1392" y="5687"/>
                      <a:pt x="1613" y="5801"/>
                      <a:pt x="1867" y="5881"/>
                    </a:cubicBezTo>
                    <a:cubicBezTo>
                      <a:pt x="3038" y="6276"/>
                      <a:pt x="3259" y="6383"/>
                      <a:pt x="4236" y="5801"/>
                    </a:cubicBezTo>
                    <a:cubicBezTo>
                      <a:pt x="4992" y="5326"/>
                      <a:pt x="5574" y="4436"/>
                      <a:pt x="5714" y="3540"/>
                    </a:cubicBezTo>
                    <a:cubicBezTo>
                      <a:pt x="5935" y="1927"/>
                      <a:pt x="5380" y="0"/>
                      <a:pt x="2617" y="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1"/>
              <p:cNvSpPr/>
              <p:nvPr/>
            </p:nvSpPr>
            <p:spPr>
              <a:xfrm>
                <a:off x="5371096" y="2114076"/>
                <a:ext cx="330240" cy="330699"/>
              </a:xfrm>
              <a:custGeom>
                <a:rect b="b" l="l" r="r" t="t"/>
                <a:pathLst>
                  <a:path extrusionOk="0" h="4323" w="4317">
                    <a:moveTo>
                      <a:pt x="469" y="563"/>
                    </a:moveTo>
                    <a:cubicBezTo>
                      <a:pt x="168" y="810"/>
                      <a:pt x="389" y="1172"/>
                      <a:pt x="389" y="1172"/>
                    </a:cubicBezTo>
                    <a:cubicBezTo>
                      <a:pt x="389" y="1172"/>
                      <a:pt x="1" y="1540"/>
                      <a:pt x="1" y="1787"/>
                    </a:cubicBezTo>
                    <a:cubicBezTo>
                      <a:pt x="1" y="2376"/>
                      <a:pt x="416" y="2597"/>
                      <a:pt x="416" y="2597"/>
                    </a:cubicBezTo>
                    <a:cubicBezTo>
                      <a:pt x="416" y="2597"/>
                      <a:pt x="1" y="2985"/>
                      <a:pt x="248" y="3292"/>
                    </a:cubicBezTo>
                    <a:cubicBezTo>
                      <a:pt x="697" y="3794"/>
                      <a:pt x="1005" y="3513"/>
                      <a:pt x="1005" y="3513"/>
                    </a:cubicBezTo>
                    <a:cubicBezTo>
                      <a:pt x="1005" y="3513"/>
                      <a:pt x="1005" y="4075"/>
                      <a:pt x="1306" y="4182"/>
                    </a:cubicBezTo>
                    <a:cubicBezTo>
                      <a:pt x="1727" y="4323"/>
                      <a:pt x="1921" y="4243"/>
                      <a:pt x="2115" y="3821"/>
                    </a:cubicBezTo>
                    <a:cubicBezTo>
                      <a:pt x="2202" y="3654"/>
                      <a:pt x="2644" y="3908"/>
                      <a:pt x="2898" y="3767"/>
                    </a:cubicBezTo>
                    <a:cubicBezTo>
                      <a:pt x="3346" y="3513"/>
                      <a:pt x="3179" y="3239"/>
                      <a:pt x="3373" y="3045"/>
                    </a:cubicBezTo>
                    <a:cubicBezTo>
                      <a:pt x="3594" y="2844"/>
                      <a:pt x="4122" y="2931"/>
                      <a:pt x="4209" y="2623"/>
                    </a:cubicBezTo>
                    <a:cubicBezTo>
                      <a:pt x="4316" y="2235"/>
                      <a:pt x="3955" y="2148"/>
                      <a:pt x="3955" y="2148"/>
                    </a:cubicBezTo>
                    <a:cubicBezTo>
                      <a:pt x="3955" y="2148"/>
                      <a:pt x="4263" y="1841"/>
                      <a:pt x="4069" y="1506"/>
                    </a:cubicBezTo>
                    <a:cubicBezTo>
                      <a:pt x="3875" y="1118"/>
                      <a:pt x="3453" y="1339"/>
                      <a:pt x="3453" y="1285"/>
                    </a:cubicBezTo>
                    <a:cubicBezTo>
                      <a:pt x="3427" y="1232"/>
                      <a:pt x="3453" y="1145"/>
                      <a:pt x="3453" y="1091"/>
                    </a:cubicBezTo>
                    <a:cubicBezTo>
                      <a:pt x="3427" y="870"/>
                      <a:pt x="3373" y="502"/>
                      <a:pt x="3206" y="335"/>
                    </a:cubicBezTo>
                    <a:cubicBezTo>
                      <a:pt x="2784" y="1"/>
                      <a:pt x="2282" y="335"/>
                      <a:pt x="2256" y="335"/>
                    </a:cubicBezTo>
                    <a:cubicBezTo>
                      <a:pt x="2229" y="308"/>
                      <a:pt x="1975" y="88"/>
                      <a:pt x="1587" y="201"/>
                    </a:cubicBezTo>
                    <a:cubicBezTo>
                      <a:pt x="1419" y="255"/>
                      <a:pt x="1225" y="502"/>
                      <a:pt x="1225" y="502"/>
                    </a:cubicBezTo>
                    <a:cubicBezTo>
                      <a:pt x="1225" y="502"/>
                      <a:pt x="891" y="255"/>
                      <a:pt x="469" y="5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1"/>
              <p:cNvSpPr/>
              <p:nvPr/>
            </p:nvSpPr>
            <p:spPr>
              <a:xfrm>
                <a:off x="5520035" y="2380745"/>
                <a:ext cx="328710" cy="392662"/>
              </a:xfrm>
              <a:custGeom>
                <a:rect b="b" l="l" r="r" t="t"/>
                <a:pathLst>
                  <a:path extrusionOk="0" h="5133" w="4297">
                    <a:moveTo>
                      <a:pt x="2262" y="27"/>
                    </a:moveTo>
                    <a:cubicBezTo>
                      <a:pt x="2483" y="0"/>
                      <a:pt x="2597" y="228"/>
                      <a:pt x="2764" y="281"/>
                    </a:cubicBezTo>
                    <a:cubicBezTo>
                      <a:pt x="2985" y="362"/>
                      <a:pt x="3239" y="195"/>
                      <a:pt x="3460" y="335"/>
                    </a:cubicBezTo>
                    <a:cubicBezTo>
                      <a:pt x="3574" y="395"/>
                      <a:pt x="3574" y="670"/>
                      <a:pt x="3681" y="783"/>
                    </a:cubicBezTo>
                    <a:cubicBezTo>
                      <a:pt x="3821" y="924"/>
                      <a:pt x="4042" y="924"/>
                      <a:pt x="4156" y="1031"/>
                    </a:cubicBezTo>
                    <a:cubicBezTo>
                      <a:pt x="4243" y="1145"/>
                      <a:pt x="3821" y="1399"/>
                      <a:pt x="4015" y="1533"/>
                    </a:cubicBezTo>
                    <a:cubicBezTo>
                      <a:pt x="4156" y="1620"/>
                      <a:pt x="3935" y="1901"/>
                      <a:pt x="4076" y="2148"/>
                    </a:cubicBezTo>
                    <a:cubicBezTo>
                      <a:pt x="4296" y="2483"/>
                      <a:pt x="4129" y="2931"/>
                      <a:pt x="4015" y="3292"/>
                    </a:cubicBezTo>
                    <a:cubicBezTo>
                      <a:pt x="3794" y="4102"/>
                      <a:pt x="3038" y="5105"/>
                      <a:pt x="2289" y="5105"/>
                    </a:cubicBezTo>
                    <a:cubicBezTo>
                      <a:pt x="1259" y="5132"/>
                      <a:pt x="670" y="4296"/>
                      <a:pt x="228" y="3433"/>
                    </a:cubicBezTo>
                    <a:cubicBezTo>
                      <a:pt x="1" y="2985"/>
                      <a:pt x="28" y="2369"/>
                      <a:pt x="228" y="2148"/>
                    </a:cubicBezTo>
                    <a:cubicBezTo>
                      <a:pt x="362" y="1981"/>
                      <a:pt x="88" y="1901"/>
                      <a:pt x="115" y="1700"/>
                    </a:cubicBezTo>
                    <a:cubicBezTo>
                      <a:pt x="115" y="1566"/>
                      <a:pt x="422" y="1646"/>
                      <a:pt x="563" y="1479"/>
                    </a:cubicBezTo>
                    <a:cubicBezTo>
                      <a:pt x="616" y="1365"/>
                      <a:pt x="590" y="1118"/>
                      <a:pt x="670" y="1004"/>
                    </a:cubicBezTo>
                    <a:cubicBezTo>
                      <a:pt x="757" y="924"/>
                      <a:pt x="1172" y="1004"/>
                      <a:pt x="1259" y="757"/>
                    </a:cubicBezTo>
                    <a:cubicBezTo>
                      <a:pt x="1399" y="422"/>
                      <a:pt x="1567" y="476"/>
                      <a:pt x="1901" y="422"/>
                    </a:cubicBezTo>
                    <a:cubicBezTo>
                      <a:pt x="2068" y="395"/>
                      <a:pt x="2122" y="61"/>
                      <a:pt x="2262"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1"/>
              <p:cNvSpPr/>
              <p:nvPr/>
            </p:nvSpPr>
            <p:spPr>
              <a:xfrm>
                <a:off x="5558437" y="2609012"/>
                <a:ext cx="81470" cy="80934"/>
              </a:xfrm>
              <a:custGeom>
                <a:rect b="b" l="l" r="r" t="t"/>
                <a:pathLst>
                  <a:path extrusionOk="0" h="1058" w="1065">
                    <a:moveTo>
                      <a:pt x="529" y="1"/>
                    </a:moveTo>
                    <a:cubicBezTo>
                      <a:pt x="810" y="1"/>
                      <a:pt x="1065" y="221"/>
                      <a:pt x="1065" y="529"/>
                    </a:cubicBezTo>
                    <a:cubicBezTo>
                      <a:pt x="1065" y="810"/>
                      <a:pt x="810" y="1058"/>
                      <a:pt x="529" y="1058"/>
                    </a:cubicBezTo>
                    <a:cubicBezTo>
                      <a:pt x="228" y="1058"/>
                      <a:pt x="1" y="810"/>
                      <a:pt x="1" y="529"/>
                    </a:cubicBezTo>
                    <a:cubicBezTo>
                      <a:pt x="1" y="221"/>
                      <a:pt x="228" y="1"/>
                      <a:pt x="529" y="1"/>
                    </a:cubicBezTo>
                    <a:close/>
                  </a:path>
                </a:pathLst>
              </a:custGeom>
              <a:solidFill>
                <a:srgbClr val="B84A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1"/>
              <p:cNvSpPr/>
              <p:nvPr/>
            </p:nvSpPr>
            <p:spPr>
              <a:xfrm>
                <a:off x="5735528" y="2602893"/>
                <a:ext cx="78869" cy="80934"/>
              </a:xfrm>
              <a:custGeom>
                <a:rect b="b" l="l" r="r" t="t"/>
                <a:pathLst>
                  <a:path extrusionOk="0" h="1058" w="1031">
                    <a:moveTo>
                      <a:pt x="502" y="0"/>
                    </a:moveTo>
                    <a:cubicBezTo>
                      <a:pt x="810" y="0"/>
                      <a:pt x="1031" y="248"/>
                      <a:pt x="1031" y="529"/>
                    </a:cubicBezTo>
                    <a:cubicBezTo>
                      <a:pt x="1031" y="837"/>
                      <a:pt x="810" y="1057"/>
                      <a:pt x="502" y="1057"/>
                    </a:cubicBezTo>
                    <a:cubicBezTo>
                      <a:pt x="221" y="1057"/>
                      <a:pt x="1" y="837"/>
                      <a:pt x="1" y="529"/>
                    </a:cubicBezTo>
                    <a:cubicBezTo>
                      <a:pt x="1" y="248"/>
                      <a:pt x="221" y="0"/>
                      <a:pt x="502" y="0"/>
                    </a:cubicBezTo>
                    <a:close/>
                  </a:path>
                </a:pathLst>
              </a:custGeom>
              <a:solidFill>
                <a:srgbClr val="B84A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1"/>
              <p:cNvSpPr/>
              <p:nvPr/>
            </p:nvSpPr>
            <p:spPr>
              <a:xfrm>
                <a:off x="5720687" y="2506659"/>
                <a:ext cx="66094" cy="38478"/>
              </a:xfrm>
              <a:custGeom>
                <a:rect b="b" l="l" r="r" t="t"/>
                <a:pathLst>
                  <a:path extrusionOk="0" h="503" w="864">
                    <a:moveTo>
                      <a:pt x="141" y="141"/>
                    </a:moveTo>
                    <a:lnTo>
                      <a:pt x="141" y="141"/>
                    </a:lnTo>
                    <a:cubicBezTo>
                      <a:pt x="81" y="308"/>
                      <a:pt x="141" y="0"/>
                      <a:pt x="81" y="168"/>
                    </a:cubicBezTo>
                    <a:lnTo>
                      <a:pt x="114" y="194"/>
                    </a:lnTo>
                    <a:cubicBezTo>
                      <a:pt x="114" y="221"/>
                      <a:pt x="141" y="255"/>
                      <a:pt x="168" y="281"/>
                    </a:cubicBezTo>
                    <a:cubicBezTo>
                      <a:pt x="195" y="308"/>
                      <a:pt x="221" y="335"/>
                      <a:pt x="248" y="362"/>
                    </a:cubicBezTo>
                    <a:cubicBezTo>
                      <a:pt x="282" y="388"/>
                      <a:pt x="308" y="388"/>
                      <a:pt x="335" y="422"/>
                    </a:cubicBezTo>
                    <a:cubicBezTo>
                      <a:pt x="449" y="475"/>
                      <a:pt x="556" y="475"/>
                      <a:pt x="696" y="502"/>
                    </a:cubicBezTo>
                    <a:lnTo>
                      <a:pt x="837" y="502"/>
                    </a:lnTo>
                    <a:lnTo>
                      <a:pt x="864" y="502"/>
                    </a:lnTo>
                    <a:lnTo>
                      <a:pt x="864" y="475"/>
                    </a:lnTo>
                    <a:cubicBezTo>
                      <a:pt x="723" y="449"/>
                      <a:pt x="643" y="388"/>
                      <a:pt x="556" y="362"/>
                    </a:cubicBezTo>
                    <a:cubicBezTo>
                      <a:pt x="502" y="335"/>
                      <a:pt x="476" y="308"/>
                      <a:pt x="449" y="281"/>
                    </a:cubicBezTo>
                    <a:cubicBezTo>
                      <a:pt x="415" y="281"/>
                      <a:pt x="415" y="281"/>
                      <a:pt x="389" y="255"/>
                    </a:cubicBezTo>
                    <a:cubicBezTo>
                      <a:pt x="362" y="255"/>
                      <a:pt x="335" y="221"/>
                      <a:pt x="282" y="194"/>
                    </a:cubicBezTo>
                    <a:cubicBezTo>
                      <a:pt x="282" y="168"/>
                      <a:pt x="248" y="168"/>
                      <a:pt x="248" y="168"/>
                    </a:cubicBezTo>
                    <a:cubicBezTo>
                      <a:pt x="221" y="141"/>
                      <a:pt x="221" y="114"/>
                      <a:pt x="195" y="114"/>
                    </a:cubicBezTo>
                    <a:cubicBezTo>
                      <a:pt x="1" y="87"/>
                      <a:pt x="335" y="141"/>
                      <a:pt x="141" y="141"/>
                    </a:cubicBezTo>
                    <a:lnTo>
                      <a:pt x="141" y="141"/>
                    </a:lnTo>
                    <a:lnTo>
                      <a:pt x="141"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1"/>
              <p:cNvSpPr/>
              <p:nvPr/>
            </p:nvSpPr>
            <p:spPr>
              <a:xfrm>
                <a:off x="5592708" y="2495873"/>
                <a:ext cx="76880" cy="53319"/>
              </a:xfrm>
              <a:custGeom>
                <a:rect b="b" l="l" r="r" t="t"/>
                <a:pathLst>
                  <a:path extrusionOk="0" h="697" w="1005">
                    <a:moveTo>
                      <a:pt x="670" y="228"/>
                    </a:moveTo>
                    <a:lnTo>
                      <a:pt x="670" y="228"/>
                    </a:lnTo>
                    <a:lnTo>
                      <a:pt x="643" y="228"/>
                    </a:lnTo>
                    <a:lnTo>
                      <a:pt x="643" y="255"/>
                    </a:lnTo>
                    <a:lnTo>
                      <a:pt x="617" y="255"/>
                    </a:lnTo>
                    <a:cubicBezTo>
                      <a:pt x="583" y="282"/>
                      <a:pt x="556" y="309"/>
                      <a:pt x="530" y="335"/>
                    </a:cubicBezTo>
                    <a:cubicBezTo>
                      <a:pt x="530" y="362"/>
                      <a:pt x="530" y="362"/>
                      <a:pt x="503" y="396"/>
                    </a:cubicBezTo>
                    <a:cubicBezTo>
                      <a:pt x="449" y="449"/>
                      <a:pt x="389" y="503"/>
                      <a:pt x="336" y="529"/>
                    </a:cubicBezTo>
                    <a:cubicBezTo>
                      <a:pt x="222" y="590"/>
                      <a:pt x="141" y="616"/>
                      <a:pt x="28" y="590"/>
                    </a:cubicBezTo>
                    <a:lnTo>
                      <a:pt x="1" y="616"/>
                    </a:lnTo>
                    <a:cubicBezTo>
                      <a:pt x="1" y="643"/>
                      <a:pt x="1" y="643"/>
                      <a:pt x="28" y="643"/>
                    </a:cubicBezTo>
                    <a:cubicBezTo>
                      <a:pt x="168" y="697"/>
                      <a:pt x="309" y="670"/>
                      <a:pt x="449" y="590"/>
                    </a:cubicBezTo>
                    <a:cubicBezTo>
                      <a:pt x="503" y="563"/>
                      <a:pt x="583" y="529"/>
                      <a:pt x="643" y="476"/>
                    </a:cubicBezTo>
                    <a:cubicBezTo>
                      <a:pt x="670" y="449"/>
                      <a:pt x="724" y="396"/>
                      <a:pt x="750" y="362"/>
                    </a:cubicBezTo>
                    <a:lnTo>
                      <a:pt x="750" y="335"/>
                    </a:lnTo>
                    <a:lnTo>
                      <a:pt x="750" y="309"/>
                    </a:lnTo>
                    <a:lnTo>
                      <a:pt x="750" y="309"/>
                    </a:lnTo>
                    <a:lnTo>
                      <a:pt x="750" y="309"/>
                    </a:lnTo>
                    <a:lnTo>
                      <a:pt x="724" y="282"/>
                    </a:lnTo>
                    <a:lnTo>
                      <a:pt x="724" y="282"/>
                    </a:lnTo>
                    <a:lnTo>
                      <a:pt x="697" y="282"/>
                    </a:lnTo>
                    <a:cubicBezTo>
                      <a:pt x="697" y="255"/>
                      <a:pt x="670" y="255"/>
                      <a:pt x="670" y="228"/>
                    </a:cubicBezTo>
                    <a:close/>
                    <a:moveTo>
                      <a:pt x="697" y="115"/>
                    </a:moveTo>
                    <a:cubicBezTo>
                      <a:pt x="583" y="88"/>
                      <a:pt x="476" y="88"/>
                      <a:pt x="670" y="228"/>
                    </a:cubicBezTo>
                    <a:cubicBezTo>
                      <a:pt x="697" y="228"/>
                      <a:pt x="697" y="228"/>
                      <a:pt x="724" y="255"/>
                    </a:cubicBezTo>
                    <a:lnTo>
                      <a:pt x="724" y="255"/>
                    </a:lnTo>
                    <a:cubicBezTo>
                      <a:pt x="750" y="255"/>
                      <a:pt x="750" y="282"/>
                      <a:pt x="750" y="309"/>
                    </a:cubicBezTo>
                    <a:lnTo>
                      <a:pt x="750" y="309"/>
                    </a:lnTo>
                    <a:cubicBezTo>
                      <a:pt x="1005" y="503"/>
                      <a:pt x="978" y="362"/>
                      <a:pt x="864" y="228"/>
                    </a:cubicBezTo>
                    <a:cubicBezTo>
                      <a:pt x="891" y="195"/>
                      <a:pt x="864" y="195"/>
                      <a:pt x="837" y="168"/>
                    </a:cubicBezTo>
                    <a:cubicBezTo>
                      <a:pt x="784" y="88"/>
                      <a:pt x="670" y="1"/>
                      <a:pt x="697" y="1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1"/>
              <p:cNvSpPr/>
              <p:nvPr/>
            </p:nvSpPr>
            <p:spPr>
              <a:xfrm>
                <a:off x="5654670" y="2679619"/>
                <a:ext cx="72214" cy="31823"/>
              </a:xfrm>
              <a:custGeom>
                <a:rect b="b" l="l" r="r" t="t"/>
                <a:pathLst>
                  <a:path extrusionOk="0" h="416" w="944">
                    <a:moveTo>
                      <a:pt x="917" y="416"/>
                    </a:moveTo>
                    <a:cubicBezTo>
                      <a:pt x="944" y="389"/>
                      <a:pt x="944" y="416"/>
                      <a:pt x="944" y="389"/>
                    </a:cubicBezTo>
                    <a:lnTo>
                      <a:pt x="944" y="362"/>
                    </a:lnTo>
                    <a:cubicBezTo>
                      <a:pt x="944" y="335"/>
                      <a:pt x="944" y="302"/>
                      <a:pt x="917" y="275"/>
                    </a:cubicBezTo>
                    <a:cubicBezTo>
                      <a:pt x="890" y="222"/>
                      <a:pt x="864" y="168"/>
                      <a:pt x="810" y="108"/>
                    </a:cubicBezTo>
                    <a:cubicBezTo>
                      <a:pt x="750" y="54"/>
                      <a:pt x="643" y="28"/>
                      <a:pt x="529" y="1"/>
                    </a:cubicBezTo>
                    <a:cubicBezTo>
                      <a:pt x="389" y="1"/>
                      <a:pt x="275" y="54"/>
                      <a:pt x="168" y="108"/>
                    </a:cubicBezTo>
                    <a:cubicBezTo>
                      <a:pt x="108" y="135"/>
                      <a:pt x="54" y="195"/>
                      <a:pt x="27" y="248"/>
                    </a:cubicBezTo>
                    <a:cubicBezTo>
                      <a:pt x="1" y="275"/>
                      <a:pt x="1" y="302"/>
                      <a:pt x="1" y="335"/>
                    </a:cubicBezTo>
                    <a:lnTo>
                      <a:pt x="1" y="389"/>
                    </a:lnTo>
                    <a:lnTo>
                      <a:pt x="1" y="416"/>
                    </a:lnTo>
                    <a:lnTo>
                      <a:pt x="27" y="416"/>
                    </a:lnTo>
                    <a:cubicBezTo>
                      <a:pt x="27" y="389"/>
                      <a:pt x="27" y="362"/>
                      <a:pt x="54" y="362"/>
                    </a:cubicBezTo>
                    <a:cubicBezTo>
                      <a:pt x="54" y="335"/>
                      <a:pt x="81" y="335"/>
                      <a:pt x="81" y="302"/>
                    </a:cubicBezTo>
                    <a:cubicBezTo>
                      <a:pt x="141" y="248"/>
                      <a:pt x="168" y="222"/>
                      <a:pt x="221" y="195"/>
                    </a:cubicBezTo>
                    <a:cubicBezTo>
                      <a:pt x="308" y="135"/>
                      <a:pt x="415" y="108"/>
                      <a:pt x="502" y="108"/>
                    </a:cubicBezTo>
                    <a:cubicBezTo>
                      <a:pt x="609" y="108"/>
                      <a:pt x="696" y="135"/>
                      <a:pt x="750" y="195"/>
                    </a:cubicBezTo>
                    <a:cubicBezTo>
                      <a:pt x="777" y="222"/>
                      <a:pt x="810" y="275"/>
                      <a:pt x="837" y="335"/>
                    </a:cubicBezTo>
                    <a:cubicBezTo>
                      <a:pt x="864" y="335"/>
                      <a:pt x="864" y="362"/>
                      <a:pt x="890" y="389"/>
                    </a:cubicBezTo>
                    <a:lnTo>
                      <a:pt x="890" y="416"/>
                    </a:lnTo>
                    <a:lnTo>
                      <a:pt x="917" y="416"/>
                    </a:lnTo>
                    <a:lnTo>
                      <a:pt x="917" y="41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1"/>
              <p:cNvSpPr/>
              <p:nvPr/>
            </p:nvSpPr>
            <p:spPr>
              <a:xfrm>
                <a:off x="5631109" y="2585451"/>
                <a:ext cx="19048" cy="21572"/>
              </a:xfrm>
              <a:custGeom>
                <a:rect b="b" l="l" r="r" t="t"/>
                <a:pathLst>
                  <a:path extrusionOk="0" h="282" w="249">
                    <a:moveTo>
                      <a:pt x="248" y="1"/>
                    </a:moveTo>
                    <a:lnTo>
                      <a:pt x="248" y="27"/>
                    </a:lnTo>
                    <a:cubicBezTo>
                      <a:pt x="222" y="88"/>
                      <a:pt x="195" y="114"/>
                      <a:pt x="168" y="168"/>
                    </a:cubicBezTo>
                    <a:cubicBezTo>
                      <a:pt x="115" y="195"/>
                      <a:pt x="54" y="228"/>
                      <a:pt x="1" y="255"/>
                    </a:cubicBezTo>
                    <a:lnTo>
                      <a:pt x="1" y="255"/>
                    </a:lnTo>
                    <a:lnTo>
                      <a:pt x="1" y="282"/>
                    </a:lnTo>
                    <a:cubicBezTo>
                      <a:pt x="81" y="255"/>
                      <a:pt x="141" y="228"/>
                      <a:pt x="168" y="168"/>
                    </a:cubicBezTo>
                    <a:cubicBezTo>
                      <a:pt x="222" y="141"/>
                      <a:pt x="248" y="88"/>
                      <a:pt x="248" y="27"/>
                    </a:cubicBezTo>
                    <a:lnTo>
                      <a:pt x="248" y="1"/>
                    </a:lnTo>
                    <a:lnTo>
                      <a:pt x="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1"/>
              <p:cNvSpPr/>
              <p:nvPr/>
            </p:nvSpPr>
            <p:spPr>
              <a:xfrm>
                <a:off x="5720687" y="2592107"/>
                <a:ext cx="23638" cy="12852"/>
              </a:xfrm>
              <a:custGeom>
                <a:rect b="b" l="l" r="r" t="t"/>
                <a:pathLst>
                  <a:path extrusionOk="0" h="168" w="309">
                    <a:moveTo>
                      <a:pt x="1" y="1"/>
                    </a:moveTo>
                    <a:cubicBezTo>
                      <a:pt x="27" y="27"/>
                      <a:pt x="54" y="54"/>
                      <a:pt x="81" y="81"/>
                    </a:cubicBezTo>
                    <a:cubicBezTo>
                      <a:pt x="141" y="141"/>
                      <a:pt x="221" y="141"/>
                      <a:pt x="282" y="168"/>
                    </a:cubicBezTo>
                    <a:lnTo>
                      <a:pt x="282" y="168"/>
                    </a:lnTo>
                    <a:cubicBezTo>
                      <a:pt x="308" y="141"/>
                      <a:pt x="282" y="141"/>
                      <a:pt x="282" y="141"/>
                    </a:cubicBezTo>
                    <a:cubicBezTo>
                      <a:pt x="221" y="141"/>
                      <a:pt x="168" y="108"/>
                      <a:pt x="141" y="81"/>
                    </a:cubicBezTo>
                    <a:cubicBezTo>
                      <a:pt x="114" y="81"/>
                      <a:pt x="81" y="54"/>
                      <a:pt x="81" y="54"/>
                    </a:cubicBezTo>
                    <a:cubicBezTo>
                      <a:pt x="54" y="27"/>
                      <a:pt x="27" y="1"/>
                      <a:pt x="1" y="1"/>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1"/>
              <p:cNvSpPr/>
              <p:nvPr/>
            </p:nvSpPr>
            <p:spPr>
              <a:xfrm>
                <a:off x="5643961" y="2609012"/>
                <a:ext cx="6196" cy="23638"/>
              </a:xfrm>
              <a:custGeom>
                <a:rect b="b" l="l" r="r" t="t"/>
                <a:pathLst>
                  <a:path extrusionOk="0" h="309" w="81">
                    <a:moveTo>
                      <a:pt x="27" y="308"/>
                    </a:moveTo>
                    <a:lnTo>
                      <a:pt x="54" y="308"/>
                    </a:lnTo>
                    <a:lnTo>
                      <a:pt x="54" y="308"/>
                    </a:lnTo>
                    <a:lnTo>
                      <a:pt x="54" y="308"/>
                    </a:lnTo>
                    <a:lnTo>
                      <a:pt x="54" y="308"/>
                    </a:lnTo>
                    <a:lnTo>
                      <a:pt x="54" y="308"/>
                    </a:lnTo>
                    <a:lnTo>
                      <a:pt x="54" y="308"/>
                    </a:lnTo>
                    <a:lnTo>
                      <a:pt x="54" y="308"/>
                    </a:lnTo>
                    <a:lnTo>
                      <a:pt x="54" y="308"/>
                    </a:lnTo>
                    <a:lnTo>
                      <a:pt x="54" y="282"/>
                    </a:lnTo>
                    <a:lnTo>
                      <a:pt x="54" y="282"/>
                    </a:lnTo>
                    <a:lnTo>
                      <a:pt x="54" y="282"/>
                    </a:lnTo>
                    <a:cubicBezTo>
                      <a:pt x="54" y="308"/>
                      <a:pt x="80" y="282"/>
                      <a:pt x="80" y="282"/>
                    </a:cubicBezTo>
                    <a:cubicBezTo>
                      <a:pt x="54" y="282"/>
                      <a:pt x="80" y="282"/>
                      <a:pt x="80" y="255"/>
                    </a:cubicBezTo>
                    <a:lnTo>
                      <a:pt x="80" y="255"/>
                    </a:lnTo>
                    <a:lnTo>
                      <a:pt x="80" y="1"/>
                    </a:lnTo>
                    <a:lnTo>
                      <a:pt x="80" y="1"/>
                    </a:lnTo>
                    <a:lnTo>
                      <a:pt x="54" y="1"/>
                    </a:lnTo>
                    <a:cubicBezTo>
                      <a:pt x="54" y="27"/>
                      <a:pt x="27" y="168"/>
                      <a:pt x="27" y="255"/>
                    </a:cubicBezTo>
                    <a:lnTo>
                      <a:pt x="0" y="255"/>
                    </a:lnTo>
                    <a:cubicBezTo>
                      <a:pt x="27" y="282"/>
                      <a:pt x="27" y="282"/>
                      <a:pt x="27" y="308"/>
                    </a:cubicBezTo>
                    <a:close/>
                    <a:moveTo>
                      <a:pt x="54" y="282"/>
                    </a:moveTo>
                    <a:lnTo>
                      <a:pt x="54" y="282"/>
                    </a:lnTo>
                    <a:lnTo>
                      <a:pt x="54" y="308"/>
                    </a:lnTo>
                    <a:lnTo>
                      <a:pt x="54" y="308"/>
                    </a:lnTo>
                    <a:lnTo>
                      <a:pt x="54" y="308"/>
                    </a:lnTo>
                    <a:cubicBezTo>
                      <a:pt x="54" y="308"/>
                      <a:pt x="80" y="282"/>
                      <a:pt x="54" y="28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1"/>
              <p:cNvSpPr/>
              <p:nvPr/>
            </p:nvSpPr>
            <p:spPr>
              <a:xfrm>
                <a:off x="5639830" y="2660189"/>
                <a:ext cx="6196" cy="32358"/>
              </a:xfrm>
              <a:custGeom>
                <a:rect b="b" l="l" r="r" t="t"/>
                <a:pathLst>
                  <a:path extrusionOk="0" h="423" w="81">
                    <a:moveTo>
                      <a:pt x="54" y="422"/>
                    </a:moveTo>
                    <a:cubicBezTo>
                      <a:pt x="54" y="389"/>
                      <a:pt x="54" y="422"/>
                      <a:pt x="81" y="389"/>
                    </a:cubicBezTo>
                    <a:lnTo>
                      <a:pt x="81" y="335"/>
                    </a:lnTo>
                    <a:cubicBezTo>
                      <a:pt x="54" y="195"/>
                      <a:pt x="27" y="27"/>
                      <a:pt x="27" y="1"/>
                    </a:cubicBezTo>
                    <a:lnTo>
                      <a:pt x="27" y="1"/>
                    </a:lnTo>
                    <a:lnTo>
                      <a:pt x="27" y="1"/>
                    </a:lnTo>
                    <a:cubicBezTo>
                      <a:pt x="27" y="27"/>
                      <a:pt x="1" y="221"/>
                      <a:pt x="27" y="335"/>
                    </a:cubicBezTo>
                    <a:lnTo>
                      <a:pt x="27" y="422"/>
                    </a:lnTo>
                    <a:lnTo>
                      <a:pt x="27" y="422"/>
                    </a:lnTo>
                    <a:lnTo>
                      <a:pt x="54" y="422"/>
                    </a:lnTo>
                    <a:lnTo>
                      <a:pt x="54" y="42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5629120" y="2705246"/>
                <a:ext cx="4131" cy="10327"/>
              </a:xfrm>
              <a:custGeom>
                <a:rect b="b" l="l" r="r" t="t"/>
                <a:pathLst>
                  <a:path extrusionOk="0" h="135" w="54">
                    <a:moveTo>
                      <a:pt x="27" y="107"/>
                    </a:moveTo>
                    <a:lnTo>
                      <a:pt x="27" y="107"/>
                    </a:lnTo>
                    <a:lnTo>
                      <a:pt x="27" y="107"/>
                    </a:lnTo>
                    <a:cubicBezTo>
                      <a:pt x="27" y="134"/>
                      <a:pt x="27" y="107"/>
                      <a:pt x="27" y="107"/>
                    </a:cubicBezTo>
                    <a:lnTo>
                      <a:pt x="27" y="107"/>
                    </a:lnTo>
                    <a:cubicBezTo>
                      <a:pt x="54" y="107"/>
                      <a:pt x="54" y="81"/>
                      <a:pt x="54" y="81"/>
                    </a:cubicBezTo>
                    <a:cubicBezTo>
                      <a:pt x="54" y="54"/>
                      <a:pt x="27" y="27"/>
                      <a:pt x="27" y="0"/>
                    </a:cubicBezTo>
                    <a:lnTo>
                      <a:pt x="27" y="0"/>
                    </a:lnTo>
                    <a:lnTo>
                      <a:pt x="0" y="0"/>
                    </a:lnTo>
                    <a:lnTo>
                      <a:pt x="0" y="81"/>
                    </a:lnTo>
                    <a:lnTo>
                      <a:pt x="27" y="10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1"/>
              <p:cNvSpPr/>
              <p:nvPr/>
            </p:nvSpPr>
            <p:spPr>
              <a:xfrm>
                <a:off x="5722753" y="2606947"/>
                <a:ext cx="6732" cy="29758"/>
              </a:xfrm>
              <a:custGeom>
                <a:rect b="b" l="l" r="r" t="t"/>
                <a:pathLst>
                  <a:path extrusionOk="0" h="389" w="88">
                    <a:moveTo>
                      <a:pt x="27" y="362"/>
                    </a:moveTo>
                    <a:cubicBezTo>
                      <a:pt x="27" y="389"/>
                      <a:pt x="27" y="362"/>
                      <a:pt x="54" y="362"/>
                    </a:cubicBezTo>
                    <a:lnTo>
                      <a:pt x="54" y="362"/>
                    </a:lnTo>
                    <a:lnTo>
                      <a:pt x="54" y="362"/>
                    </a:lnTo>
                    <a:cubicBezTo>
                      <a:pt x="87" y="362"/>
                      <a:pt x="54" y="389"/>
                      <a:pt x="54" y="362"/>
                    </a:cubicBezTo>
                    <a:lnTo>
                      <a:pt x="54" y="362"/>
                    </a:lnTo>
                    <a:lnTo>
                      <a:pt x="87" y="362"/>
                    </a:lnTo>
                    <a:lnTo>
                      <a:pt x="87" y="309"/>
                    </a:lnTo>
                    <a:cubicBezTo>
                      <a:pt x="87" y="248"/>
                      <a:pt x="54" y="195"/>
                      <a:pt x="54" y="141"/>
                    </a:cubicBezTo>
                    <a:cubicBezTo>
                      <a:pt x="54" y="114"/>
                      <a:pt x="27" y="54"/>
                      <a:pt x="27" y="1"/>
                    </a:cubicBezTo>
                    <a:lnTo>
                      <a:pt x="27" y="1"/>
                    </a:lnTo>
                    <a:lnTo>
                      <a:pt x="27" y="1"/>
                    </a:lnTo>
                    <a:cubicBezTo>
                      <a:pt x="0" y="54"/>
                      <a:pt x="0" y="81"/>
                      <a:pt x="0" y="141"/>
                    </a:cubicBezTo>
                    <a:cubicBezTo>
                      <a:pt x="27" y="195"/>
                      <a:pt x="27" y="282"/>
                      <a:pt x="27" y="335"/>
                    </a:cubicBezTo>
                    <a:lnTo>
                      <a:pt x="27" y="362"/>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1"/>
              <p:cNvSpPr/>
              <p:nvPr/>
            </p:nvSpPr>
            <p:spPr>
              <a:xfrm>
                <a:off x="5726807" y="2666844"/>
                <a:ext cx="2677" cy="10327"/>
              </a:xfrm>
              <a:custGeom>
                <a:rect b="b" l="l" r="r" t="t"/>
                <a:pathLst>
                  <a:path extrusionOk="0" h="135" w="35">
                    <a:moveTo>
                      <a:pt x="34" y="134"/>
                    </a:moveTo>
                    <a:lnTo>
                      <a:pt x="34" y="134"/>
                    </a:lnTo>
                    <a:lnTo>
                      <a:pt x="34" y="81"/>
                    </a:lnTo>
                    <a:lnTo>
                      <a:pt x="34" y="1"/>
                    </a:lnTo>
                    <a:lnTo>
                      <a:pt x="34" y="1"/>
                    </a:lnTo>
                    <a:lnTo>
                      <a:pt x="1" y="1"/>
                    </a:lnTo>
                    <a:lnTo>
                      <a:pt x="1" y="81"/>
                    </a:lnTo>
                    <a:cubicBezTo>
                      <a:pt x="1" y="108"/>
                      <a:pt x="1" y="108"/>
                      <a:pt x="34" y="134"/>
                    </a:cubicBezTo>
                    <a:lnTo>
                      <a:pt x="34" y="134"/>
                    </a:lnTo>
                    <a:lnTo>
                      <a:pt x="34" y="13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1"/>
              <p:cNvSpPr/>
              <p:nvPr/>
            </p:nvSpPr>
            <p:spPr>
              <a:xfrm>
                <a:off x="5601428" y="2566556"/>
                <a:ext cx="46663" cy="31746"/>
              </a:xfrm>
              <a:custGeom>
                <a:rect b="b" l="l" r="r" t="t"/>
                <a:pathLst>
                  <a:path extrusionOk="0" h="415" w="610">
                    <a:moveTo>
                      <a:pt x="27" y="27"/>
                    </a:moveTo>
                    <a:cubicBezTo>
                      <a:pt x="27" y="54"/>
                      <a:pt x="1" y="54"/>
                      <a:pt x="1" y="80"/>
                    </a:cubicBezTo>
                    <a:cubicBezTo>
                      <a:pt x="1" y="80"/>
                      <a:pt x="27" y="107"/>
                      <a:pt x="27" y="141"/>
                    </a:cubicBezTo>
                    <a:cubicBezTo>
                      <a:pt x="27" y="221"/>
                      <a:pt x="81" y="308"/>
                      <a:pt x="135" y="361"/>
                    </a:cubicBezTo>
                    <a:cubicBezTo>
                      <a:pt x="195" y="388"/>
                      <a:pt x="302" y="415"/>
                      <a:pt x="389" y="415"/>
                    </a:cubicBezTo>
                    <a:cubicBezTo>
                      <a:pt x="442" y="388"/>
                      <a:pt x="503" y="335"/>
                      <a:pt x="556" y="274"/>
                    </a:cubicBezTo>
                    <a:cubicBezTo>
                      <a:pt x="583" y="248"/>
                      <a:pt x="583" y="194"/>
                      <a:pt x="610" y="167"/>
                    </a:cubicBezTo>
                    <a:lnTo>
                      <a:pt x="610" y="27"/>
                    </a:lnTo>
                    <a:cubicBezTo>
                      <a:pt x="610" y="0"/>
                      <a:pt x="610" y="0"/>
                      <a:pt x="583" y="0"/>
                    </a:cubicBezTo>
                    <a:lnTo>
                      <a:pt x="583" y="27"/>
                    </a:lnTo>
                    <a:cubicBezTo>
                      <a:pt x="556" y="54"/>
                      <a:pt x="556" y="107"/>
                      <a:pt x="529" y="141"/>
                    </a:cubicBezTo>
                    <a:cubicBezTo>
                      <a:pt x="529" y="167"/>
                      <a:pt x="503" y="221"/>
                      <a:pt x="503" y="248"/>
                    </a:cubicBezTo>
                    <a:cubicBezTo>
                      <a:pt x="442" y="274"/>
                      <a:pt x="416" y="308"/>
                      <a:pt x="362" y="335"/>
                    </a:cubicBezTo>
                    <a:cubicBezTo>
                      <a:pt x="302" y="361"/>
                      <a:pt x="222" y="335"/>
                      <a:pt x="168" y="308"/>
                    </a:cubicBezTo>
                    <a:cubicBezTo>
                      <a:pt x="108" y="248"/>
                      <a:pt x="54" y="194"/>
                      <a:pt x="54" y="141"/>
                    </a:cubicBezTo>
                    <a:cubicBezTo>
                      <a:pt x="54" y="107"/>
                      <a:pt x="27" y="80"/>
                      <a:pt x="27" y="80"/>
                    </a:cubicBezTo>
                    <a:lnTo>
                      <a:pt x="27" y="54"/>
                    </a:lnTo>
                    <a:lnTo>
                      <a:pt x="27" y="27"/>
                    </a:lnTo>
                    <a:lnTo>
                      <a:pt x="27"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5720687" y="2561890"/>
                <a:ext cx="47199" cy="38478"/>
              </a:xfrm>
              <a:custGeom>
                <a:rect b="b" l="l" r="r" t="t"/>
                <a:pathLst>
                  <a:path extrusionOk="0" h="503" w="617">
                    <a:moveTo>
                      <a:pt x="27" y="115"/>
                    </a:moveTo>
                    <a:lnTo>
                      <a:pt x="27" y="115"/>
                    </a:lnTo>
                    <a:lnTo>
                      <a:pt x="27" y="115"/>
                    </a:lnTo>
                    <a:lnTo>
                      <a:pt x="27" y="141"/>
                    </a:lnTo>
                    <a:cubicBezTo>
                      <a:pt x="1" y="141"/>
                      <a:pt x="27" y="168"/>
                      <a:pt x="27" y="202"/>
                    </a:cubicBezTo>
                    <a:cubicBezTo>
                      <a:pt x="27" y="255"/>
                      <a:pt x="54" y="309"/>
                      <a:pt x="81" y="369"/>
                    </a:cubicBezTo>
                    <a:cubicBezTo>
                      <a:pt x="114" y="422"/>
                      <a:pt x="168" y="449"/>
                      <a:pt x="248" y="476"/>
                    </a:cubicBezTo>
                    <a:cubicBezTo>
                      <a:pt x="335" y="503"/>
                      <a:pt x="415" y="449"/>
                      <a:pt x="502" y="369"/>
                    </a:cubicBezTo>
                    <a:cubicBezTo>
                      <a:pt x="583" y="282"/>
                      <a:pt x="616" y="115"/>
                      <a:pt x="616" y="34"/>
                    </a:cubicBezTo>
                    <a:lnTo>
                      <a:pt x="616" y="1"/>
                    </a:lnTo>
                    <a:cubicBezTo>
                      <a:pt x="583" y="1"/>
                      <a:pt x="583" y="1"/>
                      <a:pt x="583" y="34"/>
                    </a:cubicBezTo>
                    <a:cubicBezTo>
                      <a:pt x="583" y="115"/>
                      <a:pt x="529" y="255"/>
                      <a:pt x="449" y="335"/>
                    </a:cubicBezTo>
                    <a:cubicBezTo>
                      <a:pt x="389" y="396"/>
                      <a:pt x="335" y="422"/>
                      <a:pt x="248" y="396"/>
                    </a:cubicBezTo>
                    <a:cubicBezTo>
                      <a:pt x="221" y="369"/>
                      <a:pt x="168" y="335"/>
                      <a:pt x="141" y="309"/>
                    </a:cubicBezTo>
                    <a:cubicBezTo>
                      <a:pt x="114" y="282"/>
                      <a:pt x="81" y="228"/>
                      <a:pt x="81" y="168"/>
                    </a:cubicBezTo>
                    <a:lnTo>
                      <a:pt x="54" y="141"/>
                    </a:lnTo>
                    <a:lnTo>
                      <a:pt x="54" y="115"/>
                    </a:lnTo>
                    <a:lnTo>
                      <a:pt x="54" y="115"/>
                    </a:lnTo>
                    <a:lnTo>
                      <a:pt x="54" y="1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5823041" y="2510714"/>
                <a:ext cx="104496" cy="140832"/>
              </a:xfrm>
              <a:custGeom>
                <a:rect b="b" l="l" r="r" t="t"/>
                <a:pathLst>
                  <a:path extrusionOk="0" h="1841" w="1366">
                    <a:moveTo>
                      <a:pt x="248" y="703"/>
                    </a:moveTo>
                    <a:cubicBezTo>
                      <a:pt x="248" y="703"/>
                      <a:pt x="556" y="1"/>
                      <a:pt x="978" y="282"/>
                    </a:cubicBezTo>
                    <a:cubicBezTo>
                      <a:pt x="1366" y="536"/>
                      <a:pt x="810" y="1841"/>
                      <a:pt x="1" y="178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1"/>
              <p:cNvSpPr/>
              <p:nvPr/>
            </p:nvSpPr>
            <p:spPr>
              <a:xfrm>
                <a:off x="5432523" y="2510714"/>
                <a:ext cx="107096" cy="143433"/>
              </a:xfrm>
              <a:custGeom>
                <a:rect b="b" l="l" r="r" t="t"/>
                <a:pathLst>
                  <a:path extrusionOk="0" h="1875" w="1400">
                    <a:moveTo>
                      <a:pt x="1065" y="703"/>
                    </a:moveTo>
                    <a:cubicBezTo>
                      <a:pt x="1065" y="703"/>
                      <a:pt x="784" y="1"/>
                      <a:pt x="396" y="282"/>
                    </a:cubicBezTo>
                    <a:cubicBezTo>
                      <a:pt x="1" y="536"/>
                      <a:pt x="616" y="1874"/>
                      <a:pt x="1399" y="18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5458149" y="2549115"/>
                <a:ext cx="59974" cy="62039"/>
              </a:xfrm>
              <a:custGeom>
                <a:rect b="b" l="l" r="r" t="t"/>
                <a:pathLst>
                  <a:path extrusionOk="0" h="811" w="784">
                    <a:moveTo>
                      <a:pt x="783" y="810"/>
                    </a:moveTo>
                    <a:lnTo>
                      <a:pt x="783" y="810"/>
                    </a:lnTo>
                    <a:lnTo>
                      <a:pt x="783" y="810"/>
                    </a:lnTo>
                    <a:lnTo>
                      <a:pt x="783" y="703"/>
                    </a:lnTo>
                    <a:cubicBezTo>
                      <a:pt x="756" y="589"/>
                      <a:pt x="730" y="502"/>
                      <a:pt x="703" y="422"/>
                    </a:cubicBezTo>
                    <a:cubicBezTo>
                      <a:pt x="643" y="308"/>
                      <a:pt x="589" y="255"/>
                      <a:pt x="536" y="168"/>
                    </a:cubicBezTo>
                    <a:cubicBezTo>
                      <a:pt x="536" y="168"/>
                      <a:pt x="502" y="141"/>
                      <a:pt x="475" y="141"/>
                    </a:cubicBezTo>
                    <a:cubicBezTo>
                      <a:pt x="449" y="114"/>
                      <a:pt x="422" y="88"/>
                      <a:pt x="395" y="88"/>
                    </a:cubicBezTo>
                    <a:lnTo>
                      <a:pt x="368" y="61"/>
                    </a:lnTo>
                    <a:cubicBezTo>
                      <a:pt x="335" y="61"/>
                      <a:pt x="308" y="34"/>
                      <a:pt x="308" y="34"/>
                    </a:cubicBezTo>
                    <a:cubicBezTo>
                      <a:pt x="168" y="1"/>
                      <a:pt x="114" y="61"/>
                      <a:pt x="61" y="114"/>
                    </a:cubicBezTo>
                    <a:cubicBezTo>
                      <a:pt x="0" y="201"/>
                      <a:pt x="0" y="369"/>
                      <a:pt x="34" y="449"/>
                    </a:cubicBezTo>
                    <a:cubicBezTo>
                      <a:pt x="34" y="476"/>
                      <a:pt x="61" y="502"/>
                      <a:pt x="61" y="536"/>
                    </a:cubicBezTo>
                    <a:cubicBezTo>
                      <a:pt x="61" y="536"/>
                      <a:pt x="87" y="563"/>
                      <a:pt x="87" y="589"/>
                    </a:cubicBezTo>
                    <a:lnTo>
                      <a:pt x="87" y="616"/>
                    </a:lnTo>
                    <a:cubicBezTo>
                      <a:pt x="114" y="616"/>
                      <a:pt x="114" y="589"/>
                      <a:pt x="114" y="589"/>
                    </a:cubicBezTo>
                    <a:cubicBezTo>
                      <a:pt x="87" y="563"/>
                      <a:pt x="87" y="536"/>
                      <a:pt x="87" y="502"/>
                    </a:cubicBezTo>
                    <a:cubicBezTo>
                      <a:pt x="61" y="502"/>
                      <a:pt x="61" y="476"/>
                      <a:pt x="61" y="449"/>
                    </a:cubicBezTo>
                    <a:cubicBezTo>
                      <a:pt x="34" y="369"/>
                      <a:pt x="61" y="228"/>
                      <a:pt x="114" y="141"/>
                    </a:cubicBezTo>
                    <a:cubicBezTo>
                      <a:pt x="141" y="114"/>
                      <a:pt x="201" y="88"/>
                      <a:pt x="281" y="114"/>
                    </a:cubicBezTo>
                    <a:lnTo>
                      <a:pt x="335" y="114"/>
                    </a:lnTo>
                    <a:lnTo>
                      <a:pt x="368" y="141"/>
                    </a:lnTo>
                    <a:cubicBezTo>
                      <a:pt x="395" y="168"/>
                      <a:pt x="422" y="168"/>
                      <a:pt x="449" y="201"/>
                    </a:cubicBezTo>
                    <a:cubicBezTo>
                      <a:pt x="475" y="201"/>
                      <a:pt x="475" y="201"/>
                      <a:pt x="502" y="228"/>
                    </a:cubicBezTo>
                    <a:cubicBezTo>
                      <a:pt x="562" y="282"/>
                      <a:pt x="616" y="335"/>
                      <a:pt x="643" y="422"/>
                    </a:cubicBezTo>
                    <a:cubicBezTo>
                      <a:pt x="703" y="502"/>
                      <a:pt x="730" y="616"/>
                      <a:pt x="756" y="703"/>
                    </a:cubicBezTo>
                    <a:cubicBezTo>
                      <a:pt x="756" y="730"/>
                      <a:pt x="756" y="757"/>
                      <a:pt x="783" y="810"/>
                    </a:cubicBezTo>
                    <a:lnTo>
                      <a:pt x="783" y="810"/>
                    </a:lnTo>
                    <a:lnTo>
                      <a:pt x="783" y="810"/>
                    </a:lnTo>
                    <a:lnTo>
                      <a:pt x="783" y="81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5479645" y="2561890"/>
                <a:ext cx="29758" cy="74815"/>
              </a:xfrm>
              <a:custGeom>
                <a:rect b="b" l="l" r="r" t="t"/>
                <a:pathLst>
                  <a:path extrusionOk="0" h="978" w="389">
                    <a:moveTo>
                      <a:pt x="194" y="1"/>
                    </a:moveTo>
                    <a:lnTo>
                      <a:pt x="168" y="1"/>
                    </a:lnTo>
                    <a:lnTo>
                      <a:pt x="141" y="1"/>
                    </a:lnTo>
                    <a:cubicBezTo>
                      <a:pt x="114" y="1"/>
                      <a:pt x="87" y="34"/>
                      <a:pt x="87" y="61"/>
                    </a:cubicBezTo>
                    <a:cubicBezTo>
                      <a:pt x="27" y="115"/>
                      <a:pt x="27" y="202"/>
                      <a:pt x="0" y="255"/>
                    </a:cubicBezTo>
                    <a:cubicBezTo>
                      <a:pt x="0" y="369"/>
                      <a:pt x="27" y="503"/>
                      <a:pt x="87" y="643"/>
                    </a:cubicBezTo>
                    <a:cubicBezTo>
                      <a:pt x="114" y="703"/>
                      <a:pt x="168" y="784"/>
                      <a:pt x="194" y="811"/>
                    </a:cubicBezTo>
                    <a:cubicBezTo>
                      <a:pt x="255" y="871"/>
                      <a:pt x="308" y="924"/>
                      <a:pt x="362" y="951"/>
                    </a:cubicBezTo>
                    <a:cubicBezTo>
                      <a:pt x="362" y="978"/>
                      <a:pt x="388" y="951"/>
                      <a:pt x="388" y="951"/>
                    </a:cubicBezTo>
                    <a:lnTo>
                      <a:pt x="388" y="924"/>
                    </a:lnTo>
                    <a:cubicBezTo>
                      <a:pt x="335" y="898"/>
                      <a:pt x="281" y="837"/>
                      <a:pt x="255" y="784"/>
                    </a:cubicBezTo>
                    <a:cubicBezTo>
                      <a:pt x="194" y="730"/>
                      <a:pt x="168" y="670"/>
                      <a:pt x="141" y="617"/>
                    </a:cubicBezTo>
                    <a:cubicBezTo>
                      <a:pt x="87" y="503"/>
                      <a:pt x="54" y="369"/>
                      <a:pt x="54" y="255"/>
                    </a:cubicBezTo>
                    <a:cubicBezTo>
                      <a:pt x="54" y="202"/>
                      <a:pt x="87" y="141"/>
                      <a:pt x="114" y="88"/>
                    </a:cubicBezTo>
                    <a:cubicBezTo>
                      <a:pt x="114" y="61"/>
                      <a:pt x="141" y="34"/>
                      <a:pt x="141" y="34"/>
                    </a:cubicBezTo>
                    <a:cubicBezTo>
                      <a:pt x="168" y="34"/>
                      <a:pt x="168" y="34"/>
                      <a:pt x="194" y="1"/>
                    </a:cubicBezTo>
                    <a:lnTo>
                      <a:pt x="194" y="1"/>
                    </a:lnTo>
                    <a:lnTo>
                      <a:pt x="1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5827171" y="2549115"/>
                <a:ext cx="66094" cy="76880"/>
              </a:xfrm>
              <a:custGeom>
                <a:rect b="b" l="l" r="r" t="t"/>
                <a:pathLst>
                  <a:path extrusionOk="0" h="1005" w="864">
                    <a:moveTo>
                      <a:pt x="27" y="1004"/>
                    </a:moveTo>
                    <a:lnTo>
                      <a:pt x="61" y="1004"/>
                    </a:lnTo>
                    <a:cubicBezTo>
                      <a:pt x="87" y="978"/>
                      <a:pt x="87" y="924"/>
                      <a:pt x="114" y="897"/>
                    </a:cubicBezTo>
                    <a:cubicBezTo>
                      <a:pt x="141" y="810"/>
                      <a:pt x="168" y="703"/>
                      <a:pt x="228" y="616"/>
                    </a:cubicBezTo>
                    <a:cubicBezTo>
                      <a:pt x="255" y="536"/>
                      <a:pt x="281" y="449"/>
                      <a:pt x="335" y="369"/>
                    </a:cubicBezTo>
                    <a:cubicBezTo>
                      <a:pt x="395" y="282"/>
                      <a:pt x="422" y="228"/>
                      <a:pt x="502" y="141"/>
                    </a:cubicBezTo>
                    <a:cubicBezTo>
                      <a:pt x="502" y="114"/>
                      <a:pt x="529" y="114"/>
                      <a:pt x="562" y="88"/>
                    </a:cubicBezTo>
                    <a:cubicBezTo>
                      <a:pt x="616" y="61"/>
                      <a:pt x="669" y="34"/>
                      <a:pt x="730" y="61"/>
                    </a:cubicBezTo>
                    <a:cubicBezTo>
                      <a:pt x="783" y="61"/>
                      <a:pt x="837" y="88"/>
                      <a:pt x="863" y="168"/>
                    </a:cubicBezTo>
                    <a:lnTo>
                      <a:pt x="863" y="168"/>
                    </a:lnTo>
                    <a:lnTo>
                      <a:pt x="863" y="168"/>
                    </a:lnTo>
                    <a:cubicBezTo>
                      <a:pt x="863" y="61"/>
                      <a:pt x="783" y="34"/>
                      <a:pt x="696" y="1"/>
                    </a:cubicBezTo>
                    <a:cubicBezTo>
                      <a:pt x="643" y="1"/>
                      <a:pt x="562" y="1"/>
                      <a:pt x="502" y="34"/>
                    </a:cubicBezTo>
                    <a:cubicBezTo>
                      <a:pt x="475" y="34"/>
                      <a:pt x="449" y="61"/>
                      <a:pt x="449" y="88"/>
                    </a:cubicBezTo>
                    <a:cubicBezTo>
                      <a:pt x="335" y="201"/>
                      <a:pt x="255" y="308"/>
                      <a:pt x="194" y="422"/>
                    </a:cubicBezTo>
                    <a:cubicBezTo>
                      <a:pt x="168" y="476"/>
                      <a:pt x="141" y="536"/>
                      <a:pt x="141" y="616"/>
                    </a:cubicBezTo>
                    <a:cubicBezTo>
                      <a:pt x="114" y="703"/>
                      <a:pt x="87" y="784"/>
                      <a:pt x="61" y="870"/>
                    </a:cubicBezTo>
                    <a:cubicBezTo>
                      <a:pt x="27" y="924"/>
                      <a:pt x="27" y="951"/>
                      <a:pt x="27" y="978"/>
                    </a:cubicBezTo>
                    <a:lnTo>
                      <a:pt x="0" y="978"/>
                    </a:lnTo>
                    <a:cubicBezTo>
                      <a:pt x="27" y="1004"/>
                      <a:pt x="27" y="978"/>
                      <a:pt x="27" y="1004"/>
                    </a:cubicBezTo>
                    <a:lnTo>
                      <a:pt x="27" y="1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5846602" y="2564491"/>
                <a:ext cx="29758" cy="61504"/>
              </a:xfrm>
              <a:custGeom>
                <a:rect b="b" l="l" r="r" t="t"/>
                <a:pathLst>
                  <a:path extrusionOk="0" h="804" w="389">
                    <a:moveTo>
                      <a:pt x="108" y="0"/>
                    </a:moveTo>
                    <a:lnTo>
                      <a:pt x="108" y="27"/>
                    </a:lnTo>
                    <a:lnTo>
                      <a:pt x="108" y="27"/>
                    </a:lnTo>
                    <a:lnTo>
                      <a:pt x="108" y="27"/>
                    </a:lnTo>
                    <a:lnTo>
                      <a:pt x="108" y="54"/>
                    </a:lnTo>
                    <a:cubicBezTo>
                      <a:pt x="108" y="54"/>
                      <a:pt x="81" y="54"/>
                      <a:pt x="108" y="54"/>
                    </a:cubicBezTo>
                    <a:lnTo>
                      <a:pt x="108" y="54"/>
                    </a:lnTo>
                    <a:cubicBezTo>
                      <a:pt x="195" y="54"/>
                      <a:pt x="221" y="81"/>
                      <a:pt x="248" y="134"/>
                    </a:cubicBezTo>
                    <a:cubicBezTo>
                      <a:pt x="308" y="168"/>
                      <a:pt x="308" y="248"/>
                      <a:pt x="308" y="301"/>
                    </a:cubicBezTo>
                    <a:cubicBezTo>
                      <a:pt x="308" y="388"/>
                      <a:pt x="248" y="469"/>
                      <a:pt x="195" y="556"/>
                    </a:cubicBezTo>
                    <a:cubicBezTo>
                      <a:pt x="141" y="609"/>
                      <a:pt x="81" y="696"/>
                      <a:pt x="1" y="750"/>
                    </a:cubicBezTo>
                    <a:lnTo>
                      <a:pt x="1" y="777"/>
                    </a:lnTo>
                    <a:cubicBezTo>
                      <a:pt x="1" y="803"/>
                      <a:pt x="27" y="803"/>
                      <a:pt x="27" y="777"/>
                    </a:cubicBezTo>
                    <a:cubicBezTo>
                      <a:pt x="141" y="723"/>
                      <a:pt x="221" y="636"/>
                      <a:pt x="275" y="529"/>
                    </a:cubicBezTo>
                    <a:cubicBezTo>
                      <a:pt x="335" y="469"/>
                      <a:pt x="362" y="388"/>
                      <a:pt x="389" y="301"/>
                    </a:cubicBezTo>
                    <a:cubicBezTo>
                      <a:pt x="389" y="221"/>
                      <a:pt x="389" y="134"/>
                      <a:pt x="308" y="81"/>
                    </a:cubicBezTo>
                    <a:cubicBezTo>
                      <a:pt x="275" y="27"/>
                      <a:pt x="195" y="0"/>
                      <a:pt x="141" y="0"/>
                    </a:cubicBezTo>
                    <a:lnTo>
                      <a:pt x="108" y="0"/>
                    </a:lnTo>
                    <a:cubicBezTo>
                      <a:pt x="81" y="27"/>
                      <a:pt x="81"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1"/>
              <p:cNvSpPr/>
              <p:nvPr/>
            </p:nvSpPr>
            <p:spPr>
              <a:xfrm>
                <a:off x="5684351" y="2530220"/>
                <a:ext cx="6732" cy="123926"/>
              </a:xfrm>
              <a:custGeom>
                <a:rect b="b" l="l" r="r" t="t"/>
                <a:pathLst>
                  <a:path extrusionOk="0" h="1620" w="88">
                    <a:moveTo>
                      <a:pt x="1" y="0"/>
                    </a:moveTo>
                    <a:cubicBezTo>
                      <a:pt x="1" y="0"/>
                      <a:pt x="27" y="0"/>
                      <a:pt x="1" y="0"/>
                    </a:cubicBezTo>
                    <a:lnTo>
                      <a:pt x="1" y="0"/>
                    </a:lnTo>
                    <a:lnTo>
                      <a:pt x="1" y="114"/>
                    </a:lnTo>
                    <a:lnTo>
                      <a:pt x="1" y="642"/>
                    </a:lnTo>
                    <a:lnTo>
                      <a:pt x="1" y="863"/>
                    </a:lnTo>
                    <a:lnTo>
                      <a:pt x="1" y="1419"/>
                    </a:lnTo>
                    <a:cubicBezTo>
                      <a:pt x="1" y="1452"/>
                      <a:pt x="1" y="1506"/>
                      <a:pt x="27" y="1532"/>
                    </a:cubicBezTo>
                    <a:lnTo>
                      <a:pt x="27" y="1619"/>
                    </a:lnTo>
                    <a:lnTo>
                      <a:pt x="27" y="1619"/>
                    </a:lnTo>
                    <a:lnTo>
                      <a:pt x="27" y="1619"/>
                    </a:lnTo>
                    <a:cubicBezTo>
                      <a:pt x="27" y="1586"/>
                      <a:pt x="54" y="1559"/>
                      <a:pt x="54" y="1532"/>
                    </a:cubicBezTo>
                    <a:lnTo>
                      <a:pt x="54" y="1419"/>
                    </a:lnTo>
                    <a:cubicBezTo>
                      <a:pt x="88" y="1225"/>
                      <a:pt x="88" y="1057"/>
                      <a:pt x="88" y="863"/>
                    </a:cubicBezTo>
                    <a:lnTo>
                      <a:pt x="88" y="642"/>
                    </a:lnTo>
                    <a:cubicBezTo>
                      <a:pt x="88" y="475"/>
                      <a:pt x="88" y="308"/>
                      <a:pt x="54" y="114"/>
                    </a:cubicBezTo>
                    <a:lnTo>
                      <a:pt x="54" y="0"/>
                    </a:lnTo>
                    <a:lnTo>
                      <a:pt x="54" y="0"/>
                    </a:lnTo>
                    <a:lnTo>
                      <a:pt x="54" y="0"/>
                    </a:lnTo>
                    <a:lnTo>
                      <a:pt x="27" y="0"/>
                    </a:lnTo>
                    <a:lnTo>
                      <a:pt x="27" y="0"/>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92" name="Google Shape;2292;p71"/>
          <p:cNvGrpSpPr/>
          <p:nvPr/>
        </p:nvGrpSpPr>
        <p:grpSpPr>
          <a:xfrm>
            <a:off x="2751411" y="2678903"/>
            <a:ext cx="1719617" cy="1911500"/>
            <a:chOff x="-1021475" y="2484125"/>
            <a:chExt cx="1983181" cy="2204474"/>
          </a:xfrm>
        </p:grpSpPr>
        <p:sp>
          <p:nvSpPr>
            <p:cNvPr id="2293" name="Google Shape;2293;p71"/>
            <p:cNvSpPr/>
            <p:nvPr/>
          </p:nvSpPr>
          <p:spPr>
            <a:xfrm>
              <a:off x="-1021475" y="2484125"/>
              <a:ext cx="1983181" cy="1530885"/>
            </a:xfrm>
            <a:custGeom>
              <a:rect b="b" l="l" r="r" t="t"/>
              <a:pathLst>
                <a:path extrusionOk="0" h="13884" w="17986">
                  <a:moveTo>
                    <a:pt x="10625" y="3319"/>
                  </a:moveTo>
                  <a:cubicBezTo>
                    <a:pt x="10458" y="3901"/>
                    <a:pt x="10177" y="4376"/>
                    <a:pt x="9762" y="4604"/>
                  </a:cubicBezTo>
                  <a:cubicBezTo>
                    <a:pt x="9595" y="4684"/>
                    <a:pt x="9394" y="4711"/>
                    <a:pt x="9227" y="4738"/>
                  </a:cubicBezTo>
                  <a:cubicBezTo>
                    <a:pt x="8953" y="4771"/>
                    <a:pt x="8672" y="4771"/>
                    <a:pt x="8391" y="4738"/>
                  </a:cubicBezTo>
                  <a:cubicBezTo>
                    <a:pt x="7695" y="4657"/>
                    <a:pt x="7334" y="4437"/>
                    <a:pt x="7140" y="4069"/>
                  </a:cubicBezTo>
                  <a:cubicBezTo>
                    <a:pt x="6859" y="3627"/>
                    <a:pt x="6919" y="2985"/>
                    <a:pt x="6919" y="2369"/>
                  </a:cubicBezTo>
                  <a:cubicBezTo>
                    <a:pt x="6885" y="1727"/>
                    <a:pt x="6805" y="1118"/>
                    <a:pt x="6303" y="723"/>
                  </a:cubicBezTo>
                  <a:cubicBezTo>
                    <a:pt x="6109" y="590"/>
                    <a:pt x="5915" y="529"/>
                    <a:pt x="5714" y="529"/>
                  </a:cubicBezTo>
                  <a:cubicBezTo>
                    <a:pt x="5547" y="529"/>
                    <a:pt x="5353" y="590"/>
                    <a:pt x="5159" y="670"/>
                  </a:cubicBezTo>
                  <a:cubicBezTo>
                    <a:pt x="4437" y="1004"/>
                    <a:pt x="3908" y="1620"/>
                    <a:pt x="3627" y="2369"/>
                  </a:cubicBezTo>
                  <a:cubicBezTo>
                    <a:pt x="3346" y="3099"/>
                    <a:pt x="3266" y="3901"/>
                    <a:pt x="3460" y="4657"/>
                  </a:cubicBezTo>
                  <a:cubicBezTo>
                    <a:pt x="3573" y="5133"/>
                    <a:pt x="3794" y="5547"/>
                    <a:pt x="3962" y="5996"/>
                  </a:cubicBezTo>
                  <a:cubicBezTo>
                    <a:pt x="4015" y="6190"/>
                    <a:pt x="4042" y="6384"/>
                    <a:pt x="4075" y="6611"/>
                  </a:cubicBezTo>
                  <a:cubicBezTo>
                    <a:pt x="4102" y="6999"/>
                    <a:pt x="4042" y="7414"/>
                    <a:pt x="3962" y="7809"/>
                  </a:cubicBezTo>
                  <a:cubicBezTo>
                    <a:pt x="3935" y="8003"/>
                    <a:pt x="3875" y="8197"/>
                    <a:pt x="3794" y="8391"/>
                  </a:cubicBezTo>
                  <a:cubicBezTo>
                    <a:pt x="3627" y="8250"/>
                    <a:pt x="3460" y="8117"/>
                    <a:pt x="3266" y="7976"/>
                  </a:cubicBezTo>
                  <a:cubicBezTo>
                    <a:pt x="2931" y="7749"/>
                    <a:pt x="1981" y="7334"/>
                    <a:pt x="1232" y="7387"/>
                  </a:cubicBezTo>
                  <a:cubicBezTo>
                    <a:pt x="730" y="7414"/>
                    <a:pt x="308" y="7668"/>
                    <a:pt x="195" y="8250"/>
                  </a:cubicBezTo>
                  <a:cubicBezTo>
                    <a:pt x="1" y="9227"/>
                    <a:pt x="697" y="9869"/>
                    <a:pt x="1533" y="10010"/>
                  </a:cubicBezTo>
                  <a:cubicBezTo>
                    <a:pt x="2316" y="10124"/>
                    <a:pt x="3179" y="9816"/>
                    <a:pt x="3627" y="9006"/>
                  </a:cubicBezTo>
                  <a:cubicBezTo>
                    <a:pt x="3707" y="8839"/>
                    <a:pt x="3768" y="8699"/>
                    <a:pt x="3848" y="8531"/>
                  </a:cubicBezTo>
                  <a:cubicBezTo>
                    <a:pt x="4269" y="8953"/>
                    <a:pt x="4577" y="9421"/>
                    <a:pt x="4798" y="9923"/>
                  </a:cubicBezTo>
                  <a:cubicBezTo>
                    <a:pt x="5132" y="10706"/>
                    <a:pt x="5213" y="11569"/>
                    <a:pt x="5045" y="12352"/>
                  </a:cubicBezTo>
                  <a:cubicBezTo>
                    <a:pt x="4992" y="12599"/>
                    <a:pt x="4938" y="13021"/>
                    <a:pt x="4825" y="13355"/>
                  </a:cubicBezTo>
                  <a:cubicBezTo>
                    <a:pt x="4771" y="13496"/>
                    <a:pt x="4684" y="13603"/>
                    <a:pt x="4604" y="13717"/>
                  </a:cubicBezTo>
                  <a:cubicBezTo>
                    <a:pt x="4544" y="13770"/>
                    <a:pt x="4490" y="13830"/>
                    <a:pt x="4410" y="13857"/>
                  </a:cubicBezTo>
                  <a:lnTo>
                    <a:pt x="4410" y="13884"/>
                  </a:lnTo>
                  <a:lnTo>
                    <a:pt x="4410" y="13884"/>
                  </a:lnTo>
                  <a:cubicBezTo>
                    <a:pt x="4490" y="13857"/>
                    <a:pt x="4577" y="13804"/>
                    <a:pt x="4631" y="13717"/>
                  </a:cubicBezTo>
                  <a:cubicBezTo>
                    <a:pt x="4711" y="13636"/>
                    <a:pt x="4798" y="13496"/>
                    <a:pt x="4851" y="13382"/>
                  </a:cubicBezTo>
                  <a:cubicBezTo>
                    <a:pt x="4992" y="13047"/>
                    <a:pt x="5045" y="12633"/>
                    <a:pt x="5106" y="12378"/>
                  </a:cubicBezTo>
                  <a:cubicBezTo>
                    <a:pt x="5273" y="11569"/>
                    <a:pt x="5186" y="10679"/>
                    <a:pt x="4851" y="9896"/>
                  </a:cubicBezTo>
                  <a:cubicBezTo>
                    <a:pt x="4631" y="9368"/>
                    <a:pt x="4296" y="8893"/>
                    <a:pt x="3875" y="8451"/>
                  </a:cubicBezTo>
                  <a:cubicBezTo>
                    <a:pt x="3935" y="8250"/>
                    <a:pt x="3988" y="8030"/>
                    <a:pt x="4042" y="7836"/>
                  </a:cubicBezTo>
                  <a:cubicBezTo>
                    <a:pt x="4129" y="7414"/>
                    <a:pt x="4182" y="6999"/>
                    <a:pt x="4156" y="6578"/>
                  </a:cubicBezTo>
                  <a:cubicBezTo>
                    <a:pt x="4129" y="6384"/>
                    <a:pt x="4102" y="6163"/>
                    <a:pt x="4015" y="5996"/>
                  </a:cubicBezTo>
                  <a:cubicBezTo>
                    <a:pt x="3875" y="5521"/>
                    <a:pt x="3654" y="5133"/>
                    <a:pt x="3540" y="4657"/>
                  </a:cubicBezTo>
                  <a:cubicBezTo>
                    <a:pt x="3346" y="3901"/>
                    <a:pt x="3433" y="3099"/>
                    <a:pt x="3681" y="2396"/>
                  </a:cubicBezTo>
                  <a:cubicBezTo>
                    <a:pt x="3988" y="1673"/>
                    <a:pt x="4490" y="1058"/>
                    <a:pt x="5186" y="757"/>
                  </a:cubicBezTo>
                  <a:cubicBezTo>
                    <a:pt x="5380" y="670"/>
                    <a:pt x="5547" y="616"/>
                    <a:pt x="5714" y="616"/>
                  </a:cubicBezTo>
                  <a:cubicBezTo>
                    <a:pt x="5915" y="616"/>
                    <a:pt x="6082" y="670"/>
                    <a:pt x="6250" y="810"/>
                  </a:cubicBezTo>
                  <a:cubicBezTo>
                    <a:pt x="6752" y="1172"/>
                    <a:pt x="6805" y="1760"/>
                    <a:pt x="6832" y="2369"/>
                  </a:cubicBezTo>
                  <a:cubicBezTo>
                    <a:pt x="6832" y="3012"/>
                    <a:pt x="6778" y="3654"/>
                    <a:pt x="7053" y="4129"/>
                  </a:cubicBezTo>
                  <a:cubicBezTo>
                    <a:pt x="7280" y="4490"/>
                    <a:pt x="7668" y="4738"/>
                    <a:pt x="8391" y="4825"/>
                  </a:cubicBezTo>
                  <a:cubicBezTo>
                    <a:pt x="8672" y="4851"/>
                    <a:pt x="8953" y="4851"/>
                    <a:pt x="9227" y="4825"/>
                  </a:cubicBezTo>
                  <a:cubicBezTo>
                    <a:pt x="9428" y="4798"/>
                    <a:pt x="9622" y="4738"/>
                    <a:pt x="9789" y="4657"/>
                  </a:cubicBezTo>
                  <a:cubicBezTo>
                    <a:pt x="10231" y="4437"/>
                    <a:pt x="10538" y="3935"/>
                    <a:pt x="10706" y="3319"/>
                  </a:cubicBezTo>
                  <a:cubicBezTo>
                    <a:pt x="11100" y="3373"/>
                    <a:pt x="11515" y="3346"/>
                    <a:pt x="11903" y="3232"/>
                  </a:cubicBezTo>
                  <a:cubicBezTo>
                    <a:pt x="12378" y="3125"/>
                    <a:pt x="12827" y="2931"/>
                    <a:pt x="13188" y="2650"/>
                  </a:cubicBezTo>
                  <a:cubicBezTo>
                    <a:pt x="13409" y="2510"/>
                    <a:pt x="13609" y="2289"/>
                    <a:pt x="13830" y="2148"/>
                  </a:cubicBezTo>
                  <a:cubicBezTo>
                    <a:pt x="13911" y="2095"/>
                    <a:pt x="14024" y="2035"/>
                    <a:pt x="14111" y="1981"/>
                  </a:cubicBezTo>
                  <a:cubicBezTo>
                    <a:pt x="14580" y="1841"/>
                    <a:pt x="15168" y="1928"/>
                    <a:pt x="15643" y="2202"/>
                  </a:cubicBezTo>
                  <a:cubicBezTo>
                    <a:pt x="16145" y="2483"/>
                    <a:pt x="16533" y="2898"/>
                    <a:pt x="16587" y="3400"/>
                  </a:cubicBezTo>
                  <a:cubicBezTo>
                    <a:pt x="16647" y="3768"/>
                    <a:pt x="16533" y="4042"/>
                    <a:pt x="16339" y="4296"/>
                  </a:cubicBezTo>
                  <a:cubicBezTo>
                    <a:pt x="15918" y="4905"/>
                    <a:pt x="15055" y="5327"/>
                    <a:pt x="14640" y="5775"/>
                  </a:cubicBezTo>
                  <a:cubicBezTo>
                    <a:pt x="14499" y="5909"/>
                    <a:pt x="14386" y="6076"/>
                    <a:pt x="14278" y="6243"/>
                  </a:cubicBezTo>
                  <a:cubicBezTo>
                    <a:pt x="14138" y="6497"/>
                    <a:pt x="14051" y="6778"/>
                    <a:pt x="13944" y="7026"/>
                  </a:cubicBezTo>
                  <a:cubicBezTo>
                    <a:pt x="13857" y="7280"/>
                    <a:pt x="13803" y="7555"/>
                    <a:pt x="13803" y="7809"/>
                  </a:cubicBezTo>
                  <a:cubicBezTo>
                    <a:pt x="13803" y="8003"/>
                    <a:pt x="13857" y="8170"/>
                    <a:pt x="13911" y="8337"/>
                  </a:cubicBezTo>
                  <a:cubicBezTo>
                    <a:pt x="14024" y="8558"/>
                    <a:pt x="14192" y="8752"/>
                    <a:pt x="14386" y="8866"/>
                  </a:cubicBezTo>
                  <a:cubicBezTo>
                    <a:pt x="14580" y="9006"/>
                    <a:pt x="14807" y="9120"/>
                    <a:pt x="15028" y="9174"/>
                  </a:cubicBezTo>
                  <a:cubicBezTo>
                    <a:pt x="15115" y="9174"/>
                    <a:pt x="15168" y="9200"/>
                    <a:pt x="15222" y="9200"/>
                  </a:cubicBezTo>
                  <a:lnTo>
                    <a:pt x="15222" y="9508"/>
                  </a:lnTo>
                  <a:cubicBezTo>
                    <a:pt x="15249" y="10150"/>
                    <a:pt x="15503" y="10733"/>
                    <a:pt x="15530" y="11348"/>
                  </a:cubicBezTo>
                  <a:cubicBezTo>
                    <a:pt x="15556" y="11569"/>
                    <a:pt x="15503" y="11850"/>
                    <a:pt x="15416" y="12097"/>
                  </a:cubicBezTo>
                  <a:cubicBezTo>
                    <a:pt x="15195" y="12659"/>
                    <a:pt x="14111" y="13074"/>
                    <a:pt x="13382" y="13074"/>
                  </a:cubicBezTo>
                  <a:cubicBezTo>
                    <a:pt x="13047" y="13074"/>
                    <a:pt x="12800" y="12994"/>
                    <a:pt x="12713" y="12800"/>
                  </a:cubicBezTo>
                  <a:cubicBezTo>
                    <a:pt x="12659" y="12633"/>
                    <a:pt x="12686" y="12405"/>
                    <a:pt x="12907" y="12097"/>
                  </a:cubicBezTo>
                  <a:lnTo>
                    <a:pt x="12907" y="12044"/>
                  </a:lnTo>
                  <a:cubicBezTo>
                    <a:pt x="12880" y="12044"/>
                    <a:pt x="12880" y="12044"/>
                    <a:pt x="12853" y="12071"/>
                  </a:cubicBezTo>
                  <a:cubicBezTo>
                    <a:pt x="12633" y="12405"/>
                    <a:pt x="12572" y="12659"/>
                    <a:pt x="12659" y="12827"/>
                  </a:cubicBezTo>
                  <a:cubicBezTo>
                    <a:pt x="12740" y="13047"/>
                    <a:pt x="13021" y="13134"/>
                    <a:pt x="13382" y="13134"/>
                  </a:cubicBezTo>
                  <a:cubicBezTo>
                    <a:pt x="14138" y="13134"/>
                    <a:pt x="15249" y="12686"/>
                    <a:pt x="15476" y="12131"/>
                  </a:cubicBezTo>
                  <a:cubicBezTo>
                    <a:pt x="15583" y="11850"/>
                    <a:pt x="15617" y="11596"/>
                    <a:pt x="15617" y="11321"/>
                  </a:cubicBezTo>
                  <a:cubicBezTo>
                    <a:pt x="15583" y="10733"/>
                    <a:pt x="15336" y="10124"/>
                    <a:pt x="15309" y="9508"/>
                  </a:cubicBezTo>
                  <a:lnTo>
                    <a:pt x="15309" y="9227"/>
                  </a:lnTo>
                  <a:cubicBezTo>
                    <a:pt x="16312" y="9341"/>
                    <a:pt x="17316" y="8812"/>
                    <a:pt x="17731" y="8197"/>
                  </a:cubicBezTo>
                  <a:cubicBezTo>
                    <a:pt x="17925" y="7949"/>
                    <a:pt x="17985" y="7668"/>
                    <a:pt x="17871" y="7414"/>
                  </a:cubicBezTo>
                  <a:cubicBezTo>
                    <a:pt x="17791" y="7166"/>
                    <a:pt x="17457" y="6946"/>
                    <a:pt x="16868" y="6832"/>
                  </a:cubicBezTo>
                  <a:cubicBezTo>
                    <a:pt x="16252" y="6718"/>
                    <a:pt x="15864" y="6972"/>
                    <a:pt x="15617" y="7387"/>
                  </a:cubicBezTo>
                  <a:cubicBezTo>
                    <a:pt x="15336" y="7862"/>
                    <a:pt x="15249" y="8531"/>
                    <a:pt x="15222" y="9147"/>
                  </a:cubicBezTo>
                  <a:cubicBezTo>
                    <a:pt x="15168" y="9120"/>
                    <a:pt x="15115" y="9120"/>
                    <a:pt x="15055" y="9087"/>
                  </a:cubicBezTo>
                  <a:cubicBezTo>
                    <a:pt x="14834" y="9033"/>
                    <a:pt x="14613" y="8953"/>
                    <a:pt x="14446" y="8812"/>
                  </a:cubicBezTo>
                  <a:cubicBezTo>
                    <a:pt x="14245" y="8699"/>
                    <a:pt x="14078" y="8505"/>
                    <a:pt x="13997" y="8311"/>
                  </a:cubicBezTo>
                  <a:cubicBezTo>
                    <a:pt x="13911" y="8143"/>
                    <a:pt x="13884" y="7976"/>
                    <a:pt x="13884" y="7809"/>
                  </a:cubicBezTo>
                  <a:cubicBezTo>
                    <a:pt x="13884" y="7555"/>
                    <a:pt x="13944" y="7280"/>
                    <a:pt x="14024" y="7053"/>
                  </a:cubicBezTo>
                  <a:cubicBezTo>
                    <a:pt x="14111" y="6805"/>
                    <a:pt x="14218" y="6524"/>
                    <a:pt x="14359" y="6277"/>
                  </a:cubicBezTo>
                  <a:cubicBezTo>
                    <a:pt x="14446" y="6109"/>
                    <a:pt x="14553" y="5969"/>
                    <a:pt x="14693" y="5828"/>
                  </a:cubicBezTo>
                  <a:cubicBezTo>
                    <a:pt x="15115" y="5380"/>
                    <a:pt x="15978" y="4965"/>
                    <a:pt x="16419" y="4350"/>
                  </a:cubicBezTo>
                  <a:cubicBezTo>
                    <a:pt x="16620" y="4069"/>
                    <a:pt x="16727" y="3768"/>
                    <a:pt x="16674" y="3400"/>
                  </a:cubicBezTo>
                  <a:cubicBezTo>
                    <a:pt x="16587" y="2871"/>
                    <a:pt x="16199" y="2396"/>
                    <a:pt x="15697" y="2122"/>
                  </a:cubicBezTo>
                  <a:cubicBezTo>
                    <a:pt x="15168" y="1841"/>
                    <a:pt x="14553" y="1760"/>
                    <a:pt x="14111" y="1928"/>
                  </a:cubicBezTo>
                  <a:cubicBezTo>
                    <a:pt x="13971" y="1954"/>
                    <a:pt x="13884" y="2008"/>
                    <a:pt x="13777" y="2095"/>
                  </a:cubicBezTo>
                  <a:cubicBezTo>
                    <a:pt x="13549" y="2229"/>
                    <a:pt x="13355" y="2429"/>
                    <a:pt x="13134" y="2597"/>
                  </a:cubicBezTo>
                  <a:cubicBezTo>
                    <a:pt x="12773" y="2871"/>
                    <a:pt x="12352" y="3065"/>
                    <a:pt x="11903" y="3179"/>
                  </a:cubicBezTo>
                  <a:cubicBezTo>
                    <a:pt x="11515" y="3266"/>
                    <a:pt x="11100" y="3293"/>
                    <a:pt x="10732" y="3266"/>
                  </a:cubicBezTo>
                  <a:cubicBezTo>
                    <a:pt x="10819" y="2931"/>
                    <a:pt x="10846" y="2597"/>
                    <a:pt x="10846" y="2262"/>
                  </a:cubicBezTo>
                  <a:cubicBezTo>
                    <a:pt x="10873" y="1145"/>
                    <a:pt x="10485" y="88"/>
                    <a:pt x="9649" y="28"/>
                  </a:cubicBezTo>
                  <a:cubicBezTo>
                    <a:pt x="9428" y="1"/>
                    <a:pt x="9227" y="141"/>
                    <a:pt x="9060" y="362"/>
                  </a:cubicBezTo>
                  <a:cubicBezTo>
                    <a:pt x="8812" y="723"/>
                    <a:pt x="8698" y="1339"/>
                    <a:pt x="8839" y="1894"/>
                  </a:cubicBezTo>
                  <a:cubicBezTo>
                    <a:pt x="9006" y="2537"/>
                    <a:pt x="9508" y="3152"/>
                    <a:pt x="10512" y="3293"/>
                  </a:cubicBezTo>
                  <a:cubicBezTo>
                    <a:pt x="10538" y="3319"/>
                    <a:pt x="10599" y="3319"/>
                    <a:pt x="10625" y="3319"/>
                  </a:cubicBezTo>
                  <a:close/>
                  <a:moveTo>
                    <a:pt x="3768" y="8478"/>
                  </a:moveTo>
                  <a:cubicBezTo>
                    <a:pt x="3600" y="8311"/>
                    <a:pt x="3433" y="8170"/>
                    <a:pt x="3205" y="8030"/>
                  </a:cubicBezTo>
                  <a:cubicBezTo>
                    <a:pt x="2904" y="7836"/>
                    <a:pt x="1981" y="7414"/>
                    <a:pt x="1232" y="7474"/>
                  </a:cubicBezTo>
                  <a:cubicBezTo>
                    <a:pt x="783" y="7501"/>
                    <a:pt x="395" y="7722"/>
                    <a:pt x="282" y="8284"/>
                  </a:cubicBezTo>
                  <a:cubicBezTo>
                    <a:pt x="114" y="9200"/>
                    <a:pt x="757" y="9789"/>
                    <a:pt x="1566" y="9923"/>
                  </a:cubicBezTo>
                  <a:cubicBezTo>
                    <a:pt x="2289" y="10037"/>
                    <a:pt x="3125" y="9756"/>
                    <a:pt x="3540" y="8953"/>
                  </a:cubicBezTo>
                  <a:cubicBezTo>
                    <a:pt x="3627" y="8812"/>
                    <a:pt x="3707" y="8645"/>
                    <a:pt x="3768" y="8478"/>
                  </a:cubicBezTo>
                  <a:close/>
                  <a:moveTo>
                    <a:pt x="15309" y="9147"/>
                  </a:moveTo>
                  <a:cubicBezTo>
                    <a:pt x="16286" y="9287"/>
                    <a:pt x="17289" y="8752"/>
                    <a:pt x="17677" y="8170"/>
                  </a:cubicBezTo>
                  <a:cubicBezTo>
                    <a:pt x="17845" y="7916"/>
                    <a:pt x="17898" y="7668"/>
                    <a:pt x="17818" y="7447"/>
                  </a:cubicBezTo>
                  <a:cubicBezTo>
                    <a:pt x="17731" y="7193"/>
                    <a:pt x="17423" y="6999"/>
                    <a:pt x="16868" y="6885"/>
                  </a:cubicBezTo>
                  <a:cubicBezTo>
                    <a:pt x="16286" y="6805"/>
                    <a:pt x="15918" y="7053"/>
                    <a:pt x="15670" y="7447"/>
                  </a:cubicBezTo>
                  <a:cubicBezTo>
                    <a:pt x="15389" y="7889"/>
                    <a:pt x="15309" y="8558"/>
                    <a:pt x="15309" y="9147"/>
                  </a:cubicBezTo>
                  <a:close/>
                  <a:moveTo>
                    <a:pt x="10652" y="3232"/>
                  </a:moveTo>
                  <a:cubicBezTo>
                    <a:pt x="10732" y="2931"/>
                    <a:pt x="10793" y="2597"/>
                    <a:pt x="10793" y="2229"/>
                  </a:cubicBezTo>
                  <a:cubicBezTo>
                    <a:pt x="10819" y="1172"/>
                    <a:pt x="10458" y="141"/>
                    <a:pt x="9649" y="88"/>
                  </a:cubicBezTo>
                  <a:cubicBezTo>
                    <a:pt x="9455" y="88"/>
                    <a:pt x="9261" y="195"/>
                    <a:pt x="9120" y="389"/>
                  </a:cubicBezTo>
                  <a:cubicBezTo>
                    <a:pt x="8866" y="757"/>
                    <a:pt x="8759" y="1339"/>
                    <a:pt x="8926" y="1894"/>
                  </a:cubicBezTo>
                  <a:cubicBezTo>
                    <a:pt x="9060" y="2510"/>
                    <a:pt x="9562" y="3065"/>
                    <a:pt x="10512" y="323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4" name="Google Shape;2294;p71"/>
            <p:cNvGrpSpPr/>
            <p:nvPr/>
          </p:nvGrpSpPr>
          <p:grpSpPr>
            <a:xfrm>
              <a:off x="-732262" y="2742359"/>
              <a:ext cx="1404741" cy="1946240"/>
              <a:chOff x="1616650" y="2742359"/>
              <a:chExt cx="1404741" cy="1946240"/>
            </a:xfrm>
          </p:grpSpPr>
          <p:sp>
            <p:nvSpPr>
              <p:cNvPr id="2295" name="Google Shape;2295;p71"/>
              <p:cNvSpPr/>
              <p:nvPr/>
            </p:nvSpPr>
            <p:spPr>
              <a:xfrm>
                <a:off x="1616650" y="3458731"/>
                <a:ext cx="534994" cy="1130962"/>
              </a:xfrm>
              <a:custGeom>
                <a:rect b="b" l="l" r="r" t="t"/>
                <a:pathLst>
                  <a:path extrusionOk="0" h="10257" w="4852">
                    <a:moveTo>
                      <a:pt x="4851" y="950"/>
                    </a:moveTo>
                    <a:cubicBezTo>
                      <a:pt x="4851" y="950"/>
                      <a:pt x="2422" y="0"/>
                      <a:pt x="2008" y="890"/>
                    </a:cubicBezTo>
                    <a:cubicBezTo>
                      <a:pt x="1586" y="1753"/>
                      <a:pt x="0" y="10257"/>
                      <a:pt x="803" y="10090"/>
                    </a:cubicBezTo>
                    <a:cubicBezTo>
                      <a:pt x="1921" y="9869"/>
                      <a:pt x="3011" y="7166"/>
                      <a:pt x="3680" y="4737"/>
                    </a:cubicBezTo>
                    <a:cubicBezTo>
                      <a:pt x="3955" y="3593"/>
                      <a:pt x="4851" y="950"/>
                      <a:pt x="4851" y="950"/>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1"/>
              <p:cNvSpPr/>
              <p:nvPr/>
            </p:nvSpPr>
            <p:spPr>
              <a:xfrm>
                <a:off x="2633925" y="3455754"/>
                <a:ext cx="374892" cy="1094135"/>
              </a:xfrm>
              <a:custGeom>
                <a:rect b="b" l="l" r="r" t="t"/>
                <a:pathLst>
                  <a:path extrusionOk="0" h="9923" w="3400">
                    <a:moveTo>
                      <a:pt x="81" y="696"/>
                    </a:moveTo>
                    <a:cubicBezTo>
                      <a:pt x="81" y="696"/>
                      <a:pt x="1781" y="0"/>
                      <a:pt x="2229" y="863"/>
                    </a:cubicBezTo>
                    <a:cubicBezTo>
                      <a:pt x="3119" y="2677"/>
                      <a:pt x="3179" y="5828"/>
                      <a:pt x="3286" y="7220"/>
                    </a:cubicBezTo>
                    <a:cubicBezTo>
                      <a:pt x="3400" y="8390"/>
                      <a:pt x="3319" y="9421"/>
                      <a:pt x="3012" y="9755"/>
                    </a:cubicBezTo>
                    <a:cubicBezTo>
                      <a:pt x="2844" y="9923"/>
                      <a:pt x="1446" y="9421"/>
                      <a:pt x="1252" y="8471"/>
                    </a:cubicBezTo>
                    <a:cubicBezTo>
                      <a:pt x="1085" y="7634"/>
                      <a:pt x="978" y="5380"/>
                      <a:pt x="389" y="3680"/>
                    </a:cubicBezTo>
                    <a:cubicBezTo>
                      <a:pt x="1" y="2563"/>
                      <a:pt x="81" y="696"/>
                      <a:pt x="81" y="696"/>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1"/>
              <p:cNvSpPr/>
              <p:nvPr/>
            </p:nvSpPr>
            <p:spPr>
              <a:xfrm>
                <a:off x="1837946" y="3437341"/>
                <a:ext cx="1103066" cy="1007799"/>
              </a:xfrm>
              <a:custGeom>
                <a:rect b="b" l="l" r="r" t="t"/>
                <a:pathLst>
                  <a:path extrusionOk="0" h="9140" w="10004">
                    <a:moveTo>
                      <a:pt x="3426" y="80"/>
                    </a:moveTo>
                    <a:cubicBezTo>
                      <a:pt x="3426" y="80"/>
                      <a:pt x="3373" y="529"/>
                      <a:pt x="2951" y="776"/>
                    </a:cubicBezTo>
                    <a:cubicBezTo>
                      <a:pt x="2536" y="1057"/>
                      <a:pt x="1948" y="1338"/>
                      <a:pt x="971" y="1726"/>
                    </a:cubicBezTo>
                    <a:cubicBezTo>
                      <a:pt x="1" y="2148"/>
                      <a:pt x="302" y="4208"/>
                      <a:pt x="1506" y="5961"/>
                    </a:cubicBezTo>
                    <a:lnTo>
                      <a:pt x="2396" y="8671"/>
                    </a:lnTo>
                    <a:lnTo>
                      <a:pt x="6102" y="9139"/>
                    </a:lnTo>
                    <a:cubicBezTo>
                      <a:pt x="6102" y="9139"/>
                      <a:pt x="6631" y="7387"/>
                      <a:pt x="7722" y="5881"/>
                    </a:cubicBezTo>
                    <a:cubicBezTo>
                      <a:pt x="10003" y="2757"/>
                      <a:pt x="8665" y="1867"/>
                      <a:pt x="8277" y="1613"/>
                    </a:cubicBezTo>
                    <a:cubicBezTo>
                      <a:pt x="7916" y="1338"/>
                      <a:pt x="7360" y="1030"/>
                      <a:pt x="6410" y="696"/>
                    </a:cubicBezTo>
                    <a:cubicBezTo>
                      <a:pt x="5714" y="475"/>
                      <a:pt x="5654" y="0"/>
                      <a:pt x="5654" y="0"/>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1"/>
              <p:cNvSpPr/>
              <p:nvPr/>
            </p:nvSpPr>
            <p:spPr>
              <a:xfrm>
                <a:off x="2215703" y="3172491"/>
                <a:ext cx="245775" cy="442704"/>
              </a:xfrm>
              <a:custGeom>
                <a:rect b="b" l="l" r="r" t="t"/>
                <a:pathLst>
                  <a:path extrusionOk="0" h="4015" w="2229">
                    <a:moveTo>
                      <a:pt x="0" y="0"/>
                    </a:moveTo>
                    <a:lnTo>
                      <a:pt x="2228" y="0"/>
                    </a:lnTo>
                    <a:lnTo>
                      <a:pt x="2228" y="4015"/>
                    </a:lnTo>
                    <a:lnTo>
                      <a:pt x="0" y="4015"/>
                    </a:ln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1"/>
              <p:cNvSpPr/>
              <p:nvPr/>
            </p:nvSpPr>
            <p:spPr>
              <a:xfrm>
                <a:off x="2200156" y="3379012"/>
                <a:ext cx="273782" cy="135072"/>
              </a:xfrm>
              <a:custGeom>
                <a:rect b="b" l="l" r="r" t="t"/>
                <a:pathLst>
                  <a:path extrusionOk="0" h="1225" w="2483">
                    <a:moveTo>
                      <a:pt x="1" y="1"/>
                    </a:moveTo>
                    <a:cubicBezTo>
                      <a:pt x="1" y="1"/>
                      <a:pt x="1004" y="837"/>
                      <a:pt x="2148" y="134"/>
                    </a:cubicBezTo>
                    <a:lnTo>
                      <a:pt x="2483" y="27"/>
                    </a:lnTo>
                    <a:cubicBezTo>
                      <a:pt x="2483" y="27"/>
                      <a:pt x="2068" y="1198"/>
                      <a:pt x="1312" y="1225"/>
                    </a:cubicBezTo>
                    <a:cubicBezTo>
                      <a:pt x="810" y="1225"/>
                      <a:pt x="88" y="69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1"/>
              <p:cNvSpPr/>
              <p:nvPr/>
            </p:nvSpPr>
            <p:spPr>
              <a:xfrm>
                <a:off x="1889548" y="3467552"/>
                <a:ext cx="934805" cy="1024008"/>
              </a:xfrm>
              <a:custGeom>
                <a:rect b="b" l="l" r="r" t="t"/>
                <a:pathLst>
                  <a:path extrusionOk="0" h="9287" w="8478">
                    <a:moveTo>
                      <a:pt x="1540" y="422"/>
                    </a:moveTo>
                    <a:lnTo>
                      <a:pt x="811" y="4269"/>
                    </a:lnTo>
                    <a:cubicBezTo>
                      <a:pt x="811" y="4269"/>
                      <a:pt x="1" y="5493"/>
                      <a:pt x="1312" y="6303"/>
                    </a:cubicBezTo>
                    <a:cubicBezTo>
                      <a:pt x="1373" y="6330"/>
                      <a:pt x="1259" y="9260"/>
                      <a:pt x="1259" y="9260"/>
                    </a:cubicBezTo>
                    <a:lnTo>
                      <a:pt x="7501" y="9287"/>
                    </a:lnTo>
                    <a:cubicBezTo>
                      <a:pt x="7501" y="9287"/>
                      <a:pt x="7615" y="6497"/>
                      <a:pt x="7615" y="6470"/>
                    </a:cubicBezTo>
                    <a:cubicBezTo>
                      <a:pt x="8478" y="5159"/>
                      <a:pt x="7642" y="4463"/>
                      <a:pt x="7642" y="4463"/>
                    </a:cubicBezTo>
                    <a:lnTo>
                      <a:pt x="7060" y="422"/>
                    </a:lnTo>
                    <a:lnTo>
                      <a:pt x="6391" y="589"/>
                    </a:lnTo>
                    <a:lnTo>
                      <a:pt x="5387" y="0"/>
                    </a:lnTo>
                    <a:cubicBezTo>
                      <a:pt x="5387" y="0"/>
                      <a:pt x="4745" y="562"/>
                      <a:pt x="4156" y="589"/>
                    </a:cubicBezTo>
                    <a:cubicBezTo>
                      <a:pt x="3433" y="616"/>
                      <a:pt x="2791" y="114"/>
                      <a:pt x="2791" y="114"/>
                    </a:cubicBezTo>
                    <a:lnTo>
                      <a:pt x="2175" y="61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1"/>
              <p:cNvSpPr/>
              <p:nvPr/>
            </p:nvSpPr>
            <p:spPr>
              <a:xfrm>
                <a:off x="1880727" y="2742359"/>
                <a:ext cx="875815" cy="716486"/>
              </a:xfrm>
              <a:custGeom>
                <a:rect b="b" l="l" r="r" t="t"/>
                <a:pathLst>
                  <a:path extrusionOk="0" h="6498" w="7943">
                    <a:moveTo>
                      <a:pt x="3848" y="1"/>
                    </a:moveTo>
                    <a:cubicBezTo>
                      <a:pt x="3848" y="1"/>
                      <a:pt x="1453" y="114"/>
                      <a:pt x="917" y="2596"/>
                    </a:cubicBezTo>
                    <a:cubicBezTo>
                      <a:pt x="837" y="3011"/>
                      <a:pt x="837" y="3600"/>
                      <a:pt x="643" y="3901"/>
                    </a:cubicBezTo>
                    <a:cubicBezTo>
                      <a:pt x="1" y="4851"/>
                      <a:pt x="1031" y="4965"/>
                      <a:pt x="951" y="5607"/>
                    </a:cubicBezTo>
                    <a:cubicBezTo>
                      <a:pt x="837" y="6383"/>
                      <a:pt x="1647" y="6276"/>
                      <a:pt x="2122" y="6276"/>
                    </a:cubicBezTo>
                    <a:lnTo>
                      <a:pt x="2369" y="6243"/>
                    </a:lnTo>
                    <a:lnTo>
                      <a:pt x="2369" y="5828"/>
                    </a:lnTo>
                    <a:cubicBezTo>
                      <a:pt x="2456" y="6049"/>
                      <a:pt x="2510" y="6243"/>
                      <a:pt x="2536" y="6243"/>
                    </a:cubicBezTo>
                    <a:cubicBezTo>
                      <a:pt x="2817" y="6243"/>
                      <a:pt x="2924" y="6383"/>
                      <a:pt x="3092" y="6410"/>
                    </a:cubicBezTo>
                    <a:cubicBezTo>
                      <a:pt x="3567" y="6497"/>
                      <a:pt x="5433" y="6216"/>
                      <a:pt x="5433" y="6216"/>
                    </a:cubicBezTo>
                    <a:lnTo>
                      <a:pt x="5741" y="5688"/>
                    </a:lnTo>
                    <a:cubicBezTo>
                      <a:pt x="5741" y="5995"/>
                      <a:pt x="5661" y="6243"/>
                      <a:pt x="5661" y="6243"/>
                    </a:cubicBezTo>
                    <a:cubicBezTo>
                      <a:pt x="5661" y="6243"/>
                      <a:pt x="5995" y="6303"/>
                      <a:pt x="6136" y="6276"/>
                    </a:cubicBezTo>
                    <a:cubicBezTo>
                      <a:pt x="6136" y="6276"/>
                      <a:pt x="6772" y="6357"/>
                      <a:pt x="7166" y="5855"/>
                    </a:cubicBezTo>
                    <a:cubicBezTo>
                      <a:pt x="7334" y="5661"/>
                      <a:pt x="7166" y="5239"/>
                      <a:pt x="7307" y="4938"/>
                    </a:cubicBezTo>
                    <a:cubicBezTo>
                      <a:pt x="7414" y="4684"/>
                      <a:pt x="7748" y="4436"/>
                      <a:pt x="7835" y="4102"/>
                    </a:cubicBezTo>
                    <a:cubicBezTo>
                      <a:pt x="7942" y="3486"/>
                      <a:pt x="7501" y="3346"/>
                      <a:pt x="7474" y="3125"/>
                    </a:cubicBezTo>
                    <a:cubicBezTo>
                      <a:pt x="7140" y="1258"/>
                      <a:pt x="6638" y="1"/>
                      <a:pt x="3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1"/>
              <p:cNvSpPr/>
              <p:nvPr/>
            </p:nvSpPr>
            <p:spPr>
              <a:xfrm>
                <a:off x="2102023" y="2782163"/>
                <a:ext cx="479642" cy="685502"/>
              </a:xfrm>
              <a:custGeom>
                <a:rect b="b" l="l" r="r" t="t"/>
                <a:pathLst>
                  <a:path extrusionOk="0" h="6217" w="4350">
                    <a:moveTo>
                      <a:pt x="2122" y="1"/>
                    </a:moveTo>
                    <a:cubicBezTo>
                      <a:pt x="3460" y="1"/>
                      <a:pt x="4350" y="784"/>
                      <a:pt x="4350" y="2430"/>
                    </a:cubicBezTo>
                    <a:cubicBezTo>
                      <a:pt x="4350" y="4075"/>
                      <a:pt x="3426" y="6216"/>
                      <a:pt x="2122" y="5996"/>
                    </a:cubicBezTo>
                    <a:cubicBezTo>
                      <a:pt x="556" y="5688"/>
                      <a:pt x="1" y="4463"/>
                      <a:pt x="81" y="2791"/>
                    </a:cubicBezTo>
                    <a:cubicBezTo>
                      <a:pt x="168" y="1145"/>
                      <a:pt x="784" y="1"/>
                      <a:pt x="2122" y="1"/>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1"/>
              <p:cNvSpPr/>
              <p:nvPr/>
            </p:nvSpPr>
            <p:spPr>
              <a:xfrm>
                <a:off x="2535131" y="3068404"/>
                <a:ext cx="154257" cy="202993"/>
              </a:xfrm>
              <a:custGeom>
                <a:rect b="b" l="l" r="r" t="t"/>
                <a:pathLst>
                  <a:path extrusionOk="0" h="1841" w="1399">
                    <a:moveTo>
                      <a:pt x="254" y="697"/>
                    </a:moveTo>
                    <a:cubicBezTo>
                      <a:pt x="254" y="697"/>
                      <a:pt x="562" y="1"/>
                      <a:pt x="977" y="275"/>
                    </a:cubicBezTo>
                    <a:cubicBezTo>
                      <a:pt x="1399" y="529"/>
                      <a:pt x="810" y="1841"/>
                      <a:pt x="0" y="1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1"/>
              <p:cNvSpPr/>
              <p:nvPr/>
            </p:nvSpPr>
            <p:spPr>
              <a:xfrm>
                <a:off x="1972906" y="3068404"/>
                <a:ext cx="153596" cy="205970"/>
              </a:xfrm>
              <a:custGeom>
                <a:rect b="b" l="l" r="r" t="t"/>
                <a:pathLst>
                  <a:path extrusionOk="0" h="1868" w="1393">
                    <a:moveTo>
                      <a:pt x="1085" y="697"/>
                    </a:moveTo>
                    <a:cubicBezTo>
                      <a:pt x="1085" y="697"/>
                      <a:pt x="784" y="1"/>
                      <a:pt x="389" y="275"/>
                    </a:cubicBezTo>
                    <a:cubicBezTo>
                      <a:pt x="1" y="529"/>
                      <a:pt x="617" y="1867"/>
                      <a:pt x="1393" y="18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1"/>
              <p:cNvSpPr/>
              <p:nvPr/>
            </p:nvSpPr>
            <p:spPr>
              <a:xfrm>
                <a:off x="2009844" y="3123755"/>
                <a:ext cx="89423" cy="89423"/>
              </a:xfrm>
              <a:custGeom>
                <a:rect b="b" l="l" r="r" t="t"/>
                <a:pathLst>
                  <a:path extrusionOk="0" h="811" w="811">
                    <a:moveTo>
                      <a:pt x="783" y="810"/>
                    </a:moveTo>
                    <a:lnTo>
                      <a:pt x="810" y="810"/>
                    </a:lnTo>
                    <a:lnTo>
                      <a:pt x="810" y="810"/>
                    </a:lnTo>
                    <a:cubicBezTo>
                      <a:pt x="783" y="750"/>
                      <a:pt x="783" y="723"/>
                      <a:pt x="783" y="696"/>
                    </a:cubicBezTo>
                    <a:cubicBezTo>
                      <a:pt x="750" y="583"/>
                      <a:pt x="723" y="502"/>
                      <a:pt x="696" y="415"/>
                    </a:cubicBezTo>
                    <a:cubicBezTo>
                      <a:pt x="670" y="308"/>
                      <a:pt x="616" y="248"/>
                      <a:pt x="529" y="168"/>
                    </a:cubicBezTo>
                    <a:lnTo>
                      <a:pt x="502" y="141"/>
                    </a:lnTo>
                    <a:cubicBezTo>
                      <a:pt x="476" y="108"/>
                      <a:pt x="449" y="81"/>
                      <a:pt x="415" y="81"/>
                    </a:cubicBezTo>
                    <a:cubicBezTo>
                      <a:pt x="389" y="81"/>
                      <a:pt x="362" y="54"/>
                      <a:pt x="362" y="54"/>
                    </a:cubicBezTo>
                    <a:cubicBezTo>
                      <a:pt x="335" y="54"/>
                      <a:pt x="335" y="27"/>
                      <a:pt x="308" y="27"/>
                    </a:cubicBezTo>
                    <a:cubicBezTo>
                      <a:pt x="195" y="1"/>
                      <a:pt x="114" y="54"/>
                      <a:pt x="81" y="108"/>
                    </a:cubicBezTo>
                    <a:cubicBezTo>
                      <a:pt x="1" y="195"/>
                      <a:pt x="27" y="362"/>
                      <a:pt x="54" y="442"/>
                    </a:cubicBezTo>
                    <a:lnTo>
                      <a:pt x="54" y="529"/>
                    </a:lnTo>
                    <a:cubicBezTo>
                      <a:pt x="81" y="529"/>
                      <a:pt x="81" y="556"/>
                      <a:pt x="81" y="583"/>
                    </a:cubicBezTo>
                    <a:lnTo>
                      <a:pt x="114" y="609"/>
                    </a:lnTo>
                    <a:lnTo>
                      <a:pt x="114" y="583"/>
                    </a:lnTo>
                    <a:cubicBezTo>
                      <a:pt x="81" y="556"/>
                      <a:pt x="81" y="529"/>
                      <a:pt x="81" y="502"/>
                    </a:cubicBezTo>
                    <a:cubicBezTo>
                      <a:pt x="81" y="502"/>
                      <a:pt x="81" y="476"/>
                      <a:pt x="54" y="442"/>
                    </a:cubicBezTo>
                    <a:cubicBezTo>
                      <a:pt x="54" y="362"/>
                      <a:pt x="54" y="221"/>
                      <a:pt x="114" y="141"/>
                    </a:cubicBezTo>
                    <a:cubicBezTo>
                      <a:pt x="168" y="108"/>
                      <a:pt x="195" y="81"/>
                      <a:pt x="282" y="108"/>
                    </a:cubicBezTo>
                    <a:lnTo>
                      <a:pt x="335" y="108"/>
                    </a:lnTo>
                    <a:lnTo>
                      <a:pt x="362" y="141"/>
                    </a:lnTo>
                    <a:cubicBezTo>
                      <a:pt x="389" y="168"/>
                      <a:pt x="415" y="168"/>
                      <a:pt x="449" y="195"/>
                    </a:cubicBezTo>
                    <a:cubicBezTo>
                      <a:pt x="476" y="195"/>
                      <a:pt x="476" y="195"/>
                      <a:pt x="502" y="221"/>
                    </a:cubicBezTo>
                    <a:cubicBezTo>
                      <a:pt x="556" y="275"/>
                      <a:pt x="616" y="335"/>
                      <a:pt x="670" y="415"/>
                    </a:cubicBezTo>
                    <a:cubicBezTo>
                      <a:pt x="696" y="502"/>
                      <a:pt x="723" y="609"/>
                      <a:pt x="750" y="696"/>
                    </a:cubicBezTo>
                    <a:cubicBezTo>
                      <a:pt x="750" y="723"/>
                      <a:pt x="783" y="750"/>
                      <a:pt x="783" y="810"/>
                    </a:cubicBezTo>
                    <a:lnTo>
                      <a:pt x="783" y="810"/>
                    </a:lnTo>
                    <a:lnTo>
                      <a:pt x="783" y="810"/>
                    </a:lnTo>
                    <a:lnTo>
                      <a:pt x="783" y="810"/>
                    </a:lnTo>
                    <a:cubicBezTo>
                      <a:pt x="783" y="810"/>
                      <a:pt x="810" y="810"/>
                      <a:pt x="783" y="8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1"/>
              <p:cNvSpPr/>
              <p:nvPr/>
            </p:nvSpPr>
            <p:spPr>
              <a:xfrm>
                <a:off x="2043804" y="3142169"/>
                <a:ext cx="39915" cy="107837"/>
              </a:xfrm>
              <a:custGeom>
                <a:rect b="b" l="l" r="r" t="t"/>
                <a:pathLst>
                  <a:path extrusionOk="0" h="978" w="362">
                    <a:moveTo>
                      <a:pt x="168" y="1"/>
                    </a:moveTo>
                    <a:lnTo>
                      <a:pt x="168" y="1"/>
                    </a:lnTo>
                    <a:lnTo>
                      <a:pt x="107" y="1"/>
                    </a:lnTo>
                    <a:cubicBezTo>
                      <a:pt x="81" y="1"/>
                      <a:pt x="81" y="28"/>
                      <a:pt x="54" y="54"/>
                    </a:cubicBezTo>
                    <a:cubicBezTo>
                      <a:pt x="0" y="108"/>
                      <a:pt x="0" y="195"/>
                      <a:pt x="0" y="248"/>
                    </a:cubicBezTo>
                    <a:cubicBezTo>
                      <a:pt x="0" y="362"/>
                      <a:pt x="27" y="503"/>
                      <a:pt x="81" y="643"/>
                    </a:cubicBezTo>
                    <a:cubicBezTo>
                      <a:pt x="107" y="697"/>
                      <a:pt x="141" y="777"/>
                      <a:pt x="194" y="810"/>
                    </a:cubicBezTo>
                    <a:cubicBezTo>
                      <a:pt x="221" y="864"/>
                      <a:pt x="275" y="917"/>
                      <a:pt x="335" y="944"/>
                    </a:cubicBezTo>
                    <a:cubicBezTo>
                      <a:pt x="362" y="978"/>
                      <a:pt x="362" y="944"/>
                      <a:pt x="362" y="944"/>
                    </a:cubicBezTo>
                    <a:lnTo>
                      <a:pt x="362" y="917"/>
                    </a:lnTo>
                    <a:cubicBezTo>
                      <a:pt x="308" y="891"/>
                      <a:pt x="275" y="837"/>
                      <a:pt x="221" y="777"/>
                    </a:cubicBezTo>
                    <a:cubicBezTo>
                      <a:pt x="194" y="723"/>
                      <a:pt x="168" y="670"/>
                      <a:pt x="141" y="610"/>
                    </a:cubicBezTo>
                    <a:cubicBezTo>
                      <a:pt x="54" y="503"/>
                      <a:pt x="27" y="362"/>
                      <a:pt x="27" y="248"/>
                    </a:cubicBezTo>
                    <a:cubicBezTo>
                      <a:pt x="27" y="195"/>
                      <a:pt x="54" y="141"/>
                      <a:pt x="81" y="81"/>
                    </a:cubicBezTo>
                    <a:cubicBezTo>
                      <a:pt x="81" y="54"/>
                      <a:pt x="107" y="28"/>
                      <a:pt x="141" y="28"/>
                    </a:cubicBezTo>
                    <a:lnTo>
                      <a:pt x="168" y="1"/>
                    </a:lnTo>
                    <a:lnTo>
                      <a:pt x="168" y="1"/>
                    </a:lnTo>
                    <a:lnTo>
                      <a:pt x="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1"/>
              <p:cNvSpPr/>
              <p:nvPr/>
            </p:nvSpPr>
            <p:spPr>
              <a:xfrm>
                <a:off x="2544724" y="3123755"/>
                <a:ext cx="95267" cy="110814"/>
              </a:xfrm>
              <a:custGeom>
                <a:rect b="b" l="l" r="r" t="t"/>
                <a:pathLst>
                  <a:path extrusionOk="0" h="1005" w="864">
                    <a:moveTo>
                      <a:pt x="27" y="1004"/>
                    </a:moveTo>
                    <a:lnTo>
                      <a:pt x="27" y="1004"/>
                    </a:lnTo>
                    <a:cubicBezTo>
                      <a:pt x="54" y="977"/>
                      <a:pt x="81" y="917"/>
                      <a:pt x="81" y="890"/>
                    </a:cubicBezTo>
                    <a:cubicBezTo>
                      <a:pt x="141" y="810"/>
                      <a:pt x="167" y="696"/>
                      <a:pt x="194" y="609"/>
                    </a:cubicBezTo>
                    <a:cubicBezTo>
                      <a:pt x="221" y="529"/>
                      <a:pt x="281" y="442"/>
                      <a:pt x="308" y="362"/>
                    </a:cubicBezTo>
                    <a:cubicBezTo>
                      <a:pt x="362" y="275"/>
                      <a:pt x="415" y="221"/>
                      <a:pt x="475" y="141"/>
                    </a:cubicBezTo>
                    <a:cubicBezTo>
                      <a:pt x="502" y="108"/>
                      <a:pt x="502" y="108"/>
                      <a:pt x="529" y="81"/>
                    </a:cubicBezTo>
                    <a:cubicBezTo>
                      <a:pt x="582" y="54"/>
                      <a:pt x="643" y="27"/>
                      <a:pt x="723" y="54"/>
                    </a:cubicBezTo>
                    <a:cubicBezTo>
                      <a:pt x="783" y="54"/>
                      <a:pt x="837" y="81"/>
                      <a:pt x="837" y="168"/>
                    </a:cubicBezTo>
                    <a:lnTo>
                      <a:pt x="837" y="168"/>
                    </a:lnTo>
                    <a:cubicBezTo>
                      <a:pt x="837" y="168"/>
                      <a:pt x="863" y="168"/>
                      <a:pt x="837" y="168"/>
                    </a:cubicBezTo>
                    <a:cubicBezTo>
                      <a:pt x="837" y="54"/>
                      <a:pt x="750" y="27"/>
                      <a:pt x="669" y="1"/>
                    </a:cubicBezTo>
                    <a:cubicBezTo>
                      <a:pt x="616" y="1"/>
                      <a:pt x="529" y="1"/>
                      <a:pt x="475" y="27"/>
                    </a:cubicBezTo>
                    <a:cubicBezTo>
                      <a:pt x="449" y="27"/>
                      <a:pt x="449" y="54"/>
                      <a:pt x="415" y="81"/>
                    </a:cubicBezTo>
                    <a:cubicBezTo>
                      <a:pt x="308" y="195"/>
                      <a:pt x="248" y="308"/>
                      <a:pt x="194" y="415"/>
                    </a:cubicBezTo>
                    <a:cubicBezTo>
                      <a:pt x="167" y="476"/>
                      <a:pt x="141" y="529"/>
                      <a:pt x="114" y="609"/>
                    </a:cubicBezTo>
                    <a:cubicBezTo>
                      <a:pt x="81" y="696"/>
                      <a:pt x="54" y="777"/>
                      <a:pt x="27" y="864"/>
                    </a:cubicBezTo>
                    <a:cubicBezTo>
                      <a:pt x="27" y="917"/>
                      <a:pt x="0" y="944"/>
                      <a:pt x="0" y="977"/>
                    </a:cubicBezTo>
                    <a:lnTo>
                      <a:pt x="0" y="977"/>
                    </a:lnTo>
                    <a:lnTo>
                      <a:pt x="0" y="1004"/>
                    </a:lnTo>
                    <a:lnTo>
                      <a:pt x="0" y="100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2569092" y="3145146"/>
                <a:ext cx="46531" cy="89423"/>
              </a:xfrm>
              <a:custGeom>
                <a:rect b="b" l="l" r="r" t="t"/>
                <a:pathLst>
                  <a:path extrusionOk="0" h="811" w="422">
                    <a:moveTo>
                      <a:pt x="114" y="1"/>
                    </a:moveTo>
                    <a:lnTo>
                      <a:pt x="114" y="27"/>
                    </a:lnTo>
                    <a:lnTo>
                      <a:pt x="114" y="27"/>
                    </a:lnTo>
                    <a:lnTo>
                      <a:pt x="114" y="27"/>
                    </a:lnTo>
                    <a:lnTo>
                      <a:pt x="114" y="54"/>
                    </a:lnTo>
                    <a:lnTo>
                      <a:pt x="114" y="54"/>
                    </a:lnTo>
                    <a:lnTo>
                      <a:pt x="141" y="54"/>
                    </a:lnTo>
                    <a:cubicBezTo>
                      <a:pt x="194" y="54"/>
                      <a:pt x="254" y="81"/>
                      <a:pt x="281" y="141"/>
                    </a:cubicBezTo>
                    <a:cubicBezTo>
                      <a:pt x="308" y="168"/>
                      <a:pt x="335" y="248"/>
                      <a:pt x="308" y="308"/>
                    </a:cubicBezTo>
                    <a:cubicBezTo>
                      <a:pt x="308" y="389"/>
                      <a:pt x="281" y="476"/>
                      <a:pt x="228" y="556"/>
                    </a:cubicBezTo>
                    <a:cubicBezTo>
                      <a:pt x="167" y="616"/>
                      <a:pt x="87" y="696"/>
                      <a:pt x="0" y="750"/>
                    </a:cubicBezTo>
                    <a:lnTo>
                      <a:pt x="0" y="783"/>
                    </a:lnTo>
                    <a:cubicBezTo>
                      <a:pt x="0" y="810"/>
                      <a:pt x="27" y="810"/>
                      <a:pt x="27" y="783"/>
                    </a:cubicBezTo>
                    <a:cubicBezTo>
                      <a:pt x="141" y="723"/>
                      <a:pt x="228" y="643"/>
                      <a:pt x="308" y="529"/>
                    </a:cubicBezTo>
                    <a:cubicBezTo>
                      <a:pt x="361" y="476"/>
                      <a:pt x="395" y="389"/>
                      <a:pt x="395" y="308"/>
                    </a:cubicBezTo>
                    <a:cubicBezTo>
                      <a:pt x="422" y="221"/>
                      <a:pt x="395" y="141"/>
                      <a:pt x="335" y="81"/>
                    </a:cubicBezTo>
                    <a:cubicBezTo>
                      <a:pt x="281" y="27"/>
                      <a:pt x="228" y="1"/>
                      <a:pt x="141" y="1"/>
                    </a:cubicBezTo>
                    <a:lnTo>
                      <a:pt x="114" y="1"/>
                    </a:lnTo>
                    <a:cubicBezTo>
                      <a:pt x="87" y="27"/>
                      <a:pt x="114"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1"/>
              <p:cNvSpPr/>
              <p:nvPr/>
            </p:nvSpPr>
            <p:spPr>
              <a:xfrm>
                <a:off x="2335888" y="3102364"/>
                <a:ext cx="14885" cy="172010"/>
              </a:xfrm>
              <a:custGeom>
                <a:rect b="b" l="l" r="r" t="t"/>
                <a:pathLst>
                  <a:path extrusionOk="0" h="1560" w="135">
                    <a:moveTo>
                      <a:pt x="108" y="27"/>
                    </a:moveTo>
                    <a:cubicBezTo>
                      <a:pt x="108" y="27"/>
                      <a:pt x="108" y="1"/>
                      <a:pt x="81" y="27"/>
                    </a:cubicBezTo>
                    <a:lnTo>
                      <a:pt x="81" y="27"/>
                    </a:lnTo>
                    <a:cubicBezTo>
                      <a:pt x="81" y="81"/>
                      <a:pt x="54" y="108"/>
                      <a:pt x="54" y="168"/>
                    </a:cubicBezTo>
                    <a:cubicBezTo>
                      <a:pt x="28" y="275"/>
                      <a:pt x="28" y="415"/>
                      <a:pt x="1" y="529"/>
                    </a:cubicBezTo>
                    <a:lnTo>
                      <a:pt x="1" y="777"/>
                    </a:lnTo>
                    <a:cubicBezTo>
                      <a:pt x="1" y="1004"/>
                      <a:pt x="28" y="1198"/>
                      <a:pt x="54" y="1392"/>
                    </a:cubicBezTo>
                    <a:cubicBezTo>
                      <a:pt x="54" y="1419"/>
                      <a:pt x="81" y="1446"/>
                      <a:pt x="81" y="1472"/>
                    </a:cubicBezTo>
                    <a:cubicBezTo>
                      <a:pt x="81" y="1506"/>
                      <a:pt x="81" y="1533"/>
                      <a:pt x="108" y="1559"/>
                    </a:cubicBezTo>
                    <a:lnTo>
                      <a:pt x="108" y="1559"/>
                    </a:lnTo>
                    <a:lnTo>
                      <a:pt x="108" y="1559"/>
                    </a:lnTo>
                    <a:lnTo>
                      <a:pt x="108" y="1472"/>
                    </a:lnTo>
                    <a:lnTo>
                      <a:pt x="108" y="1365"/>
                    </a:lnTo>
                    <a:cubicBezTo>
                      <a:pt x="108" y="1225"/>
                      <a:pt x="81" y="1084"/>
                      <a:pt x="108" y="944"/>
                    </a:cubicBezTo>
                    <a:lnTo>
                      <a:pt x="108" y="670"/>
                    </a:lnTo>
                    <a:lnTo>
                      <a:pt x="108" y="389"/>
                    </a:lnTo>
                    <a:cubicBezTo>
                      <a:pt x="108" y="302"/>
                      <a:pt x="135" y="248"/>
                      <a:pt x="135" y="168"/>
                    </a:cubicBezTo>
                    <a:lnTo>
                      <a:pt x="135" y="54"/>
                    </a:lnTo>
                    <a:lnTo>
                      <a:pt x="135" y="27"/>
                    </a:lnTo>
                    <a:lnTo>
                      <a:pt x="135" y="27"/>
                    </a:lnTo>
                    <a:lnTo>
                      <a:pt x="108" y="27"/>
                    </a:lnTo>
                    <a:cubicBezTo>
                      <a:pt x="135" y="27"/>
                      <a:pt x="108" y="27"/>
                      <a:pt x="108" y="27"/>
                    </a:cubicBezTo>
                    <a:lnTo>
                      <a:pt x="108"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2031235" y="2745336"/>
                <a:ext cx="661134" cy="353502"/>
              </a:xfrm>
              <a:custGeom>
                <a:rect b="b" l="l" r="r" t="t"/>
                <a:pathLst>
                  <a:path extrusionOk="0" h="3206" w="5996">
                    <a:moveTo>
                      <a:pt x="2817" y="228"/>
                    </a:moveTo>
                    <a:cubicBezTo>
                      <a:pt x="2817" y="228"/>
                      <a:pt x="1559" y="87"/>
                      <a:pt x="810" y="863"/>
                    </a:cubicBezTo>
                    <a:cubicBezTo>
                      <a:pt x="389" y="1285"/>
                      <a:pt x="1" y="2369"/>
                      <a:pt x="422" y="3205"/>
                    </a:cubicBezTo>
                    <a:cubicBezTo>
                      <a:pt x="1867" y="2569"/>
                      <a:pt x="4182" y="1399"/>
                      <a:pt x="4182" y="1399"/>
                    </a:cubicBezTo>
                    <a:lnTo>
                      <a:pt x="5186" y="3125"/>
                    </a:lnTo>
                    <a:cubicBezTo>
                      <a:pt x="5186" y="3125"/>
                      <a:pt x="5995" y="0"/>
                      <a:pt x="2817" y="2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p:nvPr/>
            </p:nvSpPr>
            <p:spPr>
              <a:xfrm>
                <a:off x="1806962" y="2920873"/>
                <a:ext cx="501033" cy="675909"/>
              </a:xfrm>
              <a:custGeom>
                <a:rect b="b" l="l" r="r" t="t"/>
                <a:pathLst>
                  <a:path extrusionOk="0" h="6130" w="4544">
                    <a:moveTo>
                      <a:pt x="2316" y="27"/>
                    </a:moveTo>
                    <a:cubicBezTo>
                      <a:pt x="2958" y="1"/>
                      <a:pt x="4544" y="1225"/>
                      <a:pt x="4490" y="2088"/>
                    </a:cubicBezTo>
                    <a:cubicBezTo>
                      <a:pt x="4463" y="2730"/>
                      <a:pt x="4463" y="3567"/>
                      <a:pt x="4296" y="4209"/>
                    </a:cubicBezTo>
                    <a:cubicBezTo>
                      <a:pt x="4015" y="5126"/>
                      <a:pt x="3092" y="6129"/>
                      <a:pt x="2202" y="6076"/>
                    </a:cubicBezTo>
                    <a:cubicBezTo>
                      <a:pt x="1312" y="6049"/>
                      <a:pt x="449" y="5266"/>
                      <a:pt x="141" y="4182"/>
                    </a:cubicBezTo>
                    <a:cubicBezTo>
                      <a:pt x="1" y="3620"/>
                      <a:pt x="81" y="2677"/>
                      <a:pt x="114" y="2008"/>
                    </a:cubicBezTo>
                    <a:cubicBezTo>
                      <a:pt x="168" y="1252"/>
                      <a:pt x="1646" y="81"/>
                      <a:pt x="2316" y="2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1"/>
              <p:cNvSpPr/>
              <p:nvPr/>
            </p:nvSpPr>
            <p:spPr>
              <a:xfrm>
                <a:off x="1840923" y="3295654"/>
                <a:ext cx="132094" cy="138820"/>
              </a:xfrm>
              <a:custGeom>
                <a:rect b="b" l="l" r="r" t="t"/>
                <a:pathLst>
                  <a:path extrusionOk="0" h="1259" w="1198">
                    <a:moveTo>
                      <a:pt x="609" y="0"/>
                    </a:moveTo>
                    <a:cubicBezTo>
                      <a:pt x="944" y="0"/>
                      <a:pt x="1198" y="281"/>
                      <a:pt x="1198" y="643"/>
                    </a:cubicBezTo>
                    <a:cubicBezTo>
                      <a:pt x="1198" y="977"/>
                      <a:pt x="917" y="1258"/>
                      <a:pt x="609" y="1258"/>
                    </a:cubicBezTo>
                    <a:cubicBezTo>
                      <a:pt x="275" y="1225"/>
                      <a:pt x="0" y="951"/>
                      <a:pt x="0" y="616"/>
                    </a:cubicBezTo>
                    <a:cubicBezTo>
                      <a:pt x="27" y="281"/>
                      <a:pt x="275" y="0"/>
                      <a:pt x="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1"/>
              <p:cNvSpPr/>
              <p:nvPr/>
            </p:nvSpPr>
            <p:spPr>
              <a:xfrm>
                <a:off x="2129368" y="3298631"/>
                <a:ext cx="132866" cy="138820"/>
              </a:xfrm>
              <a:custGeom>
                <a:rect b="b" l="l" r="r" t="t"/>
                <a:pathLst>
                  <a:path extrusionOk="0" h="1259" w="1205">
                    <a:moveTo>
                      <a:pt x="616" y="0"/>
                    </a:moveTo>
                    <a:cubicBezTo>
                      <a:pt x="950" y="27"/>
                      <a:pt x="1205" y="308"/>
                      <a:pt x="1205" y="643"/>
                    </a:cubicBezTo>
                    <a:cubicBezTo>
                      <a:pt x="1205" y="977"/>
                      <a:pt x="924" y="1258"/>
                      <a:pt x="589" y="1258"/>
                    </a:cubicBezTo>
                    <a:cubicBezTo>
                      <a:pt x="281" y="1258"/>
                      <a:pt x="0" y="977"/>
                      <a:pt x="0" y="616"/>
                    </a:cubicBezTo>
                    <a:cubicBezTo>
                      <a:pt x="34" y="281"/>
                      <a:pt x="281" y="0"/>
                      <a:pt x="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1"/>
              <p:cNvSpPr/>
              <p:nvPr/>
            </p:nvSpPr>
            <p:spPr>
              <a:xfrm>
                <a:off x="2117570" y="3123755"/>
                <a:ext cx="110704" cy="48846"/>
              </a:xfrm>
              <a:custGeom>
                <a:rect b="b" l="l" r="r" t="t"/>
                <a:pathLst>
                  <a:path extrusionOk="0" h="443" w="1004">
                    <a:moveTo>
                      <a:pt x="54" y="362"/>
                    </a:moveTo>
                    <a:lnTo>
                      <a:pt x="81" y="362"/>
                    </a:lnTo>
                    <a:cubicBezTo>
                      <a:pt x="168" y="308"/>
                      <a:pt x="0" y="415"/>
                      <a:pt x="107" y="362"/>
                    </a:cubicBezTo>
                    <a:cubicBezTo>
                      <a:pt x="141" y="362"/>
                      <a:pt x="168" y="308"/>
                      <a:pt x="194" y="275"/>
                    </a:cubicBezTo>
                    <a:cubicBezTo>
                      <a:pt x="194" y="275"/>
                      <a:pt x="221" y="248"/>
                      <a:pt x="248" y="248"/>
                    </a:cubicBezTo>
                    <a:cubicBezTo>
                      <a:pt x="275" y="195"/>
                      <a:pt x="335" y="168"/>
                      <a:pt x="388" y="168"/>
                    </a:cubicBezTo>
                    <a:cubicBezTo>
                      <a:pt x="388" y="141"/>
                      <a:pt x="415" y="141"/>
                      <a:pt x="442" y="141"/>
                    </a:cubicBezTo>
                    <a:cubicBezTo>
                      <a:pt x="502" y="108"/>
                      <a:pt x="556" y="108"/>
                      <a:pt x="609" y="108"/>
                    </a:cubicBezTo>
                    <a:cubicBezTo>
                      <a:pt x="723" y="141"/>
                      <a:pt x="863" y="195"/>
                      <a:pt x="944" y="335"/>
                    </a:cubicBezTo>
                    <a:cubicBezTo>
                      <a:pt x="944" y="335"/>
                      <a:pt x="977" y="362"/>
                      <a:pt x="977" y="335"/>
                    </a:cubicBezTo>
                    <a:cubicBezTo>
                      <a:pt x="1004" y="335"/>
                      <a:pt x="1004" y="335"/>
                      <a:pt x="977" y="308"/>
                    </a:cubicBezTo>
                    <a:cubicBezTo>
                      <a:pt x="944" y="248"/>
                      <a:pt x="890" y="168"/>
                      <a:pt x="837" y="141"/>
                    </a:cubicBezTo>
                    <a:cubicBezTo>
                      <a:pt x="750" y="27"/>
                      <a:pt x="609" y="1"/>
                      <a:pt x="502" y="1"/>
                    </a:cubicBezTo>
                    <a:lnTo>
                      <a:pt x="388" y="1"/>
                    </a:lnTo>
                    <a:cubicBezTo>
                      <a:pt x="362" y="1"/>
                      <a:pt x="335" y="1"/>
                      <a:pt x="308" y="27"/>
                    </a:cubicBezTo>
                    <a:cubicBezTo>
                      <a:pt x="248" y="54"/>
                      <a:pt x="194" y="81"/>
                      <a:pt x="141" y="108"/>
                    </a:cubicBezTo>
                    <a:cubicBezTo>
                      <a:pt x="141" y="141"/>
                      <a:pt x="107" y="168"/>
                      <a:pt x="81" y="168"/>
                    </a:cubicBezTo>
                    <a:cubicBezTo>
                      <a:pt x="81" y="195"/>
                      <a:pt x="81" y="195"/>
                      <a:pt x="54" y="221"/>
                    </a:cubicBezTo>
                    <a:cubicBezTo>
                      <a:pt x="54" y="248"/>
                      <a:pt x="27" y="275"/>
                      <a:pt x="27" y="308"/>
                    </a:cubicBezTo>
                    <a:lnTo>
                      <a:pt x="27" y="335"/>
                    </a:lnTo>
                    <a:cubicBezTo>
                      <a:pt x="54" y="442"/>
                      <a:pt x="27" y="248"/>
                      <a:pt x="54" y="362"/>
                    </a:cubicBezTo>
                    <a:lnTo>
                      <a:pt x="54" y="362"/>
                    </a:lnTo>
                    <a:lnTo>
                      <a:pt x="54" y="36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1"/>
              <p:cNvSpPr/>
              <p:nvPr/>
            </p:nvSpPr>
            <p:spPr>
              <a:xfrm>
                <a:off x="1889548" y="3120778"/>
                <a:ext cx="163188" cy="76853"/>
              </a:xfrm>
              <a:custGeom>
                <a:rect b="b" l="l" r="r" t="t"/>
                <a:pathLst>
                  <a:path extrusionOk="0" h="697" w="1480">
                    <a:moveTo>
                      <a:pt x="871" y="389"/>
                    </a:moveTo>
                    <a:cubicBezTo>
                      <a:pt x="309" y="697"/>
                      <a:pt x="1480" y="469"/>
                      <a:pt x="1038" y="389"/>
                    </a:cubicBezTo>
                    <a:cubicBezTo>
                      <a:pt x="1092" y="335"/>
                      <a:pt x="1118" y="248"/>
                      <a:pt x="1005" y="302"/>
                    </a:cubicBezTo>
                    <a:cubicBezTo>
                      <a:pt x="978" y="335"/>
                      <a:pt x="978" y="362"/>
                      <a:pt x="978" y="389"/>
                    </a:cubicBezTo>
                    <a:lnTo>
                      <a:pt x="871" y="389"/>
                    </a:lnTo>
                    <a:lnTo>
                      <a:pt x="871" y="389"/>
                    </a:lnTo>
                    <a:cubicBezTo>
                      <a:pt x="897" y="362"/>
                      <a:pt x="924" y="362"/>
                      <a:pt x="924" y="335"/>
                    </a:cubicBezTo>
                    <a:lnTo>
                      <a:pt x="924" y="335"/>
                    </a:lnTo>
                    <a:lnTo>
                      <a:pt x="951" y="335"/>
                    </a:lnTo>
                    <a:cubicBezTo>
                      <a:pt x="951" y="335"/>
                      <a:pt x="978" y="302"/>
                      <a:pt x="1005" y="302"/>
                    </a:cubicBezTo>
                    <a:lnTo>
                      <a:pt x="1005" y="302"/>
                    </a:lnTo>
                    <a:lnTo>
                      <a:pt x="1005" y="302"/>
                    </a:lnTo>
                    <a:lnTo>
                      <a:pt x="1005" y="248"/>
                    </a:lnTo>
                    <a:lnTo>
                      <a:pt x="978" y="248"/>
                    </a:lnTo>
                    <a:cubicBezTo>
                      <a:pt x="951" y="195"/>
                      <a:pt x="897" y="108"/>
                      <a:pt x="811" y="81"/>
                    </a:cubicBezTo>
                    <a:cubicBezTo>
                      <a:pt x="757" y="54"/>
                      <a:pt x="670" y="28"/>
                      <a:pt x="590" y="28"/>
                    </a:cubicBezTo>
                    <a:cubicBezTo>
                      <a:pt x="449" y="1"/>
                      <a:pt x="282" y="54"/>
                      <a:pt x="168" y="135"/>
                    </a:cubicBezTo>
                    <a:cubicBezTo>
                      <a:pt x="115" y="195"/>
                      <a:pt x="34" y="275"/>
                      <a:pt x="1" y="362"/>
                    </a:cubicBezTo>
                    <a:lnTo>
                      <a:pt x="1" y="416"/>
                    </a:lnTo>
                    <a:cubicBezTo>
                      <a:pt x="34" y="416"/>
                      <a:pt x="34" y="416"/>
                      <a:pt x="61" y="389"/>
                    </a:cubicBezTo>
                    <a:cubicBezTo>
                      <a:pt x="141" y="248"/>
                      <a:pt x="309" y="168"/>
                      <a:pt x="476" y="168"/>
                    </a:cubicBezTo>
                    <a:cubicBezTo>
                      <a:pt x="536" y="168"/>
                      <a:pt x="616" y="195"/>
                      <a:pt x="670" y="222"/>
                    </a:cubicBezTo>
                    <a:cubicBezTo>
                      <a:pt x="703" y="222"/>
                      <a:pt x="703" y="248"/>
                      <a:pt x="730" y="248"/>
                    </a:cubicBezTo>
                    <a:cubicBezTo>
                      <a:pt x="757" y="275"/>
                      <a:pt x="811" y="302"/>
                      <a:pt x="837" y="362"/>
                    </a:cubicBezTo>
                    <a:lnTo>
                      <a:pt x="837" y="362"/>
                    </a:lnTo>
                    <a:cubicBezTo>
                      <a:pt x="837" y="362"/>
                      <a:pt x="871" y="362"/>
                      <a:pt x="871" y="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1"/>
              <p:cNvSpPr/>
              <p:nvPr/>
            </p:nvSpPr>
            <p:spPr>
              <a:xfrm>
                <a:off x="1902118" y="3206342"/>
                <a:ext cx="86446" cy="43664"/>
              </a:xfrm>
              <a:custGeom>
                <a:rect b="b" l="l" r="r" t="t"/>
                <a:pathLst>
                  <a:path extrusionOk="0" h="396" w="784">
                    <a:moveTo>
                      <a:pt x="757" y="396"/>
                    </a:moveTo>
                    <a:lnTo>
                      <a:pt x="783" y="396"/>
                    </a:lnTo>
                    <a:lnTo>
                      <a:pt x="783" y="362"/>
                    </a:lnTo>
                    <a:lnTo>
                      <a:pt x="783" y="362"/>
                    </a:lnTo>
                    <a:lnTo>
                      <a:pt x="783" y="282"/>
                    </a:lnTo>
                    <a:lnTo>
                      <a:pt x="757" y="255"/>
                    </a:lnTo>
                    <a:cubicBezTo>
                      <a:pt x="723" y="195"/>
                      <a:pt x="697" y="168"/>
                      <a:pt x="670" y="141"/>
                    </a:cubicBezTo>
                    <a:cubicBezTo>
                      <a:pt x="643" y="88"/>
                      <a:pt x="616" y="88"/>
                      <a:pt x="556" y="61"/>
                    </a:cubicBezTo>
                    <a:cubicBezTo>
                      <a:pt x="502" y="28"/>
                      <a:pt x="449" y="1"/>
                      <a:pt x="389" y="28"/>
                    </a:cubicBezTo>
                    <a:cubicBezTo>
                      <a:pt x="335" y="28"/>
                      <a:pt x="282" y="28"/>
                      <a:pt x="221" y="61"/>
                    </a:cubicBezTo>
                    <a:cubicBezTo>
                      <a:pt x="141" y="115"/>
                      <a:pt x="54" y="168"/>
                      <a:pt x="1" y="282"/>
                    </a:cubicBezTo>
                    <a:lnTo>
                      <a:pt x="1" y="309"/>
                    </a:lnTo>
                    <a:cubicBezTo>
                      <a:pt x="27" y="309"/>
                      <a:pt x="27" y="309"/>
                      <a:pt x="27" y="282"/>
                    </a:cubicBezTo>
                    <a:cubicBezTo>
                      <a:pt x="88" y="195"/>
                      <a:pt x="168" y="141"/>
                      <a:pt x="255" y="115"/>
                    </a:cubicBezTo>
                    <a:cubicBezTo>
                      <a:pt x="335" y="88"/>
                      <a:pt x="449" y="88"/>
                      <a:pt x="502" y="141"/>
                    </a:cubicBezTo>
                    <a:cubicBezTo>
                      <a:pt x="556" y="168"/>
                      <a:pt x="589" y="195"/>
                      <a:pt x="616" y="195"/>
                    </a:cubicBezTo>
                    <a:cubicBezTo>
                      <a:pt x="643" y="228"/>
                      <a:pt x="670" y="255"/>
                      <a:pt x="670" y="309"/>
                    </a:cubicBezTo>
                    <a:cubicBezTo>
                      <a:pt x="697" y="309"/>
                      <a:pt x="697" y="362"/>
                      <a:pt x="723" y="396"/>
                    </a:cubicBezTo>
                    <a:lnTo>
                      <a:pt x="723" y="396"/>
                    </a:lnTo>
                    <a:lnTo>
                      <a:pt x="757" y="396"/>
                    </a:lnTo>
                    <a:lnTo>
                      <a:pt x="757" y="396"/>
                    </a:lnTo>
                    <a:lnTo>
                      <a:pt x="783" y="396"/>
                    </a:lnTo>
                    <a:lnTo>
                      <a:pt x="783" y="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1"/>
              <p:cNvSpPr/>
              <p:nvPr/>
            </p:nvSpPr>
            <p:spPr>
              <a:xfrm>
                <a:off x="2117570" y="3209319"/>
                <a:ext cx="85674" cy="43664"/>
              </a:xfrm>
              <a:custGeom>
                <a:rect b="b" l="l" r="r" t="t"/>
                <a:pathLst>
                  <a:path extrusionOk="0" h="396" w="777">
                    <a:moveTo>
                      <a:pt x="0" y="395"/>
                    </a:moveTo>
                    <a:lnTo>
                      <a:pt x="27" y="395"/>
                    </a:lnTo>
                    <a:lnTo>
                      <a:pt x="54" y="395"/>
                    </a:lnTo>
                    <a:lnTo>
                      <a:pt x="54" y="369"/>
                    </a:lnTo>
                    <a:cubicBezTo>
                      <a:pt x="81" y="335"/>
                      <a:pt x="81" y="308"/>
                      <a:pt x="107" y="282"/>
                    </a:cubicBezTo>
                    <a:cubicBezTo>
                      <a:pt x="107" y="255"/>
                      <a:pt x="141" y="228"/>
                      <a:pt x="168" y="201"/>
                    </a:cubicBezTo>
                    <a:cubicBezTo>
                      <a:pt x="194" y="168"/>
                      <a:pt x="248" y="141"/>
                      <a:pt x="275" y="141"/>
                    </a:cubicBezTo>
                    <a:cubicBezTo>
                      <a:pt x="362" y="88"/>
                      <a:pt x="442" y="88"/>
                      <a:pt x="529" y="114"/>
                    </a:cubicBezTo>
                    <a:cubicBezTo>
                      <a:pt x="609" y="141"/>
                      <a:pt x="696" y="228"/>
                      <a:pt x="750" y="308"/>
                    </a:cubicBezTo>
                    <a:lnTo>
                      <a:pt x="776" y="308"/>
                    </a:lnTo>
                    <a:lnTo>
                      <a:pt x="776" y="282"/>
                    </a:lnTo>
                    <a:cubicBezTo>
                      <a:pt x="723" y="201"/>
                      <a:pt x="643" y="114"/>
                      <a:pt x="556" y="61"/>
                    </a:cubicBezTo>
                    <a:cubicBezTo>
                      <a:pt x="502" y="34"/>
                      <a:pt x="442" y="34"/>
                      <a:pt x="388" y="1"/>
                    </a:cubicBezTo>
                    <a:cubicBezTo>
                      <a:pt x="335" y="1"/>
                      <a:pt x="275" y="34"/>
                      <a:pt x="221" y="61"/>
                    </a:cubicBezTo>
                    <a:cubicBezTo>
                      <a:pt x="194" y="61"/>
                      <a:pt x="141" y="88"/>
                      <a:pt x="107" y="114"/>
                    </a:cubicBezTo>
                    <a:cubicBezTo>
                      <a:pt x="81" y="141"/>
                      <a:pt x="54" y="201"/>
                      <a:pt x="27" y="228"/>
                    </a:cubicBezTo>
                    <a:cubicBezTo>
                      <a:pt x="27" y="255"/>
                      <a:pt x="0" y="255"/>
                      <a:pt x="0" y="282"/>
                    </a:cubicBezTo>
                    <a:lnTo>
                      <a:pt x="0" y="369"/>
                    </a:lnTo>
                    <a:lnTo>
                      <a:pt x="0" y="369"/>
                    </a:lnTo>
                    <a:cubicBezTo>
                      <a:pt x="0" y="395"/>
                      <a:pt x="0" y="369"/>
                      <a:pt x="0" y="369"/>
                    </a:cubicBezTo>
                    <a:cubicBezTo>
                      <a:pt x="0" y="395"/>
                      <a:pt x="27" y="395"/>
                      <a:pt x="0" y="395"/>
                    </a:cubicBezTo>
                    <a:lnTo>
                      <a:pt x="0" y="3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1"/>
              <p:cNvSpPr/>
              <p:nvPr/>
            </p:nvSpPr>
            <p:spPr>
              <a:xfrm>
                <a:off x="1957469" y="3197521"/>
                <a:ext cx="34071" cy="27455"/>
              </a:xfrm>
              <a:custGeom>
                <a:rect b="b" l="l" r="r" t="t"/>
                <a:pathLst>
                  <a:path extrusionOk="0" h="249" w="309">
                    <a:moveTo>
                      <a:pt x="308" y="248"/>
                    </a:moveTo>
                    <a:lnTo>
                      <a:pt x="308" y="221"/>
                    </a:lnTo>
                    <a:cubicBezTo>
                      <a:pt x="308" y="195"/>
                      <a:pt x="308" y="168"/>
                      <a:pt x="281" y="168"/>
                    </a:cubicBezTo>
                    <a:cubicBezTo>
                      <a:pt x="255" y="108"/>
                      <a:pt x="221" y="81"/>
                      <a:pt x="195" y="81"/>
                    </a:cubicBezTo>
                    <a:cubicBezTo>
                      <a:pt x="168" y="54"/>
                      <a:pt x="141" y="27"/>
                      <a:pt x="114" y="27"/>
                    </a:cubicBezTo>
                    <a:cubicBezTo>
                      <a:pt x="87" y="1"/>
                      <a:pt x="54" y="1"/>
                      <a:pt x="0" y="1"/>
                    </a:cubicBezTo>
                    <a:lnTo>
                      <a:pt x="0" y="1"/>
                    </a:lnTo>
                    <a:lnTo>
                      <a:pt x="0" y="27"/>
                    </a:lnTo>
                    <a:cubicBezTo>
                      <a:pt x="27" y="27"/>
                      <a:pt x="87" y="27"/>
                      <a:pt x="114" y="54"/>
                    </a:cubicBezTo>
                    <a:cubicBezTo>
                      <a:pt x="141" y="54"/>
                      <a:pt x="168" y="81"/>
                      <a:pt x="195" y="108"/>
                    </a:cubicBezTo>
                    <a:cubicBezTo>
                      <a:pt x="221" y="141"/>
                      <a:pt x="255" y="168"/>
                      <a:pt x="255" y="195"/>
                    </a:cubicBezTo>
                    <a:cubicBezTo>
                      <a:pt x="281" y="195"/>
                      <a:pt x="281" y="221"/>
                      <a:pt x="308" y="248"/>
                    </a:cubicBezTo>
                    <a:lnTo>
                      <a:pt x="308" y="248"/>
                    </a:lnTo>
                    <a:lnTo>
                      <a:pt x="308" y="2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1"/>
              <p:cNvSpPr/>
              <p:nvPr/>
            </p:nvSpPr>
            <p:spPr>
              <a:xfrm>
                <a:off x="2114593" y="3200498"/>
                <a:ext cx="33299" cy="27345"/>
              </a:xfrm>
              <a:custGeom>
                <a:rect b="b" l="l" r="r" t="t"/>
                <a:pathLst>
                  <a:path extrusionOk="0" h="248" w="302">
                    <a:moveTo>
                      <a:pt x="1" y="248"/>
                    </a:moveTo>
                    <a:lnTo>
                      <a:pt x="1" y="221"/>
                    </a:lnTo>
                    <a:cubicBezTo>
                      <a:pt x="27" y="221"/>
                      <a:pt x="27" y="194"/>
                      <a:pt x="54" y="168"/>
                    </a:cubicBezTo>
                    <a:cubicBezTo>
                      <a:pt x="81" y="141"/>
                      <a:pt x="108" y="114"/>
                      <a:pt x="134" y="81"/>
                    </a:cubicBezTo>
                    <a:cubicBezTo>
                      <a:pt x="168" y="81"/>
                      <a:pt x="195" y="54"/>
                      <a:pt x="221" y="54"/>
                    </a:cubicBezTo>
                    <a:cubicBezTo>
                      <a:pt x="248" y="27"/>
                      <a:pt x="275" y="27"/>
                      <a:pt x="302" y="27"/>
                    </a:cubicBezTo>
                    <a:lnTo>
                      <a:pt x="302" y="0"/>
                    </a:lnTo>
                    <a:lnTo>
                      <a:pt x="302" y="0"/>
                    </a:lnTo>
                    <a:lnTo>
                      <a:pt x="195" y="0"/>
                    </a:lnTo>
                    <a:cubicBezTo>
                      <a:pt x="168" y="27"/>
                      <a:pt x="134" y="54"/>
                      <a:pt x="108" y="54"/>
                    </a:cubicBezTo>
                    <a:cubicBezTo>
                      <a:pt x="81" y="81"/>
                      <a:pt x="54" y="114"/>
                      <a:pt x="27" y="141"/>
                    </a:cubicBezTo>
                    <a:cubicBezTo>
                      <a:pt x="27" y="168"/>
                      <a:pt x="1" y="194"/>
                      <a:pt x="1" y="221"/>
                    </a:cubicBezTo>
                    <a:lnTo>
                      <a:pt x="1" y="248"/>
                    </a:lnTo>
                    <a:lnTo>
                      <a:pt x="1" y="2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1"/>
              <p:cNvSpPr/>
              <p:nvPr/>
            </p:nvSpPr>
            <p:spPr>
              <a:xfrm>
                <a:off x="1954492" y="3243279"/>
                <a:ext cx="18524" cy="9703"/>
              </a:xfrm>
              <a:custGeom>
                <a:rect b="b" l="l" r="r" t="t"/>
                <a:pathLst>
                  <a:path extrusionOk="0" h="88" w="168">
                    <a:moveTo>
                      <a:pt x="168" y="87"/>
                    </a:moveTo>
                    <a:cubicBezTo>
                      <a:pt x="141" y="61"/>
                      <a:pt x="114" y="27"/>
                      <a:pt x="81" y="27"/>
                    </a:cubicBezTo>
                    <a:cubicBezTo>
                      <a:pt x="81" y="27"/>
                      <a:pt x="27" y="27"/>
                      <a:pt x="1" y="0"/>
                    </a:cubicBezTo>
                    <a:lnTo>
                      <a:pt x="1" y="27"/>
                    </a:lnTo>
                    <a:lnTo>
                      <a:pt x="1" y="27"/>
                    </a:lnTo>
                    <a:cubicBezTo>
                      <a:pt x="27" y="27"/>
                      <a:pt x="27" y="27"/>
                      <a:pt x="54" y="61"/>
                    </a:cubicBezTo>
                    <a:lnTo>
                      <a:pt x="114" y="61"/>
                    </a:lnTo>
                    <a:cubicBezTo>
                      <a:pt x="141" y="61"/>
                      <a:pt x="141" y="87"/>
                      <a:pt x="168" y="87"/>
                    </a:cubicBezTo>
                    <a:lnTo>
                      <a:pt x="168" y="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1"/>
              <p:cNvSpPr/>
              <p:nvPr/>
            </p:nvSpPr>
            <p:spPr>
              <a:xfrm>
                <a:off x="2133006" y="3246256"/>
                <a:ext cx="18634" cy="9703"/>
              </a:xfrm>
              <a:custGeom>
                <a:rect b="b" l="l" r="r" t="t"/>
                <a:pathLst>
                  <a:path extrusionOk="0" h="88" w="169">
                    <a:moveTo>
                      <a:pt x="1" y="87"/>
                    </a:moveTo>
                    <a:cubicBezTo>
                      <a:pt x="28" y="60"/>
                      <a:pt x="28" y="60"/>
                      <a:pt x="54" y="60"/>
                    </a:cubicBezTo>
                    <a:cubicBezTo>
                      <a:pt x="81" y="60"/>
                      <a:pt x="81" y="34"/>
                      <a:pt x="108" y="34"/>
                    </a:cubicBezTo>
                    <a:lnTo>
                      <a:pt x="168" y="34"/>
                    </a:lnTo>
                    <a:lnTo>
                      <a:pt x="168" y="34"/>
                    </a:lnTo>
                    <a:lnTo>
                      <a:pt x="168" y="0"/>
                    </a:lnTo>
                    <a:cubicBezTo>
                      <a:pt x="108" y="0"/>
                      <a:pt x="81" y="0"/>
                      <a:pt x="54" y="34"/>
                    </a:cubicBezTo>
                    <a:cubicBezTo>
                      <a:pt x="54" y="34"/>
                      <a:pt x="28" y="60"/>
                      <a:pt x="1" y="60"/>
                    </a:cubicBezTo>
                    <a:lnTo>
                      <a:pt x="1" y="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1"/>
              <p:cNvSpPr/>
              <p:nvPr/>
            </p:nvSpPr>
            <p:spPr>
              <a:xfrm>
                <a:off x="1967062" y="3412201"/>
                <a:ext cx="153596" cy="59101"/>
              </a:xfrm>
              <a:custGeom>
                <a:rect b="b" l="l" r="r" t="t"/>
                <a:pathLst>
                  <a:path extrusionOk="0" h="536" w="1393">
                    <a:moveTo>
                      <a:pt x="27" y="201"/>
                    </a:moveTo>
                    <a:lnTo>
                      <a:pt x="0" y="228"/>
                    </a:lnTo>
                    <a:lnTo>
                      <a:pt x="0" y="228"/>
                    </a:lnTo>
                    <a:cubicBezTo>
                      <a:pt x="27" y="255"/>
                      <a:pt x="54" y="255"/>
                      <a:pt x="54" y="282"/>
                    </a:cubicBezTo>
                    <a:cubicBezTo>
                      <a:pt x="108" y="335"/>
                      <a:pt x="168" y="369"/>
                      <a:pt x="221" y="395"/>
                    </a:cubicBezTo>
                    <a:cubicBezTo>
                      <a:pt x="275" y="449"/>
                      <a:pt x="335" y="476"/>
                      <a:pt x="389" y="476"/>
                    </a:cubicBezTo>
                    <a:cubicBezTo>
                      <a:pt x="502" y="536"/>
                      <a:pt x="636" y="536"/>
                      <a:pt x="777" y="536"/>
                    </a:cubicBezTo>
                    <a:cubicBezTo>
                      <a:pt x="971" y="502"/>
                      <a:pt x="1171" y="422"/>
                      <a:pt x="1278" y="255"/>
                    </a:cubicBezTo>
                    <a:cubicBezTo>
                      <a:pt x="1305" y="201"/>
                      <a:pt x="1339" y="168"/>
                      <a:pt x="1365" y="114"/>
                    </a:cubicBezTo>
                    <a:cubicBezTo>
                      <a:pt x="1392" y="88"/>
                      <a:pt x="1392" y="61"/>
                      <a:pt x="1392" y="34"/>
                    </a:cubicBezTo>
                    <a:lnTo>
                      <a:pt x="1392" y="1"/>
                    </a:lnTo>
                    <a:lnTo>
                      <a:pt x="1392" y="1"/>
                    </a:lnTo>
                    <a:cubicBezTo>
                      <a:pt x="1365" y="34"/>
                      <a:pt x="1339" y="61"/>
                      <a:pt x="1339" y="88"/>
                    </a:cubicBezTo>
                    <a:cubicBezTo>
                      <a:pt x="1305" y="141"/>
                      <a:pt x="1278" y="168"/>
                      <a:pt x="1252" y="201"/>
                    </a:cubicBezTo>
                    <a:cubicBezTo>
                      <a:pt x="1111" y="335"/>
                      <a:pt x="944" y="422"/>
                      <a:pt x="750" y="422"/>
                    </a:cubicBezTo>
                    <a:cubicBezTo>
                      <a:pt x="636" y="449"/>
                      <a:pt x="529" y="422"/>
                      <a:pt x="415" y="395"/>
                    </a:cubicBezTo>
                    <a:cubicBezTo>
                      <a:pt x="362" y="369"/>
                      <a:pt x="302" y="335"/>
                      <a:pt x="248" y="335"/>
                    </a:cubicBezTo>
                    <a:cubicBezTo>
                      <a:pt x="194" y="308"/>
                      <a:pt x="168" y="255"/>
                      <a:pt x="108" y="228"/>
                    </a:cubicBezTo>
                    <a:cubicBezTo>
                      <a:pt x="81" y="228"/>
                      <a:pt x="81" y="201"/>
                      <a:pt x="54" y="201"/>
                    </a:cubicBezTo>
                    <a:cubicBezTo>
                      <a:pt x="27" y="168"/>
                      <a:pt x="54" y="201"/>
                      <a:pt x="27" y="201"/>
                    </a:cubicBezTo>
                    <a:lnTo>
                      <a:pt x="27" y="201"/>
                    </a:lnTo>
                    <a:lnTo>
                      <a:pt x="27" y="201"/>
                    </a:lnTo>
                    <a:cubicBezTo>
                      <a:pt x="0" y="228"/>
                      <a:pt x="27" y="201"/>
                      <a:pt x="27" y="2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1"/>
              <p:cNvSpPr/>
              <p:nvPr/>
            </p:nvSpPr>
            <p:spPr>
              <a:xfrm>
                <a:off x="2043804" y="3203475"/>
                <a:ext cx="11908" cy="190423"/>
              </a:xfrm>
              <a:custGeom>
                <a:rect b="b" l="l" r="r" t="t"/>
                <a:pathLst>
                  <a:path extrusionOk="0" h="1727" w="108">
                    <a:moveTo>
                      <a:pt x="54" y="27"/>
                    </a:moveTo>
                    <a:cubicBezTo>
                      <a:pt x="27" y="27"/>
                      <a:pt x="54" y="0"/>
                      <a:pt x="27" y="27"/>
                    </a:cubicBezTo>
                    <a:lnTo>
                      <a:pt x="27" y="27"/>
                    </a:lnTo>
                    <a:lnTo>
                      <a:pt x="27" y="167"/>
                    </a:lnTo>
                    <a:cubicBezTo>
                      <a:pt x="0" y="335"/>
                      <a:pt x="0" y="529"/>
                      <a:pt x="0" y="696"/>
                    </a:cubicBezTo>
                    <a:lnTo>
                      <a:pt x="0" y="950"/>
                    </a:lnTo>
                    <a:cubicBezTo>
                      <a:pt x="0" y="1144"/>
                      <a:pt x="0" y="1312"/>
                      <a:pt x="27" y="1506"/>
                    </a:cubicBezTo>
                    <a:lnTo>
                      <a:pt x="27" y="1646"/>
                    </a:lnTo>
                    <a:lnTo>
                      <a:pt x="27" y="1726"/>
                    </a:lnTo>
                    <a:lnTo>
                      <a:pt x="27" y="1726"/>
                    </a:lnTo>
                    <a:lnTo>
                      <a:pt x="27" y="1726"/>
                    </a:lnTo>
                    <a:cubicBezTo>
                      <a:pt x="54" y="1700"/>
                      <a:pt x="54" y="1673"/>
                      <a:pt x="54" y="1646"/>
                    </a:cubicBezTo>
                    <a:lnTo>
                      <a:pt x="54" y="1506"/>
                    </a:lnTo>
                    <a:cubicBezTo>
                      <a:pt x="81" y="1338"/>
                      <a:pt x="107" y="1144"/>
                      <a:pt x="107" y="950"/>
                    </a:cubicBezTo>
                    <a:lnTo>
                      <a:pt x="107" y="696"/>
                    </a:lnTo>
                    <a:cubicBezTo>
                      <a:pt x="107" y="529"/>
                      <a:pt x="107" y="335"/>
                      <a:pt x="81" y="167"/>
                    </a:cubicBezTo>
                    <a:lnTo>
                      <a:pt x="81" y="27"/>
                    </a:lnTo>
                    <a:lnTo>
                      <a:pt x="81" y="27"/>
                    </a:lnTo>
                    <a:cubicBezTo>
                      <a:pt x="54" y="0"/>
                      <a:pt x="81" y="27"/>
                      <a:pt x="54" y="27"/>
                    </a:cubicBezTo>
                    <a:lnTo>
                      <a:pt x="54"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1"/>
              <p:cNvSpPr/>
              <p:nvPr/>
            </p:nvSpPr>
            <p:spPr>
              <a:xfrm>
                <a:off x="2003890" y="3508129"/>
                <a:ext cx="37048" cy="1180470"/>
              </a:xfrm>
              <a:custGeom>
                <a:rect b="b" l="l" r="r" t="t"/>
                <a:pathLst>
                  <a:path extrusionOk="0" h="10706" w="336">
                    <a:moveTo>
                      <a:pt x="135" y="0"/>
                    </a:moveTo>
                    <a:lnTo>
                      <a:pt x="336" y="0"/>
                    </a:lnTo>
                    <a:lnTo>
                      <a:pt x="195" y="10705"/>
                    </a:lnTo>
                    <a:lnTo>
                      <a:pt x="1" y="107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1"/>
              <p:cNvSpPr/>
              <p:nvPr/>
            </p:nvSpPr>
            <p:spPr>
              <a:xfrm>
                <a:off x="2123413" y="4242144"/>
                <a:ext cx="897978" cy="442704"/>
              </a:xfrm>
              <a:custGeom>
                <a:rect b="b" l="l" r="r" t="t"/>
                <a:pathLst>
                  <a:path extrusionOk="0" h="4015" w="8144">
                    <a:moveTo>
                      <a:pt x="7581" y="2791"/>
                    </a:moveTo>
                    <a:cubicBezTo>
                      <a:pt x="8143" y="2570"/>
                      <a:pt x="7501" y="1232"/>
                      <a:pt x="6076" y="757"/>
                    </a:cubicBezTo>
                    <a:cubicBezTo>
                      <a:pt x="4658" y="282"/>
                      <a:pt x="1366" y="1"/>
                      <a:pt x="449" y="282"/>
                    </a:cubicBezTo>
                    <a:cubicBezTo>
                      <a:pt x="168" y="369"/>
                      <a:pt x="1" y="730"/>
                      <a:pt x="529" y="1038"/>
                    </a:cubicBezTo>
                    <a:cubicBezTo>
                      <a:pt x="529" y="1038"/>
                      <a:pt x="4129" y="4015"/>
                      <a:pt x="7581" y="2791"/>
                    </a:cubicBezTo>
                    <a:close/>
                  </a:path>
                </a:pathLst>
              </a:custGeom>
              <a:solidFill>
                <a:srgbClr val="AD8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1"/>
              <p:cNvSpPr/>
              <p:nvPr/>
            </p:nvSpPr>
            <p:spPr>
              <a:xfrm>
                <a:off x="1893297" y="3983910"/>
                <a:ext cx="343909" cy="384485"/>
              </a:xfrm>
              <a:custGeom>
                <a:rect b="b" l="l" r="r" t="t"/>
                <a:pathLst>
                  <a:path extrusionOk="0" h="3487" w="3119">
                    <a:moveTo>
                      <a:pt x="3118" y="2818"/>
                    </a:moveTo>
                    <a:cubicBezTo>
                      <a:pt x="3118" y="2818"/>
                      <a:pt x="2897" y="3487"/>
                      <a:pt x="2590" y="3346"/>
                    </a:cubicBezTo>
                    <a:cubicBezTo>
                      <a:pt x="2202" y="3179"/>
                      <a:pt x="1419" y="2650"/>
                      <a:pt x="1446" y="2570"/>
                    </a:cubicBezTo>
                    <a:cubicBezTo>
                      <a:pt x="1506" y="2430"/>
                      <a:pt x="1198" y="897"/>
                      <a:pt x="1198" y="897"/>
                    </a:cubicBezTo>
                    <a:cubicBezTo>
                      <a:pt x="1198" y="897"/>
                      <a:pt x="502" y="616"/>
                      <a:pt x="335" y="563"/>
                    </a:cubicBezTo>
                    <a:cubicBezTo>
                      <a:pt x="0" y="476"/>
                      <a:pt x="81" y="396"/>
                      <a:pt x="81" y="396"/>
                    </a:cubicBezTo>
                    <a:cubicBezTo>
                      <a:pt x="54" y="396"/>
                      <a:pt x="863" y="536"/>
                      <a:pt x="863" y="536"/>
                    </a:cubicBezTo>
                    <a:cubicBezTo>
                      <a:pt x="723" y="503"/>
                      <a:pt x="556" y="449"/>
                      <a:pt x="415" y="396"/>
                    </a:cubicBezTo>
                    <a:cubicBezTo>
                      <a:pt x="335" y="369"/>
                      <a:pt x="248" y="309"/>
                      <a:pt x="194" y="255"/>
                    </a:cubicBezTo>
                    <a:cubicBezTo>
                      <a:pt x="54" y="141"/>
                      <a:pt x="107" y="1"/>
                      <a:pt x="275" y="1"/>
                    </a:cubicBezTo>
                    <a:cubicBezTo>
                      <a:pt x="750" y="1"/>
                      <a:pt x="1586" y="369"/>
                      <a:pt x="2034" y="476"/>
                    </a:cubicBezTo>
                    <a:cubicBezTo>
                      <a:pt x="2202" y="503"/>
                      <a:pt x="2509" y="1707"/>
                      <a:pt x="3118" y="2818"/>
                    </a:cubicBezTo>
                    <a:close/>
                  </a:path>
                </a:pathLst>
              </a:custGeom>
              <a:solidFill>
                <a:srgbClr val="AD87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1"/>
              <p:cNvSpPr/>
              <p:nvPr/>
            </p:nvSpPr>
            <p:spPr>
              <a:xfrm>
                <a:off x="1902118" y="3999457"/>
                <a:ext cx="169032" cy="52485"/>
              </a:xfrm>
              <a:custGeom>
                <a:rect b="b" l="l" r="r" t="t"/>
                <a:pathLst>
                  <a:path extrusionOk="0" h="476" w="1533">
                    <a:moveTo>
                      <a:pt x="27" y="27"/>
                    </a:moveTo>
                    <a:cubicBezTo>
                      <a:pt x="27" y="27"/>
                      <a:pt x="54" y="61"/>
                      <a:pt x="114" y="61"/>
                    </a:cubicBezTo>
                    <a:cubicBezTo>
                      <a:pt x="195" y="87"/>
                      <a:pt x="308" y="114"/>
                      <a:pt x="476" y="168"/>
                    </a:cubicBezTo>
                    <a:cubicBezTo>
                      <a:pt x="670" y="228"/>
                      <a:pt x="891" y="308"/>
                      <a:pt x="1091" y="362"/>
                    </a:cubicBezTo>
                    <a:cubicBezTo>
                      <a:pt x="1285" y="395"/>
                      <a:pt x="1426" y="449"/>
                      <a:pt x="1506" y="475"/>
                    </a:cubicBezTo>
                    <a:lnTo>
                      <a:pt x="1533" y="475"/>
                    </a:lnTo>
                    <a:cubicBezTo>
                      <a:pt x="1533" y="475"/>
                      <a:pt x="1533" y="449"/>
                      <a:pt x="1506" y="449"/>
                    </a:cubicBezTo>
                    <a:cubicBezTo>
                      <a:pt x="1426" y="422"/>
                      <a:pt x="1259" y="362"/>
                      <a:pt x="1058" y="308"/>
                    </a:cubicBezTo>
                    <a:cubicBezTo>
                      <a:pt x="723" y="228"/>
                      <a:pt x="335" y="114"/>
                      <a:pt x="141" y="27"/>
                    </a:cubicBezTo>
                    <a:lnTo>
                      <a:pt x="88" y="27"/>
                    </a:lnTo>
                    <a:cubicBezTo>
                      <a:pt x="54" y="27"/>
                      <a:pt x="27" y="0"/>
                      <a:pt x="27" y="0"/>
                    </a:cubicBezTo>
                    <a:lnTo>
                      <a:pt x="1" y="0"/>
                    </a:lnTo>
                    <a:cubicBezTo>
                      <a:pt x="1" y="27"/>
                      <a:pt x="1" y="27"/>
                      <a:pt x="27"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1"/>
              <p:cNvSpPr/>
              <p:nvPr/>
            </p:nvSpPr>
            <p:spPr>
              <a:xfrm>
                <a:off x="1905095" y="3983910"/>
                <a:ext cx="175648" cy="49618"/>
              </a:xfrm>
              <a:custGeom>
                <a:rect b="b" l="l" r="r" t="t"/>
                <a:pathLst>
                  <a:path extrusionOk="0" h="450" w="1593">
                    <a:moveTo>
                      <a:pt x="0" y="34"/>
                    </a:moveTo>
                    <a:cubicBezTo>
                      <a:pt x="27" y="34"/>
                      <a:pt x="27" y="34"/>
                      <a:pt x="27" y="61"/>
                    </a:cubicBezTo>
                    <a:lnTo>
                      <a:pt x="61" y="61"/>
                    </a:lnTo>
                    <a:cubicBezTo>
                      <a:pt x="255" y="115"/>
                      <a:pt x="449" y="168"/>
                      <a:pt x="643" y="228"/>
                    </a:cubicBezTo>
                    <a:cubicBezTo>
                      <a:pt x="837" y="282"/>
                      <a:pt x="1031" y="309"/>
                      <a:pt x="1198" y="369"/>
                    </a:cubicBezTo>
                    <a:cubicBezTo>
                      <a:pt x="1339" y="396"/>
                      <a:pt x="1479" y="422"/>
                      <a:pt x="1593" y="449"/>
                    </a:cubicBezTo>
                    <a:lnTo>
                      <a:pt x="1593" y="449"/>
                    </a:lnTo>
                    <a:lnTo>
                      <a:pt x="1593" y="449"/>
                    </a:lnTo>
                    <a:cubicBezTo>
                      <a:pt x="1452" y="396"/>
                      <a:pt x="1285" y="335"/>
                      <a:pt x="1118" y="309"/>
                    </a:cubicBezTo>
                    <a:cubicBezTo>
                      <a:pt x="783" y="228"/>
                      <a:pt x="449" y="141"/>
                      <a:pt x="141" y="34"/>
                    </a:cubicBezTo>
                    <a:cubicBezTo>
                      <a:pt x="87" y="34"/>
                      <a:pt x="61" y="1"/>
                      <a:pt x="27" y="1"/>
                    </a:cubicBezTo>
                    <a:cubicBezTo>
                      <a:pt x="27" y="1"/>
                      <a:pt x="27" y="34"/>
                      <a:pt x="0" y="34"/>
                    </a:cubicBezTo>
                    <a:lnTo>
                      <a:pt x="0"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1"/>
              <p:cNvSpPr/>
              <p:nvPr/>
            </p:nvSpPr>
            <p:spPr>
              <a:xfrm>
                <a:off x="1967062" y="4039261"/>
                <a:ext cx="98244" cy="25250"/>
              </a:xfrm>
              <a:custGeom>
                <a:rect b="b" l="l" r="r" t="t"/>
                <a:pathLst>
                  <a:path extrusionOk="0" h="229" w="891">
                    <a:moveTo>
                      <a:pt x="27" y="1"/>
                    </a:moveTo>
                    <a:cubicBezTo>
                      <a:pt x="54" y="1"/>
                      <a:pt x="81" y="34"/>
                      <a:pt x="108" y="34"/>
                    </a:cubicBezTo>
                    <a:cubicBezTo>
                      <a:pt x="275" y="88"/>
                      <a:pt x="469" y="114"/>
                      <a:pt x="636" y="168"/>
                    </a:cubicBezTo>
                    <a:cubicBezTo>
                      <a:pt x="723" y="168"/>
                      <a:pt x="803" y="201"/>
                      <a:pt x="890" y="228"/>
                    </a:cubicBezTo>
                    <a:lnTo>
                      <a:pt x="890" y="201"/>
                    </a:lnTo>
                    <a:lnTo>
                      <a:pt x="890" y="201"/>
                    </a:lnTo>
                    <a:cubicBezTo>
                      <a:pt x="837" y="201"/>
                      <a:pt x="803" y="168"/>
                      <a:pt x="777" y="168"/>
                    </a:cubicBezTo>
                    <a:cubicBezTo>
                      <a:pt x="636" y="141"/>
                      <a:pt x="502" y="88"/>
                      <a:pt x="362" y="61"/>
                    </a:cubicBezTo>
                    <a:cubicBezTo>
                      <a:pt x="275" y="34"/>
                      <a:pt x="194" y="1"/>
                      <a:pt x="81" y="1"/>
                    </a:cubicBezTo>
                    <a:lnTo>
                      <a:pt x="27"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1"/>
              <p:cNvSpPr/>
              <p:nvPr/>
            </p:nvSpPr>
            <p:spPr>
              <a:xfrm>
                <a:off x="2587505" y="3446162"/>
                <a:ext cx="39915" cy="1180470"/>
              </a:xfrm>
              <a:custGeom>
                <a:rect b="b" l="l" r="r" t="t"/>
                <a:pathLst>
                  <a:path extrusionOk="0" h="10706" w="362">
                    <a:moveTo>
                      <a:pt x="141" y="0"/>
                    </a:moveTo>
                    <a:lnTo>
                      <a:pt x="362" y="27"/>
                    </a:lnTo>
                    <a:lnTo>
                      <a:pt x="194" y="10705"/>
                    </a:lnTo>
                    <a:lnTo>
                      <a:pt x="0" y="107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1"/>
              <p:cNvSpPr/>
              <p:nvPr/>
            </p:nvSpPr>
            <p:spPr>
              <a:xfrm>
                <a:off x="2372826" y="2923850"/>
                <a:ext cx="509854" cy="676571"/>
              </a:xfrm>
              <a:custGeom>
                <a:rect b="b" l="l" r="r" t="t"/>
                <a:pathLst>
                  <a:path extrusionOk="0" h="6136" w="4624">
                    <a:moveTo>
                      <a:pt x="2449" y="0"/>
                    </a:moveTo>
                    <a:cubicBezTo>
                      <a:pt x="3065" y="0"/>
                      <a:pt x="4624" y="1285"/>
                      <a:pt x="4543" y="2148"/>
                    </a:cubicBezTo>
                    <a:cubicBezTo>
                      <a:pt x="4483" y="2757"/>
                      <a:pt x="4456" y="3627"/>
                      <a:pt x="4262" y="4236"/>
                    </a:cubicBezTo>
                    <a:cubicBezTo>
                      <a:pt x="3954" y="5159"/>
                      <a:pt x="2978" y="6136"/>
                      <a:pt x="2115" y="6049"/>
                    </a:cubicBezTo>
                    <a:cubicBezTo>
                      <a:pt x="1225" y="5995"/>
                      <a:pt x="388" y="5159"/>
                      <a:pt x="134" y="4068"/>
                    </a:cubicBezTo>
                    <a:cubicBezTo>
                      <a:pt x="0" y="3513"/>
                      <a:pt x="107" y="2563"/>
                      <a:pt x="168" y="1894"/>
                    </a:cubicBezTo>
                    <a:cubicBezTo>
                      <a:pt x="248" y="1171"/>
                      <a:pt x="1780" y="27"/>
                      <a:pt x="24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1"/>
              <p:cNvSpPr/>
              <p:nvPr/>
            </p:nvSpPr>
            <p:spPr>
              <a:xfrm>
                <a:off x="2403037" y="3289700"/>
                <a:ext cx="135843" cy="138159"/>
              </a:xfrm>
              <a:custGeom>
                <a:rect b="b" l="l" r="r" t="t"/>
                <a:pathLst>
                  <a:path extrusionOk="0" h="1253" w="1232">
                    <a:moveTo>
                      <a:pt x="643" y="1"/>
                    </a:moveTo>
                    <a:cubicBezTo>
                      <a:pt x="977" y="28"/>
                      <a:pt x="1232" y="309"/>
                      <a:pt x="1232" y="670"/>
                    </a:cubicBezTo>
                    <a:cubicBezTo>
                      <a:pt x="1198" y="1005"/>
                      <a:pt x="924" y="1252"/>
                      <a:pt x="589" y="1252"/>
                    </a:cubicBezTo>
                    <a:cubicBezTo>
                      <a:pt x="255" y="1225"/>
                      <a:pt x="1" y="944"/>
                      <a:pt x="27" y="583"/>
                    </a:cubicBezTo>
                    <a:cubicBezTo>
                      <a:pt x="61" y="249"/>
                      <a:pt x="335"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1"/>
              <p:cNvSpPr/>
              <p:nvPr/>
            </p:nvSpPr>
            <p:spPr>
              <a:xfrm>
                <a:off x="2692254" y="3301498"/>
                <a:ext cx="135072" cy="141798"/>
              </a:xfrm>
              <a:custGeom>
                <a:rect b="b" l="l" r="r" t="t"/>
                <a:pathLst>
                  <a:path extrusionOk="0" h="1286" w="1225">
                    <a:moveTo>
                      <a:pt x="643" y="34"/>
                    </a:moveTo>
                    <a:cubicBezTo>
                      <a:pt x="977" y="34"/>
                      <a:pt x="1225" y="336"/>
                      <a:pt x="1198" y="670"/>
                    </a:cubicBezTo>
                    <a:cubicBezTo>
                      <a:pt x="1198" y="1005"/>
                      <a:pt x="917" y="1286"/>
                      <a:pt x="582" y="1259"/>
                    </a:cubicBezTo>
                    <a:cubicBezTo>
                      <a:pt x="248" y="1259"/>
                      <a:pt x="0" y="951"/>
                      <a:pt x="27" y="617"/>
                    </a:cubicBezTo>
                    <a:cubicBezTo>
                      <a:pt x="27" y="282"/>
                      <a:pt x="308" y="1"/>
                      <a:pt x="643" y="3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1"/>
              <p:cNvSpPr/>
              <p:nvPr/>
            </p:nvSpPr>
            <p:spPr>
              <a:xfrm>
                <a:off x="2461366" y="3098726"/>
                <a:ext cx="107726" cy="62078"/>
              </a:xfrm>
              <a:custGeom>
                <a:rect b="b" l="l" r="r" t="t"/>
                <a:pathLst>
                  <a:path extrusionOk="0" h="563" w="977">
                    <a:moveTo>
                      <a:pt x="897" y="87"/>
                    </a:moveTo>
                    <a:lnTo>
                      <a:pt x="897" y="87"/>
                    </a:lnTo>
                    <a:cubicBezTo>
                      <a:pt x="810" y="141"/>
                      <a:pt x="950" y="0"/>
                      <a:pt x="870" y="87"/>
                    </a:cubicBezTo>
                    <a:cubicBezTo>
                      <a:pt x="837" y="87"/>
                      <a:pt x="837" y="141"/>
                      <a:pt x="810" y="167"/>
                    </a:cubicBezTo>
                    <a:lnTo>
                      <a:pt x="756" y="228"/>
                    </a:lnTo>
                    <a:cubicBezTo>
                      <a:pt x="729" y="281"/>
                      <a:pt x="703" y="308"/>
                      <a:pt x="642" y="335"/>
                    </a:cubicBezTo>
                    <a:cubicBezTo>
                      <a:pt x="642" y="368"/>
                      <a:pt x="616" y="368"/>
                      <a:pt x="589" y="395"/>
                    </a:cubicBezTo>
                    <a:cubicBezTo>
                      <a:pt x="535" y="422"/>
                      <a:pt x="502" y="448"/>
                      <a:pt x="448" y="448"/>
                    </a:cubicBezTo>
                    <a:cubicBezTo>
                      <a:pt x="308" y="448"/>
                      <a:pt x="201" y="422"/>
                      <a:pt x="60" y="308"/>
                    </a:cubicBezTo>
                    <a:lnTo>
                      <a:pt x="34" y="308"/>
                    </a:lnTo>
                    <a:cubicBezTo>
                      <a:pt x="0" y="308"/>
                      <a:pt x="0" y="335"/>
                      <a:pt x="34" y="335"/>
                    </a:cubicBezTo>
                    <a:cubicBezTo>
                      <a:pt x="87" y="395"/>
                      <a:pt x="141" y="448"/>
                      <a:pt x="201" y="475"/>
                    </a:cubicBezTo>
                    <a:cubicBezTo>
                      <a:pt x="335" y="562"/>
                      <a:pt x="448" y="562"/>
                      <a:pt x="562" y="535"/>
                    </a:cubicBezTo>
                    <a:cubicBezTo>
                      <a:pt x="616" y="535"/>
                      <a:pt x="642" y="535"/>
                      <a:pt x="669" y="502"/>
                    </a:cubicBezTo>
                    <a:cubicBezTo>
                      <a:pt x="703" y="502"/>
                      <a:pt x="729" y="475"/>
                      <a:pt x="756" y="448"/>
                    </a:cubicBezTo>
                    <a:cubicBezTo>
                      <a:pt x="810" y="422"/>
                      <a:pt x="837" y="368"/>
                      <a:pt x="897" y="308"/>
                    </a:cubicBezTo>
                    <a:cubicBezTo>
                      <a:pt x="897" y="308"/>
                      <a:pt x="923" y="281"/>
                      <a:pt x="923" y="254"/>
                    </a:cubicBezTo>
                    <a:cubicBezTo>
                      <a:pt x="923" y="254"/>
                      <a:pt x="923" y="228"/>
                      <a:pt x="950" y="201"/>
                    </a:cubicBezTo>
                    <a:lnTo>
                      <a:pt x="950" y="114"/>
                    </a:lnTo>
                    <a:lnTo>
                      <a:pt x="950" y="87"/>
                    </a:lnTo>
                    <a:cubicBezTo>
                      <a:pt x="897" y="0"/>
                      <a:pt x="977" y="167"/>
                      <a:pt x="923" y="87"/>
                    </a:cubicBezTo>
                    <a:lnTo>
                      <a:pt x="923" y="87"/>
                    </a:lnTo>
                    <a:lnTo>
                      <a:pt x="923" y="60"/>
                    </a:lnTo>
                    <a:cubicBezTo>
                      <a:pt x="923" y="60"/>
                      <a:pt x="897" y="60"/>
                      <a:pt x="897" y="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1"/>
              <p:cNvSpPr/>
              <p:nvPr/>
            </p:nvSpPr>
            <p:spPr>
              <a:xfrm>
                <a:off x="2667886" y="3086928"/>
                <a:ext cx="141026" cy="98134"/>
              </a:xfrm>
              <a:custGeom>
                <a:rect b="b" l="l" r="r" t="t"/>
                <a:pathLst>
                  <a:path extrusionOk="0" h="890" w="1279">
                    <a:moveTo>
                      <a:pt x="362" y="274"/>
                    </a:moveTo>
                    <a:cubicBezTo>
                      <a:pt x="275" y="308"/>
                      <a:pt x="195" y="361"/>
                      <a:pt x="335" y="361"/>
                    </a:cubicBezTo>
                    <a:cubicBezTo>
                      <a:pt x="362" y="335"/>
                      <a:pt x="389" y="308"/>
                      <a:pt x="415" y="308"/>
                    </a:cubicBezTo>
                    <a:cubicBezTo>
                      <a:pt x="442" y="308"/>
                      <a:pt x="469" y="335"/>
                      <a:pt x="502" y="361"/>
                    </a:cubicBezTo>
                    <a:lnTo>
                      <a:pt x="502" y="361"/>
                    </a:lnTo>
                    <a:lnTo>
                      <a:pt x="415" y="361"/>
                    </a:lnTo>
                    <a:lnTo>
                      <a:pt x="415" y="361"/>
                    </a:lnTo>
                    <a:lnTo>
                      <a:pt x="415" y="361"/>
                    </a:lnTo>
                    <a:lnTo>
                      <a:pt x="335" y="361"/>
                    </a:lnTo>
                    <a:lnTo>
                      <a:pt x="335" y="361"/>
                    </a:lnTo>
                    <a:lnTo>
                      <a:pt x="335" y="361"/>
                    </a:lnTo>
                    <a:lnTo>
                      <a:pt x="335" y="415"/>
                    </a:lnTo>
                    <a:lnTo>
                      <a:pt x="335" y="415"/>
                    </a:lnTo>
                    <a:cubicBezTo>
                      <a:pt x="335" y="502"/>
                      <a:pt x="362" y="582"/>
                      <a:pt x="415" y="642"/>
                    </a:cubicBezTo>
                    <a:cubicBezTo>
                      <a:pt x="469" y="696"/>
                      <a:pt x="529" y="749"/>
                      <a:pt x="583" y="776"/>
                    </a:cubicBezTo>
                    <a:cubicBezTo>
                      <a:pt x="723" y="863"/>
                      <a:pt x="864" y="890"/>
                      <a:pt x="1031" y="863"/>
                    </a:cubicBezTo>
                    <a:cubicBezTo>
                      <a:pt x="1111" y="836"/>
                      <a:pt x="1198" y="810"/>
                      <a:pt x="1278" y="723"/>
                    </a:cubicBezTo>
                    <a:lnTo>
                      <a:pt x="1278" y="696"/>
                    </a:lnTo>
                    <a:cubicBezTo>
                      <a:pt x="1278" y="669"/>
                      <a:pt x="1252" y="669"/>
                      <a:pt x="1252" y="696"/>
                    </a:cubicBezTo>
                    <a:cubicBezTo>
                      <a:pt x="1084" y="776"/>
                      <a:pt x="890" y="776"/>
                      <a:pt x="750" y="723"/>
                    </a:cubicBezTo>
                    <a:cubicBezTo>
                      <a:pt x="696" y="669"/>
                      <a:pt x="636" y="642"/>
                      <a:pt x="609" y="582"/>
                    </a:cubicBezTo>
                    <a:cubicBezTo>
                      <a:pt x="583" y="555"/>
                      <a:pt x="583" y="529"/>
                      <a:pt x="556" y="529"/>
                    </a:cubicBezTo>
                    <a:cubicBezTo>
                      <a:pt x="556" y="475"/>
                      <a:pt x="529" y="442"/>
                      <a:pt x="529" y="388"/>
                    </a:cubicBezTo>
                    <a:lnTo>
                      <a:pt x="529" y="388"/>
                    </a:lnTo>
                    <a:lnTo>
                      <a:pt x="502" y="361"/>
                    </a:lnTo>
                    <a:lnTo>
                      <a:pt x="502" y="361"/>
                    </a:lnTo>
                    <a:lnTo>
                      <a:pt x="502" y="361"/>
                    </a:lnTo>
                    <a:cubicBezTo>
                      <a:pt x="1111" y="308"/>
                      <a:pt x="1" y="0"/>
                      <a:pt x="362" y="2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1"/>
              <p:cNvSpPr/>
              <p:nvPr/>
            </p:nvSpPr>
            <p:spPr>
              <a:xfrm>
                <a:off x="2470959" y="3203475"/>
                <a:ext cx="86336" cy="46531"/>
              </a:xfrm>
              <a:custGeom>
                <a:rect b="b" l="l" r="r" t="t"/>
                <a:pathLst>
                  <a:path extrusionOk="0" h="422" w="783">
                    <a:moveTo>
                      <a:pt x="750" y="388"/>
                    </a:moveTo>
                    <a:lnTo>
                      <a:pt x="750" y="388"/>
                    </a:lnTo>
                    <a:cubicBezTo>
                      <a:pt x="783" y="361"/>
                      <a:pt x="783" y="388"/>
                      <a:pt x="783" y="361"/>
                    </a:cubicBezTo>
                    <a:lnTo>
                      <a:pt x="783" y="361"/>
                    </a:lnTo>
                    <a:lnTo>
                      <a:pt x="783" y="281"/>
                    </a:lnTo>
                    <a:lnTo>
                      <a:pt x="750" y="254"/>
                    </a:lnTo>
                    <a:cubicBezTo>
                      <a:pt x="723" y="194"/>
                      <a:pt x="696" y="167"/>
                      <a:pt x="669" y="141"/>
                    </a:cubicBezTo>
                    <a:cubicBezTo>
                      <a:pt x="642" y="87"/>
                      <a:pt x="616" y="54"/>
                      <a:pt x="555" y="54"/>
                    </a:cubicBezTo>
                    <a:cubicBezTo>
                      <a:pt x="502" y="27"/>
                      <a:pt x="448" y="0"/>
                      <a:pt x="388" y="0"/>
                    </a:cubicBezTo>
                    <a:cubicBezTo>
                      <a:pt x="335" y="0"/>
                      <a:pt x="281" y="27"/>
                      <a:pt x="221" y="27"/>
                    </a:cubicBezTo>
                    <a:cubicBezTo>
                      <a:pt x="141" y="87"/>
                      <a:pt x="54" y="167"/>
                      <a:pt x="0" y="254"/>
                    </a:cubicBezTo>
                    <a:lnTo>
                      <a:pt x="0" y="281"/>
                    </a:lnTo>
                    <a:cubicBezTo>
                      <a:pt x="27" y="281"/>
                      <a:pt x="27" y="281"/>
                      <a:pt x="27" y="254"/>
                    </a:cubicBezTo>
                    <a:cubicBezTo>
                      <a:pt x="80" y="194"/>
                      <a:pt x="167" y="141"/>
                      <a:pt x="248" y="114"/>
                    </a:cubicBezTo>
                    <a:cubicBezTo>
                      <a:pt x="335" y="87"/>
                      <a:pt x="448" y="87"/>
                      <a:pt x="502" y="141"/>
                    </a:cubicBezTo>
                    <a:cubicBezTo>
                      <a:pt x="555" y="141"/>
                      <a:pt x="582" y="167"/>
                      <a:pt x="616" y="194"/>
                    </a:cubicBezTo>
                    <a:cubicBezTo>
                      <a:pt x="642" y="221"/>
                      <a:pt x="642" y="254"/>
                      <a:pt x="669" y="281"/>
                    </a:cubicBezTo>
                    <a:cubicBezTo>
                      <a:pt x="696" y="308"/>
                      <a:pt x="696" y="361"/>
                      <a:pt x="723" y="388"/>
                    </a:cubicBezTo>
                    <a:lnTo>
                      <a:pt x="723" y="388"/>
                    </a:lnTo>
                    <a:lnTo>
                      <a:pt x="750" y="388"/>
                    </a:lnTo>
                    <a:lnTo>
                      <a:pt x="750" y="388"/>
                    </a:lnTo>
                    <a:cubicBezTo>
                      <a:pt x="750" y="388"/>
                      <a:pt x="750" y="422"/>
                      <a:pt x="750" y="388"/>
                    </a:cubicBezTo>
                    <a:lnTo>
                      <a:pt x="750" y="3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1"/>
              <p:cNvSpPr/>
              <p:nvPr/>
            </p:nvSpPr>
            <p:spPr>
              <a:xfrm>
                <a:off x="2682661" y="3213068"/>
                <a:ext cx="89313" cy="42892"/>
              </a:xfrm>
              <a:custGeom>
                <a:rect b="b" l="l" r="r" t="t"/>
                <a:pathLst>
                  <a:path extrusionOk="0" h="389" w="810">
                    <a:moveTo>
                      <a:pt x="34" y="361"/>
                    </a:moveTo>
                    <a:cubicBezTo>
                      <a:pt x="34" y="388"/>
                      <a:pt x="34" y="361"/>
                      <a:pt x="61" y="361"/>
                    </a:cubicBezTo>
                    <a:cubicBezTo>
                      <a:pt x="61" y="361"/>
                      <a:pt x="61" y="388"/>
                      <a:pt x="61" y="361"/>
                    </a:cubicBezTo>
                    <a:lnTo>
                      <a:pt x="87" y="361"/>
                    </a:lnTo>
                    <a:cubicBezTo>
                      <a:pt x="87" y="335"/>
                      <a:pt x="114" y="274"/>
                      <a:pt x="114" y="274"/>
                    </a:cubicBezTo>
                    <a:cubicBezTo>
                      <a:pt x="141" y="248"/>
                      <a:pt x="168" y="221"/>
                      <a:pt x="201" y="194"/>
                    </a:cubicBezTo>
                    <a:cubicBezTo>
                      <a:pt x="228" y="167"/>
                      <a:pt x="281" y="134"/>
                      <a:pt x="308" y="134"/>
                    </a:cubicBezTo>
                    <a:cubicBezTo>
                      <a:pt x="395" y="80"/>
                      <a:pt x="475" y="80"/>
                      <a:pt x="562" y="107"/>
                    </a:cubicBezTo>
                    <a:cubicBezTo>
                      <a:pt x="643" y="167"/>
                      <a:pt x="730" y="221"/>
                      <a:pt x="783" y="301"/>
                    </a:cubicBezTo>
                    <a:lnTo>
                      <a:pt x="783" y="301"/>
                    </a:lnTo>
                    <a:lnTo>
                      <a:pt x="810" y="301"/>
                    </a:lnTo>
                    <a:cubicBezTo>
                      <a:pt x="756" y="194"/>
                      <a:pt x="669" y="107"/>
                      <a:pt x="589" y="54"/>
                    </a:cubicBezTo>
                    <a:cubicBezTo>
                      <a:pt x="536" y="27"/>
                      <a:pt x="475" y="27"/>
                      <a:pt x="422" y="0"/>
                    </a:cubicBezTo>
                    <a:cubicBezTo>
                      <a:pt x="368" y="0"/>
                      <a:pt x="308" y="27"/>
                      <a:pt x="255" y="27"/>
                    </a:cubicBezTo>
                    <a:cubicBezTo>
                      <a:pt x="228" y="54"/>
                      <a:pt x="168" y="80"/>
                      <a:pt x="141" y="107"/>
                    </a:cubicBezTo>
                    <a:cubicBezTo>
                      <a:pt x="114" y="134"/>
                      <a:pt x="87" y="167"/>
                      <a:pt x="61" y="221"/>
                    </a:cubicBezTo>
                    <a:cubicBezTo>
                      <a:pt x="34" y="221"/>
                      <a:pt x="34" y="248"/>
                      <a:pt x="34" y="248"/>
                    </a:cubicBezTo>
                    <a:cubicBezTo>
                      <a:pt x="34" y="274"/>
                      <a:pt x="0" y="301"/>
                      <a:pt x="0" y="335"/>
                    </a:cubicBezTo>
                    <a:lnTo>
                      <a:pt x="0" y="335"/>
                    </a:lnTo>
                    <a:cubicBezTo>
                      <a:pt x="34" y="361"/>
                      <a:pt x="34" y="335"/>
                      <a:pt x="34" y="361"/>
                    </a:cubicBezTo>
                    <a:lnTo>
                      <a:pt x="34" y="361"/>
                    </a:lnTo>
                    <a:lnTo>
                      <a:pt x="34" y="3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1"/>
              <p:cNvSpPr/>
              <p:nvPr/>
            </p:nvSpPr>
            <p:spPr>
              <a:xfrm>
                <a:off x="2526200" y="3194544"/>
                <a:ext cx="34071" cy="27455"/>
              </a:xfrm>
              <a:custGeom>
                <a:rect b="b" l="l" r="r" t="t"/>
                <a:pathLst>
                  <a:path extrusionOk="0" h="249" w="309">
                    <a:moveTo>
                      <a:pt x="309" y="248"/>
                    </a:moveTo>
                    <a:lnTo>
                      <a:pt x="309" y="222"/>
                    </a:lnTo>
                    <a:cubicBezTo>
                      <a:pt x="309" y="195"/>
                      <a:pt x="309" y="168"/>
                      <a:pt x="282" y="168"/>
                    </a:cubicBezTo>
                    <a:cubicBezTo>
                      <a:pt x="249" y="108"/>
                      <a:pt x="249" y="81"/>
                      <a:pt x="222" y="81"/>
                    </a:cubicBezTo>
                    <a:cubicBezTo>
                      <a:pt x="195" y="54"/>
                      <a:pt x="168" y="28"/>
                      <a:pt x="115" y="28"/>
                    </a:cubicBezTo>
                    <a:cubicBezTo>
                      <a:pt x="81" y="1"/>
                      <a:pt x="54" y="1"/>
                      <a:pt x="28" y="1"/>
                    </a:cubicBezTo>
                    <a:lnTo>
                      <a:pt x="1" y="1"/>
                    </a:lnTo>
                    <a:lnTo>
                      <a:pt x="28" y="1"/>
                    </a:lnTo>
                    <a:cubicBezTo>
                      <a:pt x="54" y="28"/>
                      <a:pt x="81" y="28"/>
                      <a:pt x="115" y="54"/>
                    </a:cubicBezTo>
                    <a:cubicBezTo>
                      <a:pt x="141" y="54"/>
                      <a:pt x="168" y="81"/>
                      <a:pt x="195" y="108"/>
                    </a:cubicBezTo>
                    <a:cubicBezTo>
                      <a:pt x="222" y="135"/>
                      <a:pt x="249" y="168"/>
                      <a:pt x="282" y="195"/>
                    </a:cubicBezTo>
                    <a:cubicBezTo>
                      <a:pt x="282" y="195"/>
                      <a:pt x="282" y="222"/>
                      <a:pt x="309" y="248"/>
                    </a:cubicBezTo>
                    <a:lnTo>
                      <a:pt x="309" y="248"/>
                    </a:lnTo>
                    <a:lnTo>
                      <a:pt x="309" y="2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1"/>
              <p:cNvSpPr/>
              <p:nvPr/>
            </p:nvSpPr>
            <p:spPr>
              <a:xfrm>
                <a:off x="2682661" y="3203475"/>
                <a:ext cx="36938" cy="24368"/>
              </a:xfrm>
              <a:custGeom>
                <a:rect b="b" l="l" r="r" t="t"/>
                <a:pathLst>
                  <a:path extrusionOk="0" h="221" w="335">
                    <a:moveTo>
                      <a:pt x="0" y="221"/>
                    </a:moveTo>
                    <a:lnTo>
                      <a:pt x="0" y="221"/>
                    </a:lnTo>
                    <a:cubicBezTo>
                      <a:pt x="34" y="194"/>
                      <a:pt x="34" y="167"/>
                      <a:pt x="61" y="167"/>
                    </a:cubicBezTo>
                    <a:cubicBezTo>
                      <a:pt x="87" y="141"/>
                      <a:pt x="114" y="114"/>
                      <a:pt x="141" y="87"/>
                    </a:cubicBezTo>
                    <a:cubicBezTo>
                      <a:pt x="168" y="54"/>
                      <a:pt x="201" y="54"/>
                      <a:pt x="228" y="27"/>
                    </a:cubicBezTo>
                    <a:cubicBezTo>
                      <a:pt x="255" y="27"/>
                      <a:pt x="281" y="27"/>
                      <a:pt x="308" y="0"/>
                    </a:cubicBezTo>
                    <a:lnTo>
                      <a:pt x="335" y="0"/>
                    </a:lnTo>
                    <a:lnTo>
                      <a:pt x="308" y="0"/>
                    </a:lnTo>
                    <a:lnTo>
                      <a:pt x="201" y="0"/>
                    </a:lnTo>
                    <a:cubicBezTo>
                      <a:pt x="168" y="27"/>
                      <a:pt x="141" y="27"/>
                      <a:pt x="114" y="54"/>
                    </a:cubicBezTo>
                    <a:cubicBezTo>
                      <a:pt x="87" y="87"/>
                      <a:pt x="61" y="114"/>
                      <a:pt x="34" y="141"/>
                    </a:cubicBezTo>
                    <a:cubicBezTo>
                      <a:pt x="34" y="141"/>
                      <a:pt x="0" y="167"/>
                      <a:pt x="0" y="194"/>
                    </a:cubicBezTo>
                    <a:lnTo>
                      <a:pt x="0" y="221"/>
                    </a:lnTo>
                    <a:lnTo>
                      <a:pt x="0" y="22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1"/>
              <p:cNvSpPr/>
              <p:nvPr/>
            </p:nvSpPr>
            <p:spPr>
              <a:xfrm>
                <a:off x="2523333" y="3240302"/>
                <a:ext cx="18524" cy="9703"/>
              </a:xfrm>
              <a:custGeom>
                <a:rect b="b" l="l" r="r" t="t"/>
                <a:pathLst>
                  <a:path extrusionOk="0" h="88" w="168">
                    <a:moveTo>
                      <a:pt x="167" y="88"/>
                    </a:moveTo>
                    <a:cubicBezTo>
                      <a:pt x="141" y="54"/>
                      <a:pt x="107" y="27"/>
                      <a:pt x="80" y="27"/>
                    </a:cubicBezTo>
                    <a:cubicBezTo>
                      <a:pt x="54" y="1"/>
                      <a:pt x="27" y="1"/>
                      <a:pt x="0" y="1"/>
                    </a:cubicBezTo>
                    <a:lnTo>
                      <a:pt x="0" y="1"/>
                    </a:lnTo>
                    <a:lnTo>
                      <a:pt x="0" y="27"/>
                    </a:lnTo>
                    <a:lnTo>
                      <a:pt x="54" y="27"/>
                    </a:lnTo>
                    <a:cubicBezTo>
                      <a:pt x="54" y="27"/>
                      <a:pt x="80" y="54"/>
                      <a:pt x="107" y="54"/>
                    </a:cubicBezTo>
                    <a:cubicBezTo>
                      <a:pt x="107" y="54"/>
                      <a:pt x="141" y="54"/>
                      <a:pt x="167" y="88"/>
                    </a:cubicBezTo>
                    <a:lnTo>
                      <a:pt x="167" y="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1"/>
              <p:cNvSpPr/>
              <p:nvPr/>
            </p:nvSpPr>
            <p:spPr>
              <a:xfrm>
                <a:off x="2698098" y="3249895"/>
                <a:ext cx="21501" cy="6064"/>
              </a:xfrm>
              <a:custGeom>
                <a:rect b="b" l="l" r="r" t="t"/>
                <a:pathLst>
                  <a:path extrusionOk="0" h="55" w="195">
                    <a:moveTo>
                      <a:pt x="1" y="54"/>
                    </a:moveTo>
                    <a:lnTo>
                      <a:pt x="88" y="54"/>
                    </a:lnTo>
                    <a:cubicBezTo>
                      <a:pt x="88" y="54"/>
                      <a:pt x="115" y="27"/>
                      <a:pt x="141" y="27"/>
                    </a:cubicBezTo>
                    <a:lnTo>
                      <a:pt x="168" y="27"/>
                    </a:lnTo>
                    <a:lnTo>
                      <a:pt x="195" y="27"/>
                    </a:lnTo>
                    <a:cubicBezTo>
                      <a:pt x="195" y="1"/>
                      <a:pt x="195" y="1"/>
                      <a:pt x="168" y="1"/>
                    </a:cubicBezTo>
                    <a:cubicBezTo>
                      <a:pt x="141" y="1"/>
                      <a:pt x="115" y="1"/>
                      <a:pt x="88" y="27"/>
                    </a:cubicBezTo>
                    <a:cubicBezTo>
                      <a:pt x="61" y="27"/>
                      <a:pt x="28" y="27"/>
                      <a:pt x="1" y="54"/>
                    </a:cubicBezTo>
                    <a:lnTo>
                      <a:pt x="1" y="5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1"/>
              <p:cNvSpPr/>
              <p:nvPr/>
            </p:nvSpPr>
            <p:spPr>
              <a:xfrm>
                <a:off x="2526200" y="3440207"/>
                <a:ext cx="153596" cy="24478"/>
              </a:xfrm>
              <a:custGeom>
                <a:rect b="b" l="l" r="r" t="t"/>
                <a:pathLst>
                  <a:path extrusionOk="0" h="222" w="1393">
                    <a:moveTo>
                      <a:pt x="1366" y="195"/>
                    </a:moveTo>
                    <a:cubicBezTo>
                      <a:pt x="1393" y="195"/>
                      <a:pt x="1339" y="222"/>
                      <a:pt x="1366" y="195"/>
                    </a:cubicBezTo>
                    <a:lnTo>
                      <a:pt x="1366" y="195"/>
                    </a:lnTo>
                    <a:lnTo>
                      <a:pt x="1366" y="195"/>
                    </a:lnTo>
                    <a:cubicBezTo>
                      <a:pt x="1366" y="168"/>
                      <a:pt x="1393" y="195"/>
                      <a:pt x="1366" y="168"/>
                    </a:cubicBezTo>
                    <a:cubicBezTo>
                      <a:pt x="1366" y="141"/>
                      <a:pt x="1339" y="141"/>
                      <a:pt x="1312" y="115"/>
                    </a:cubicBezTo>
                    <a:cubicBezTo>
                      <a:pt x="1286" y="115"/>
                      <a:pt x="1225" y="81"/>
                      <a:pt x="1172" y="54"/>
                    </a:cubicBezTo>
                    <a:cubicBezTo>
                      <a:pt x="1118" y="54"/>
                      <a:pt x="1058" y="54"/>
                      <a:pt x="1005" y="28"/>
                    </a:cubicBezTo>
                    <a:cubicBezTo>
                      <a:pt x="918" y="28"/>
                      <a:pt x="811" y="1"/>
                      <a:pt x="697" y="1"/>
                    </a:cubicBezTo>
                    <a:cubicBezTo>
                      <a:pt x="503" y="1"/>
                      <a:pt x="335" y="1"/>
                      <a:pt x="195" y="54"/>
                    </a:cubicBezTo>
                    <a:cubicBezTo>
                      <a:pt x="141" y="54"/>
                      <a:pt x="115" y="81"/>
                      <a:pt x="54" y="115"/>
                    </a:cubicBezTo>
                    <a:cubicBezTo>
                      <a:pt x="28" y="115"/>
                      <a:pt x="28" y="141"/>
                      <a:pt x="1" y="168"/>
                    </a:cubicBezTo>
                    <a:lnTo>
                      <a:pt x="1" y="168"/>
                    </a:lnTo>
                    <a:lnTo>
                      <a:pt x="1" y="168"/>
                    </a:lnTo>
                    <a:cubicBezTo>
                      <a:pt x="28" y="168"/>
                      <a:pt x="54" y="141"/>
                      <a:pt x="81" y="141"/>
                    </a:cubicBezTo>
                    <a:cubicBezTo>
                      <a:pt x="141" y="141"/>
                      <a:pt x="168" y="115"/>
                      <a:pt x="222" y="115"/>
                    </a:cubicBezTo>
                    <a:cubicBezTo>
                      <a:pt x="309" y="81"/>
                      <a:pt x="416" y="81"/>
                      <a:pt x="556" y="81"/>
                    </a:cubicBezTo>
                    <a:cubicBezTo>
                      <a:pt x="643" y="81"/>
                      <a:pt x="784" y="81"/>
                      <a:pt x="864" y="115"/>
                    </a:cubicBezTo>
                    <a:cubicBezTo>
                      <a:pt x="1005" y="115"/>
                      <a:pt x="1118" y="141"/>
                      <a:pt x="1199" y="168"/>
                    </a:cubicBezTo>
                    <a:cubicBezTo>
                      <a:pt x="1225" y="168"/>
                      <a:pt x="1252" y="195"/>
                      <a:pt x="1312" y="195"/>
                    </a:cubicBezTo>
                    <a:lnTo>
                      <a:pt x="1339" y="195"/>
                    </a:lnTo>
                    <a:cubicBezTo>
                      <a:pt x="1339" y="195"/>
                      <a:pt x="1339" y="222"/>
                      <a:pt x="1366" y="2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1"/>
              <p:cNvSpPr/>
              <p:nvPr/>
            </p:nvSpPr>
            <p:spPr>
              <a:xfrm>
                <a:off x="2608896" y="3203475"/>
                <a:ext cx="15547" cy="190423"/>
              </a:xfrm>
              <a:custGeom>
                <a:rect b="b" l="l" r="r" t="t"/>
                <a:pathLst>
                  <a:path extrusionOk="0" h="1727" w="141">
                    <a:moveTo>
                      <a:pt x="87" y="27"/>
                    </a:moveTo>
                    <a:cubicBezTo>
                      <a:pt x="61" y="27"/>
                      <a:pt x="87" y="0"/>
                      <a:pt x="61" y="27"/>
                    </a:cubicBezTo>
                    <a:lnTo>
                      <a:pt x="61" y="27"/>
                    </a:lnTo>
                    <a:lnTo>
                      <a:pt x="61" y="167"/>
                    </a:lnTo>
                    <a:cubicBezTo>
                      <a:pt x="34" y="335"/>
                      <a:pt x="34" y="502"/>
                      <a:pt x="34" y="696"/>
                    </a:cubicBezTo>
                    <a:cubicBezTo>
                      <a:pt x="0" y="783"/>
                      <a:pt x="0" y="863"/>
                      <a:pt x="0" y="950"/>
                    </a:cubicBezTo>
                    <a:lnTo>
                      <a:pt x="0" y="1506"/>
                    </a:lnTo>
                    <a:lnTo>
                      <a:pt x="0" y="1619"/>
                    </a:lnTo>
                    <a:lnTo>
                      <a:pt x="0" y="1700"/>
                    </a:lnTo>
                    <a:lnTo>
                      <a:pt x="0" y="1726"/>
                    </a:lnTo>
                    <a:cubicBezTo>
                      <a:pt x="0" y="1726"/>
                      <a:pt x="0" y="1700"/>
                      <a:pt x="34" y="1700"/>
                    </a:cubicBezTo>
                    <a:lnTo>
                      <a:pt x="34" y="1619"/>
                    </a:lnTo>
                    <a:cubicBezTo>
                      <a:pt x="34" y="1593"/>
                      <a:pt x="61" y="1559"/>
                      <a:pt x="61" y="1506"/>
                    </a:cubicBezTo>
                    <a:cubicBezTo>
                      <a:pt x="87" y="1312"/>
                      <a:pt x="87" y="1144"/>
                      <a:pt x="114" y="950"/>
                    </a:cubicBezTo>
                    <a:lnTo>
                      <a:pt x="114" y="696"/>
                    </a:lnTo>
                    <a:cubicBezTo>
                      <a:pt x="141" y="529"/>
                      <a:pt x="141" y="335"/>
                      <a:pt x="114" y="167"/>
                    </a:cubicBezTo>
                    <a:lnTo>
                      <a:pt x="114" y="27"/>
                    </a:lnTo>
                    <a:lnTo>
                      <a:pt x="114" y="27"/>
                    </a:lnTo>
                    <a:cubicBezTo>
                      <a:pt x="87" y="0"/>
                      <a:pt x="114" y="27"/>
                      <a:pt x="87" y="27"/>
                    </a:cubicBezTo>
                    <a:lnTo>
                      <a:pt x="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1"/>
              <p:cNvSpPr/>
              <p:nvPr/>
            </p:nvSpPr>
            <p:spPr>
              <a:xfrm>
                <a:off x="1672002" y="4159557"/>
                <a:ext cx="857291" cy="451525"/>
              </a:xfrm>
              <a:custGeom>
                <a:rect b="b" l="l" r="r" t="t"/>
                <a:pathLst>
                  <a:path extrusionOk="0" h="4095" w="7775">
                    <a:moveTo>
                      <a:pt x="0" y="3566"/>
                    </a:moveTo>
                    <a:cubicBezTo>
                      <a:pt x="0" y="3566"/>
                      <a:pt x="776" y="4095"/>
                      <a:pt x="2703" y="3653"/>
                    </a:cubicBezTo>
                    <a:cubicBezTo>
                      <a:pt x="3981" y="3372"/>
                      <a:pt x="7607" y="1285"/>
                      <a:pt x="7607" y="1285"/>
                    </a:cubicBezTo>
                    <a:cubicBezTo>
                      <a:pt x="7607" y="1285"/>
                      <a:pt x="7775" y="616"/>
                      <a:pt x="6858" y="616"/>
                    </a:cubicBezTo>
                    <a:cubicBezTo>
                      <a:pt x="4878" y="669"/>
                      <a:pt x="529" y="0"/>
                      <a:pt x="0" y="3566"/>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1"/>
              <p:cNvSpPr/>
              <p:nvPr/>
            </p:nvSpPr>
            <p:spPr>
              <a:xfrm>
                <a:off x="2289468" y="4051831"/>
                <a:ext cx="563000" cy="313587"/>
              </a:xfrm>
              <a:custGeom>
                <a:rect b="b" l="l" r="r" t="t"/>
                <a:pathLst>
                  <a:path extrusionOk="0" h="2844" w="5106">
                    <a:moveTo>
                      <a:pt x="2007" y="2228"/>
                    </a:moveTo>
                    <a:lnTo>
                      <a:pt x="0" y="2844"/>
                    </a:lnTo>
                    <a:lnTo>
                      <a:pt x="2536" y="388"/>
                    </a:lnTo>
                    <a:cubicBezTo>
                      <a:pt x="2536" y="388"/>
                      <a:pt x="3627" y="255"/>
                      <a:pt x="4543" y="114"/>
                    </a:cubicBezTo>
                    <a:cubicBezTo>
                      <a:pt x="5105" y="0"/>
                      <a:pt x="4797" y="924"/>
                      <a:pt x="4322" y="1031"/>
                    </a:cubicBezTo>
                    <a:cubicBezTo>
                      <a:pt x="3292" y="1365"/>
                      <a:pt x="2764" y="1619"/>
                      <a:pt x="2764" y="1619"/>
                    </a:cubicBezTo>
                    <a:close/>
                  </a:path>
                </a:pathLst>
              </a:custGeom>
              <a:solidFill>
                <a:srgbClr val="D5A7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1"/>
              <p:cNvSpPr/>
              <p:nvPr/>
            </p:nvSpPr>
            <p:spPr>
              <a:xfrm>
                <a:off x="2557304" y="4069575"/>
                <a:ext cx="230430" cy="73879"/>
              </a:xfrm>
              <a:custGeom>
                <a:rect b="b" l="l" r="r" t="t"/>
                <a:pathLst>
                  <a:path extrusionOk="0" h="670" w="3179">
                    <a:moveTo>
                      <a:pt x="3179" y="0"/>
                    </a:moveTo>
                    <a:cubicBezTo>
                      <a:pt x="2951" y="27"/>
                      <a:pt x="2731" y="54"/>
                      <a:pt x="2510" y="81"/>
                    </a:cubicBezTo>
                    <a:cubicBezTo>
                      <a:pt x="2175" y="107"/>
                      <a:pt x="1867" y="168"/>
                      <a:pt x="1533" y="221"/>
                    </a:cubicBezTo>
                    <a:cubicBezTo>
                      <a:pt x="1198" y="248"/>
                      <a:pt x="891" y="275"/>
                      <a:pt x="583" y="362"/>
                    </a:cubicBezTo>
                    <a:cubicBezTo>
                      <a:pt x="529" y="388"/>
                      <a:pt x="476" y="415"/>
                      <a:pt x="389" y="415"/>
                    </a:cubicBezTo>
                    <a:cubicBezTo>
                      <a:pt x="248" y="469"/>
                      <a:pt x="141" y="556"/>
                      <a:pt x="1" y="636"/>
                    </a:cubicBezTo>
                    <a:lnTo>
                      <a:pt x="1" y="669"/>
                    </a:lnTo>
                    <a:lnTo>
                      <a:pt x="27" y="669"/>
                    </a:lnTo>
                    <a:cubicBezTo>
                      <a:pt x="141" y="582"/>
                      <a:pt x="275" y="529"/>
                      <a:pt x="416" y="502"/>
                    </a:cubicBezTo>
                    <a:cubicBezTo>
                      <a:pt x="476" y="469"/>
                      <a:pt x="529" y="442"/>
                      <a:pt x="610" y="415"/>
                    </a:cubicBezTo>
                    <a:cubicBezTo>
                      <a:pt x="891" y="335"/>
                      <a:pt x="1225" y="301"/>
                      <a:pt x="1533" y="248"/>
                    </a:cubicBezTo>
                    <a:cubicBezTo>
                      <a:pt x="1814" y="194"/>
                      <a:pt x="2088" y="168"/>
                      <a:pt x="2342" y="107"/>
                    </a:cubicBezTo>
                    <a:cubicBezTo>
                      <a:pt x="2617" y="81"/>
                      <a:pt x="2898" y="54"/>
                      <a:pt x="3179" y="0"/>
                    </a:cubicBezTo>
                    <a:lnTo>
                      <a:pt x="31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1"/>
              <p:cNvSpPr/>
              <p:nvPr/>
            </p:nvSpPr>
            <p:spPr>
              <a:xfrm>
                <a:off x="2569099" y="4095444"/>
                <a:ext cx="236229" cy="76746"/>
              </a:xfrm>
              <a:custGeom>
                <a:rect b="b" l="l" r="r" t="t"/>
                <a:pathLst>
                  <a:path extrusionOk="0" h="696" w="3259">
                    <a:moveTo>
                      <a:pt x="3259" y="0"/>
                    </a:moveTo>
                    <a:cubicBezTo>
                      <a:pt x="3178" y="0"/>
                      <a:pt x="3091" y="0"/>
                      <a:pt x="3011" y="27"/>
                    </a:cubicBezTo>
                    <a:cubicBezTo>
                      <a:pt x="2897" y="27"/>
                      <a:pt x="2784" y="54"/>
                      <a:pt x="2643" y="54"/>
                    </a:cubicBezTo>
                    <a:cubicBezTo>
                      <a:pt x="2422" y="114"/>
                      <a:pt x="2201" y="141"/>
                      <a:pt x="1974" y="167"/>
                    </a:cubicBezTo>
                    <a:cubicBezTo>
                      <a:pt x="1726" y="194"/>
                      <a:pt x="1506" y="248"/>
                      <a:pt x="1278" y="281"/>
                    </a:cubicBezTo>
                    <a:cubicBezTo>
                      <a:pt x="1004" y="335"/>
                      <a:pt x="750" y="388"/>
                      <a:pt x="502" y="475"/>
                    </a:cubicBezTo>
                    <a:cubicBezTo>
                      <a:pt x="388" y="529"/>
                      <a:pt x="275" y="555"/>
                      <a:pt x="134" y="616"/>
                    </a:cubicBezTo>
                    <a:cubicBezTo>
                      <a:pt x="107" y="642"/>
                      <a:pt x="54" y="669"/>
                      <a:pt x="0" y="696"/>
                    </a:cubicBezTo>
                    <a:lnTo>
                      <a:pt x="0" y="696"/>
                    </a:lnTo>
                    <a:lnTo>
                      <a:pt x="27" y="696"/>
                    </a:lnTo>
                    <a:cubicBezTo>
                      <a:pt x="54" y="669"/>
                      <a:pt x="107" y="669"/>
                      <a:pt x="168" y="642"/>
                    </a:cubicBezTo>
                    <a:cubicBezTo>
                      <a:pt x="248" y="616"/>
                      <a:pt x="362" y="582"/>
                      <a:pt x="469" y="529"/>
                    </a:cubicBezTo>
                    <a:cubicBezTo>
                      <a:pt x="636" y="502"/>
                      <a:pt x="803" y="448"/>
                      <a:pt x="970" y="415"/>
                    </a:cubicBezTo>
                    <a:cubicBezTo>
                      <a:pt x="1278" y="335"/>
                      <a:pt x="1613" y="281"/>
                      <a:pt x="1920" y="248"/>
                    </a:cubicBezTo>
                    <a:cubicBezTo>
                      <a:pt x="2141" y="194"/>
                      <a:pt x="2369" y="167"/>
                      <a:pt x="2563" y="141"/>
                    </a:cubicBezTo>
                    <a:cubicBezTo>
                      <a:pt x="2703" y="114"/>
                      <a:pt x="2844" y="114"/>
                      <a:pt x="2978" y="54"/>
                    </a:cubicBezTo>
                    <a:cubicBezTo>
                      <a:pt x="3065" y="54"/>
                      <a:pt x="3178" y="27"/>
                      <a:pt x="3259" y="0"/>
                    </a:cubicBezTo>
                    <a:lnTo>
                      <a:pt x="3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1"/>
              <p:cNvSpPr/>
              <p:nvPr/>
            </p:nvSpPr>
            <p:spPr>
              <a:xfrm>
                <a:off x="2566025" y="4125546"/>
                <a:ext cx="226516" cy="85678"/>
              </a:xfrm>
              <a:custGeom>
                <a:rect b="b" l="l" r="r" t="t"/>
                <a:pathLst>
                  <a:path extrusionOk="0" h="777" w="3125">
                    <a:moveTo>
                      <a:pt x="3125" y="1"/>
                    </a:moveTo>
                    <a:lnTo>
                      <a:pt x="3098" y="1"/>
                    </a:lnTo>
                    <a:lnTo>
                      <a:pt x="3038" y="1"/>
                    </a:lnTo>
                    <a:cubicBezTo>
                      <a:pt x="2817" y="28"/>
                      <a:pt x="2596" y="54"/>
                      <a:pt x="2369" y="108"/>
                    </a:cubicBezTo>
                    <a:cubicBezTo>
                      <a:pt x="2007" y="168"/>
                      <a:pt x="1646" y="248"/>
                      <a:pt x="1285" y="335"/>
                    </a:cubicBezTo>
                    <a:cubicBezTo>
                      <a:pt x="1030" y="362"/>
                      <a:pt x="756" y="416"/>
                      <a:pt x="502" y="503"/>
                    </a:cubicBezTo>
                    <a:cubicBezTo>
                      <a:pt x="395" y="556"/>
                      <a:pt x="281" y="583"/>
                      <a:pt x="194" y="643"/>
                    </a:cubicBezTo>
                    <a:cubicBezTo>
                      <a:pt x="141" y="670"/>
                      <a:pt x="60" y="697"/>
                      <a:pt x="0" y="750"/>
                    </a:cubicBezTo>
                    <a:lnTo>
                      <a:pt x="0" y="750"/>
                    </a:lnTo>
                    <a:cubicBezTo>
                      <a:pt x="0" y="777"/>
                      <a:pt x="0" y="777"/>
                      <a:pt x="27" y="777"/>
                    </a:cubicBezTo>
                    <a:cubicBezTo>
                      <a:pt x="87" y="750"/>
                      <a:pt x="141" y="723"/>
                      <a:pt x="194" y="697"/>
                    </a:cubicBezTo>
                    <a:cubicBezTo>
                      <a:pt x="335" y="643"/>
                      <a:pt x="502" y="583"/>
                      <a:pt x="642" y="529"/>
                    </a:cubicBezTo>
                    <a:cubicBezTo>
                      <a:pt x="863" y="476"/>
                      <a:pt x="1091" y="416"/>
                      <a:pt x="1311" y="389"/>
                    </a:cubicBezTo>
                    <a:cubicBezTo>
                      <a:pt x="1673" y="309"/>
                      <a:pt x="2034" y="222"/>
                      <a:pt x="2402" y="141"/>
                    </a:cubicBezTo>
                    <a:cubicBezTo>
                      <a:pt x="2596" y="108"/>
                      <a:pt x="2817" y="54"/>
                      <a:pt x="3038" y="28"/>
                    </a:cubicBezTo>
                    <a:lnTo>
                      <a:pt x="3098" y="28"/>
                    </a:lnTo>
                    <a:lnTo>
                      <a:pt x="3125" y="28"/>
                    </a:lnTo>
                    <a:lnTo>
                      <a:pt x="3125" y="2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9" name="Google Shape;2349;p71"/>
          <p:cNvGrpSpPr/>
          <p:nvPr/>
        </p:nvGrpSpPr>
        <p:grpSpPr>
          <a:xfrm>
            <a:off x="713107" y="2624001"/>
            <a:ext cx="1894662" cy="1973254"/>
            <a:chOff x="3979947" y="2536499"/>
            <a:chExt cx="2062778" cy="2148344"/>
          </a:xfrm>
        </p:grpSpPr>
        <p:grpSp>
          <p:nvGrpSpPr>
            <p:cNvPr id="2350" name="Google Shape;2350;p71"/>
            <p:cNvGrpSpPr/>
            <p:nvPr/>
          </p:nvGrpSpPr>
          <p:grpSpPr>
            <a:xfrm>
              <a:off x="4136683" y="2536499"/>
              <a:ext cx="1638601" cy="2148344"/>
              <a:chOff x="4136683" y="2536499"/>
              <a:chExt cx="1638601" cy="2148344"/>
            </a:xfrm>
          </p:grpSpPr>
          <p:sp>
            <p:nvSpPr>
              <p:cNvPr id="2351" name="Google Shape;2351;p71"/>
              <p:cNvSpPr/>
              <p:nvPr/>
            </p:nvSpPr>
            <p:spPr>
              <a:xfrm>
                <a:off x="4136683" y="2536499"/>
                <a:ext cx="1604650" cy="1288197"/>
              </a:xfrm>
              <a:custGeom>
                <a:rect b="b" l="l" r="r" t="t"/>
                <a:pathLst>
                  <a:path extrusionOk="0" h="11683" w="14553">
                    <a:moveTo>
                      <a:pt x="12352" y="1647"/>
                    </a:moveTo>
                    <a:cubicBezTo>
                      <a:pt x="10177" y="529"/>
                      <a:pt x="4350" y="1"/>
                      <a:pt x="1954" y="3065"/>
                    </a:cubicBezTo>
                    <a:cubicBezTo>
                      <a:pt x="1452" y="3707"/>
                      <a:pt x="1312" y="2456"/>
                      <a:pt x="783" y="3038"/>
                    </a:cubicBezTo>
                    <a:cubicBezTo>
                      <a:pt x="616" y="3259"/>
                      <a:pt x="1198" y="3875"/>
                      <a:pt x="1198" y="3875"/>
                    </a:cubicBezTo>
                    <a:cubicBezTo>
                      <a:pt x="696" y="5574"/>
                      <a:pt x="616" y="7053"/>
                      <a:pt x="1145" y="8645"/>
                    </a:cubicBezTo>
                    <a:cubicBezTo>
                      <a:pt x="1145" y="8645"/>
                      <a:pt x="1" y="8919"/>
                      <a:pt x="563" y="9649"/>
                    </a:cubicBezTo>
                    <a:cubicBezTo>
                      <a:pt x="783" y="9923"/>
                      <a:pt x="1533" y="9174"/>
                      <a:pt x="1760" y="9254"/>
                    </a:cubicBezTo>
                    <a:cubicBezTo>
                      <a:pt x="8143" y="11683"/>
                      <a:pt x="12853" y="8585"/>
                      <a:pt x="13161" y="8645"/>
                    </a:cubicBezTo>
                    <a:cubicBezTo>
                      <a:pt x="13355" y="8672"/>
                      <a:pt x="13803" y="9087"/>
                      <a:pt x="13944" y="9006"/>
                    </a:cubicBezTo>
                    <a:cubicBezTo>
                      <a:pt x="14553" y="8612"/>
                      <a:pt x="13663" y="8030"/>
                      <a:pt x="13663" y="8030"/>
                    </a:cubicBezTo>
                    <a:cubicBezTo>
                      <a:pt x="14359" y="5909"/>
                      <a:pt x="14472" y="3928"/>
                      <a:pt x="13074" y="2229"/>
                    </a:cubicBezTo>
                    <a:cubicBezTo>
                      <a:pt x="13074" y="2229"/>
                      <a:pt x="13743" y="1647"/>
                      <a:pt x="13409" y="1285"/>
                    </a:cubicBezTo>
                    <a:cubicBezTo>
                      <a:pt x="13021" y="837"/>
                      <a:pt x="12773" y="1198"/>
                      <a:pt x="12352" y="16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1"/>
              <p:cNvSpPr/>
              <p:nvPr/>
            </p:nvSpPr>
            <p:spPr>
              <a:xfrm>
                <a:off x="4293806" y="2991661"/>
                <a:ext cx="64283" cy="512831"/>
              </a:xfrm>
              <a:custGeom>
                <a:rect b="b" l="l" r="r" t="t"/>
                <a:pathLst>
                  <a:path extrusionOk="0" h="4651" w="583">
                    <a:moveTo>
                      <a:pt x="389" y="4517"/>
                    </a:moveTo>
                    <a:cubicBezTo>
                      <a:pt x="389" y="4484"/>
                      <a:pt x="362" y="4457"/>
                      <a:pt x="362" y="4430"/>
                    </a:cubicBezTo>
                    <a:cubicBezTo>
                      <a:pt x="275" y="4236"/>
                      <a:pt x="195" y="3848"/>
                      <a:pt x="168" y="3734"/>
                    </a:cubicBezTo>
                    <a:cubicBezTo>
                      <a:pt x="141" y="3540"/>
                      <a:pt x="108" y="3313"/>
                      <a:pt x="108" y="3119"/>
                    </a:cubicBezTo>
                    <a:cubicBezTo>
                      <a:pt x="141" y="2898"/>
                      <a:pt x="141" y="2704"/>
                      <a:pt x="195" y="2476"/>
                    </a:cubicBezTo>
                    <a:lnTo>
                      <a:pt x="248" y="2142"/>
                    </a:lnTo>
                    <a:cubicBezTo>
                      <a:pt x="248" y="2142"/>
                      <a:pt x="248" y="2115"/>
                      <a:pt x="221" y="2115"/>
                    </a:cubicBezTo>
                    <a:lnTo>
                      <a:pt x="221" y="2142"/>
                    </a:lnTo>
                    <a:lnTo>
                      <a:pt x="141" y="2476"/>
                    </a:lnTo>
                    <a:cubicBezTo>
                      <a:pt x="108" y="2704"/>
                      <a:pt x="81" y="2898"/>
                      <a:pt x="81" y="3119"/>
                    </a:cubicBezTo>
                    <a:cubicBezTo>
                      <a:pt x="54" y="3313"/>
                      <a:pt x="81" y="3540"/>
                      <a:pt x="108" y="3761"/>
                    </a:cubicBezTo>
                    <a:cubicBezTo>
                      <a:pt x="108" y="3848"/>
                      <a:pt x="168" y="4096"/>
                      <a:pt x="221" y="4290"/>
                    </a:cubicBezTo>
                    <a:cubicBezTo>
                      <a:pt x="248" y="4403"/>
                      <a:pt x="275" y="4484"/>
                      <a:pt x="308" y="4544"/>
                    </a:cubicBezTo>
                    <a:cubicBezTo>
                      <a:pt x="308" y="4571"/>
                      <a:pt x="335" y="4624"/>
                      <a:pt x="362" y="4624"/>
                    </a:cubicBezTo>
                    <a:cubicBezTo>
                      <a:pt x="389" y="4624"/>
                      <a:pt x="389" y="4651"/>
                      <a:pt x="416" y="4624"/>
                    </a:cubicBezTo>
                    <a:cubicBezTo>
                      <a:pt x="442" y="4624"/>
                      <a:pt x="476" y="4624"/>
                      <a:pt x="476" y="4571"/>
                    </a:cubicBezTo>
                    <a:cubicBezTo>
                      <a:pt x="503" y="4544"/>
                      <a:pt x="529" y="4484"/>
                      <a:pt x="529" y="4377"/>
                    </a:cubicBezTo>
                    <a:cubicBezTo>
                      <a:pt x="556" y="4263"/>
                      <a:pt x="556" y="4096"/>
                      <a:pt x="556" y="3902"/>
                    </a:cubicBezTo>
                    <a:cubicBezTo>
                      <a:pt x="583" y="3594"/>
                      <a:pt x="583" y="3233"/>
                      <a:pt x="583" y="2811"/>
                    </a:cubicBezTo>
                    <a:cubicBezTo>
                      <a:pt x="556" y="2282"/>
                      <a:pt x="529" y="1727"/>
                      <a:pt x="442" y="1252"/>
                    </a:cubicBezTo>
                    <a:cubicBezTo>
                      <a:pt x="442" y="1112"/>
                      <a:pt x="416" y="944"/>
                      <a:pt x="389" y="837"/>
                    </a:cubicBezTo>
                    <a:cubicBezTo>
                      <a:pt x="335" y="583"/>
                      <a:pt x="275" y="362"/>
                      <a:pt x="195" y="222"/>
                    </a:cubicBezTo>
                    <a:cubicBezTo>
                      <a:pt x="168" y="135"/>
                      <a:pt x="108" y="81"/>
                      <a:pt x="81" y="54"/>
                    </a:cubicBezTo>
                    <a:lnTo>
                      <a:pt x="54" y="28"/>
                    </a:lnTo>
                    <a:cubicBezTo>
                      <a:pt x="27" y="28"/>
                      <a:pt x="27" y="28"/>
                      <a:pt x="1" y="1"/>
                    </a:cubicBezTo>
                    <a:lnTo>
                      <a:pt x="1" y="1"/>
                    </a:lnTo>
                    <a:lnTo>
                      <a:pt x="1" y="28"/>
                    </a:lnTo>
                    <a:lnTo>
                      <a:pt x="27" y="54"/>
                    </a:lnTo>
                    <a:cubicBezTo>
                      <a:pt x="27" y="54"/>
                      <a:pt x="27" y="81"/>
                      <a:pt x="54" y="81"/>
                    </a:cubicBezTo>
                    <a:cubicBezTo>
                      <a:pt x="81" y="108"/>
                      <a:pt x="108" y="168"/>
                      <a:pt x="141" y="222"/>
                    </a:cubicBezTo>
                    <a:cubicBezTo>
                      <a:pt x="195" y="389"/>
                      <a:pt x="248" y="583"/>
                      <a:pt x="308" y="837"/>
                    </a:cubicBezTo>
                    <a:cubicBezTo>
                      <a:pt x="335" y="971"/>
                      <a:pt x="335" y="1112"/>
                      <a:pt x="362" y="1252"/>
                    </a:cubicBezTo>
                    <a:cubicBezTo>
                      <a:pt x="416" y="1754"/>
                      <a:pt x="442" y="2309"/>
                      <a:pt x="442" y="2811"/>
                    </a:cubicBezTo>
                    <a:lnTo>
                      <a:pt x="442" y="3902"/>
                    </a:lnTo>
                    <a:cubicBezTo>
                      <a:pt x="442" y="4096"/>
                      <a:pt x="442" y="4263"/>
                      <a:pt x="416" y="4350"/>
                    </a:cubicBezTo>
                    <a:cubicBezTo>
                      <a:pt x="416" y="4430"/>
                      <a:pt x="416" y="4484"/>
                      <a:pt x="389" y="45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1"/>
              <p:cNvSpPr/>
              <p:nvPr/>
            </p:nvSpPr>
            <p:spPr>
              <a:xfrm>
                <a:off x="4431744" y="3034443"/>
                <a:ext cx="415469" cy="113791"/>
              </a:xfrm>
              <a:custGeom>
                <a:rect b="b" l="l" r="r" t="t"/>
                <a:pathLst>
                  <a:path extrusionOk="0" h="1032" w="3768">
                    <a:moveTo>
                      <a:pt x="3574" y="1005"/>
                    </a:moveTo>
                    <a:cubicBezTo>
                      <a:pt x="3681" y="1031"/>
                      <a:pt x="3741" y="1031"/>
                      <a:pt x="3741" y="1005"/>
                    </a:cubicBezTo>
                    <a:cubicBezTo>
                      <a:pt x="3768" y="1005"/>
                      <a:pt x="3768" y="1005"/>
                      <a:pt x="3768" y="978"/>
                    </a:cubicBezTo>
                    <a:lnTo>
                      <a:pt x="3741" y="951"/>
                    </a:lnTo>
                    <a:cubicBezTo>
                      <a:pt x="3741" y="951"/>
                      <a:pt x="3707" y="918"/>
                      <a:pt x="3681" y="891"/>
                    </a:cubicBezTo>
                    <a:lnTo>
                      <a:pt x="3654" y="891"/>
                    </a:lnTo>
                    <a:cubicBezTo>
                      <a:pt x="3574" y="837"/>
                      <a:pt x="3433" y="784"/>
                      <a:pt x="3346" y="750"/>
                    </a:cubicBezTo>
                    <a:cubicBezTo>
                      <a:pt x="3206" y="724"/>
                      <a:pt x="3099" y="670"/>
                      <a:pt x="2958" y="617"/>
                    </a:cubicBezTo>
                    <a:cubicBezTo>
                      <a:pt x="2483" y="449"/>
                      <a:pt x="1928" y="249"/>
                      <a:pt x="1399" y="142"/>
                    </a:cubicBezTo>
                    <a:cubicBezTo>
                      <a:pt x="1232" y="81"/>
                      <a:pt x="1091" y="55"/>
                      <a:pt x="924" y="28"/>
                    </a:cubicBezTo>
                    <a:cubicBezTo>
                      <a:pt x="757" y="1"/>
                      <a:pt x="616" y="1"/>
                      <a:pt x="449" y="1"/>
                    </a:cubicBezTo>
                    <a:lnTo>
                      <a:pt x="28" y="1"/>
                    </a:lnTo>
                    <a:cubicBezTo>
                      <a:pt x="1" y="1"/>
                      <a:pt x="1" y="28"/>
                      <a:pt x="1" y="55"/>
                    </a:cubicBezTo>
                    <a:lnTo>
                      <a:pt x="28" y="81"/>
                    </a:lnTo>
                    <a:cubicBezTo>
                      <a:pt x="168" y="55"/>
                      <a:pt x="309" y="81"/>
                      <a:pt x="449" y="81"/>
                    </a:cubicBezTo>
                    <a:cubicBezTo>
                      <a:pt x="590" y="81"/>
                      <a:pt x="757" y="115"/>
                      <a:pt x="924" y="142"/>
                    </a:cubicBezTo>
                    <a:cubicBezTo>
                      <a:pt x="1065" y="168"/>
                      <a:pt x="1232" y="195"/>
                      <a:pt x="1366" y="222"/>
                    </a:cubicBezTo>
                    <a:cubicBezTo>
                      <a:pt x="1901" y="362"/>
                      <a:pt x="2430" y="530"/>
                      <a:pt x="2931" y="697"/>
                    </a:cubicBezTo>
                    <a:cubicBezTo>
                      <a:pt x="3072" y="750"/>
                      <a:pt x="3206" y="784"/>
                      <a:pt x="3319" y="837"/>
                    </a:cubicBezTo>
                    <a:cubicBezTo>
                      <a:pt x="3406" y="864"/>
                      <a:pt x="3540" y="891"/>
                      <a:pt x="3627" y="951"/>
                    </a:cubicBezTo>
                    <a:lnTo>
                      <a:pt x="3654" y="951"/>
                    </a:lnTo>
                    <a:cubicBezTo>
                      <a:pt x="3707" y="978"/>
                      <a:pt x="3741" y="978"/>
                      <a:pt x="3741" y="978"/>
                    </a:cubicBezTo>
                    <a:cubicBezTo>
                      <a:pt x="3741" y="1005"/>
                      <a:pt x="3741" y="1005"/>
                      <a:pt x="3707" y="1005"/>
                    </a:cubicBezTo>
                    <a:lnTo>
                      <a:pt x="3574" y="1005"/>
                    </a:lnTo>
                    <a:lnTo>
                      <a:pt x="3574" y="10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1"/>
              <p:cNvSpPr/>
              <p:nvPr/>
            </p:nvSpPr>
            <p:spPr>
              <a:xfrm>
                <a:off x="4475297" y="3215934"/>
                <a:ext cx="343909" cy="119635"/>
              </a:xfrm>
              <a:custGeom>
                <a:rect b="b" l="l" r="r" t="t"/>
                <a:pathLst>
                  <a:path extrusionOk="0" h="1085" w="3119">
                    <a:moveTo>
                      <a:pt x="3118" y="1"/>
                    </a:moveTo>
                    <a:lnTo>
                      <a:pt x="3038" y="1"/>
                    </a:lnTo>
                    <a:cubicBezTo>
                      <a:pt x="3011" y="28"/>
                      <a:pt x="2951" y="28"/>
                      <a:pt x="2898" y="28"/>
                    </a:cubicBezTo>
                    <a:cubicBezTo>
                      <a:pt x="2704" y="54"/>
                      <a:pt x="2449" y="28"/>
                      <a:pt x="2342" y="28"/>
                    </a:cubicBezTo>
                    <a:cubicBezTo>
                      <a:pt x="1867" y="108"/>
                      <a:pt x="1339" y="222"/>
                      <a:pt x="864" y="442"/>
                    </a:cubicBezTo>
                    <a:cubicBezTo>
                      <a:pt x="723" y="503"/>
                      <a:pt x="609" y="583"/>
                      <a:pt x="502" y="643"/>
                    </a:cubicBezTo>
                    <a:cubicBezTo>
                      <a:pt x="302" y="750"/>
                      <a:pt x="168" y="891"/>
                      <a:pt x="27" y="1031"/>
                    </a:cubicBezTo>
                    <a:cubicBezTo>
                      <a:pt x="1" y="1058"/>
                      <a:pt x="1" y="1058"/>
                      <a:pt x="27" y="1085"/>
                    </a:cubicBezTo>
                    <a:lnTo>
                      <a:pt x="54" y="1085"/>
                    </a:lnTo>
                    <a:cubicBezTo>
                      <a:pt x="195" y="944"/>
                      <a:pt x="389" y="810"/>
                      <a:pt x="556" y="697"/>
                    </a:cubicBezTo>
                    <a:cubicBezTo>
                      <a:pt x="723" y="610"/>
                      <a:pt x="917" y="503"/>
                      <a:pt x="1111" y="416"/>
                    </a:cubicBezTo>
                    <a:cubicBezTo>
                      <a:pt x="1533" y="248"/>
                      <a:pt x="1948" y="168"/>
                      <a:pt x="2342" y="108"/>
                    </a:cubicBezTo>
                    <a:cubicBezTo>
                      <a:pt x="2476" y="81"/>
                      <a:pt x="2704" y="108"/>
                      <a:pt x="2898" y="81"/>
                    </a:cubicBezTo>
                    <a:cubicBezTo>
                      <a:pt x="2951" y="54"/>
                      <a:pt x="3011" y="54"/>
                      <a:pt x="3065" y="28"/>
                    </a:cubicBezTo>
                    <a:cubicBezTo>
                      <a:pt x="3065" y="28"/>
                      <a:pt x="3092" y="1"/>
                      <a:pt x="3118" y="1"/>
                    </a:cubicBezTo>
                    <a:lnTo>
                      <a:pt x="3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1"/>
              <p:cNvSpPr/>
              <p:nvPr/>
            </p:nvSpPr>
            <p:spPr>
              <a:xfrm>
                <a:off x="5194535" y="2936420"/>
                <a:ext cx="414808" cy="162417"/>
              </a:xfrm>
              <a:custGeom>
                <a:rect b="b" l="l" r="r" t="t"/>
                <a:pathLst>
                  <a:path extrusionOk="0" h="1473" w="3762">
                    <a:moveTo>
                      <a:pt x="1" y="1472"/>
                    </a:moveTo>
                    <a:cubicBezTo>
                      <a:pt x="1" y="1445"/>
                      <a:pt x="28" y="1445"/>
                      <a:pt x="28" y="1445"/>
                    </a:cubicBezTo>
                    <a:cubicBezTo>
                      <a:pt x="54" y="1419"/>
                      <a:pt x="81" y="1365"/>
                      <a:pt x="108" y="1338"/>
                    </a:cubicBezTo>
                    <a:cubicBezTo>
                      <a:pt x="389" y="970"/>
                      <a:pt x="804" y="723"/>
                      <a:pt x="1339" y="529"/>
                    </a:cubicBezTo>
                    <a:cubicBezTo>
                      <a:pt x="1781" y="335"/>
                      <a:pt x="2282" y="194"/>
                      <a:pt x="2758" y="134"/>
                    </a:cubicBezTo>
                    <a:cubicBezTo>
                      <a:pt x="3012" y="80"/>
                      <a:pt x="3259" y="54"/>
                      <a:pt x="3453" y="54"/>
                    </a:cubicBezTo>
                    <a:cubicBezTo>
                      <a:pt x="3567" y="27"/>
                      <a:pt x="3681" y="27"/>
                      <a:pt x="3761" y="27"/>
                    </a:cubicBezTo>
                    <a:lnTo>
                      <a:pt x="3761" y="27"/>
                    </a:lnTo>
                    <a:lnTo>
                      <a:pt x="3761" y="0"/>
                    </a:lnTo>
                    <a:lnTo>
                      <a:pt x="3453" y="0"/>
                    </a:lnTo>
                    <a:cubicBezTo>
                      <a:pt x="3233" y="0"/>
                      <a:pt x="3012" y="27"/>
                      <a:pt x="2758" y="54"/>
                    </a:cubicBezTo>
                    <a:cubicBezTo>
                      <a:pt x="2282" y="107"/>
                      <a:pt x="1754" y="248"/>
                      <a:pt x="1279" y="442"/>
                    </a:cubicBezTo>
                    <a:cubicBezTo>
                      <a:pt x="777" y="636"/>
                      <a:pt x="335" y="944"/>
                      <a:pt x="54" y="1305"/>
                    </a:cubicBezTo>
                    <a:cubicBezTo>
                      <a:pt x="54" y="1365"/>
                      <a:pt x="1" y="1392"/>
                      <a:pt x="1" y="1419"/>
                    </a:cubicBezTo>
                    <a:lnTo>
                      <a:pt x="1" y="1472"/>
                    </a:lnTo>
                    <a:lnTo>
                      <a:pt x="1" y="14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1"/>
              <p:cNvSpPr/>
              <p:nvPr/>
            </p:nvSpPr>
            <p:spPr>
              <a:xfrm>
                <a:off x="5231472" y="3151100"/>
                <a:ext cx="322518" cy="43554"/>
              </a:xfrm>
              <a:custGeom>
                <a:rect b="b" l="l" r="r" t="t"/>
                <a:pathLst>
                  <a:path extrusionOk="0" h="395" w="2925">
                    <a:moveTo>
                      <a:pt x="0" y="254"/>
                    </a:moveTo>
                    <a:lnTo>
                      <a:pt x="0" y="281"/>
                    </a:lnTo>
                    <a:lnTo>
                      <a:pt x="0" y="281"/>
                    </a:lnTo>
                    <a:lnTo>
                      <a:pt x="27" y="281"/>
                    </a:lnTo>
                    <a:cubicBezTo>
                      <a:pt x="27" y="254"/>
                      <a:pt x="81" y="254"/>
                      <a:pt x="108" y="254"/>
                    </a:cubicBezTo>
                    <a:cubicBezTo>
                      <a:pt x="134" y="228"/>
                      <a:pt x="168" y="228"/>
                      <a:pt x="195" y="228"/>
                    </a:cubicBezTo>
                    <a:cubicBezTo>
                      <a:pt x="335" y="167"/>
                      <a:pt x="442" y="141"/>
                      <a:pt x="556" y="114"/>
                    </a:cubicBezTo>
                    <a:cubicBezTo>
                      <a:pt x="696" y="87"/>
                      <a:pt x="837" y="87"/>
                      <a:pt x="971" y="87"/>
                    </a:cubicBezTo>
                    <a:cubicBezTo>
                      <a:pt x="1225" y="87"/>
                      <a:pt x="1472" y="114"/>
                      <a:pt x="1753" y="141"/>
                    </a:cubicBezTo>
                    <a:cubicBezTo>
                      <a:pt x="1894" y="167"/>
                      <a:pt x="2061" y="194"/>
                      <a:pt x="2202" y="228"/>
                    </a:cubicBezTo>
                    <a:cubicBezTo>
                      <a:pt x="2423" y="281"/>
                      <a:pt x="2677" y="335"/>
                      <a:pt x="2898" y="395"/>
                    </a:cubicBezTo>
                    <a:lnTo>
                      <a:pt x="2924" y="395"/>
                    </a:lnTo>
                    <a:cubicBezTo>
                      <a:pt x="2924" y="361"/>
                      <a:pt x="2924" y="335"/>
                      <a:pt x="2898" y="335"/>
                    </a:cubicBezTo>
                    <a:cubicBezTo>
                      <a:pt x="2677" y="281"/>
                      <a:pt x="2449" y="228"/>
                      <a:pt x="2228" y="167"/>
                    </a:cubicBezTo>
                    <a:cubicBezTo>
                      <a:pt x="2061" y="114"/>
                      <a:pt x="1921" y="87"/>
                      <a:pt x="1753" y="60"/>
                    </a:cubicBezTo>
                    <a:cubicBezTo>
                      <a:pt x="1506" y="27"/>
                      <a:pt x="1225" y="0"/>
                      <a:pt x="971" y="0"/>
                    </a:cubicBezTo>
                    <a:cubicBezTo>
                      <a:pt x="803" y="27"/>
                      <a:pt x="696" y="27"/>
                      <a:pt x="556" y="60"/>
                    </a:cubicBezTo>
                    <a:cubicBezTo>
                      <a:pt x="442" y="87"/>
                      <a:pt x="302" y="141"/>
                      <a:pt x="168" y="194"/>
                    </a:cubicBezTo>
                    <a:cubicBezTo>
                      <a:pt x="168" y="194"/>
                      <a:pt x="134" y="194"/>
                      <a:pt x="108" y="228"/>
                    </a:cubicBezTo>
                    <a:cubicBezTo>
                      <a:pt x="54" y="228"/>
                      <a:pt x="27" y="254"/>
                      <a:pt x="0" y="2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1"/>
              <p:cNvSpPr/>
              <p:nvPr/>
            </p:nvSpPr>
            <p:spPr>
              <a:xfrm>
                <a:off x="4422923" y="3511106"/>
                <a:ext cx="325495" cy="811532"/>
              </a:xfrm>
              <a:custGeom>
                <a:rect b="b" l="l" r="r" t="t"/>
                <a:pathLst>
                  <a:path extrusionOk="0" h="7360" w="2952">
                    <a:moveTo>
                      <a:pt x="2817" y="890"/>
                    </a:moveTo>
                    <a:cubicBezTo>
                      <a:pt x="2817" y="890"/>
                      <a:pt x="1252" y="0"/>
                      <a:pt x="864" y="890"/>
                    </a:cubicBezTo>
                    <a:cubicBezTo>
                      <a:pt x="442" y="1753"/>
                      <a:pt x="1" y="6550"/>
                      <a:pt x="1" y="6550"/>
                    </a:cubicBezTo>
                    <a:lnTo>
                      <a:pt x="1948" y="7360"/>
                    </a:lnTo>
                    <a:cubicBezTo>
                      <a:pt x="1948" y="7360"/>
                      <a:pt x="1559" y="6296"/>
                      <a:pt x="2483" y="4155"/>
                    </a:cubicBezTo>
                    <a:cubicBezTo>
                      <a:pt x="2951" y="3064"/>
                      <a:pt x="2817" y="890"/>
                      <a:pt x="2817" y="89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1"/>
              <p:cNvSpPr/>
              <p:nvPr/>
            </p:nvSpPr>
            <p:spPr>
              <a:xfrm>
                <a:off x="4518079" y="3489715"/>
                <a:ext cx="1091268" cy="1004822"/>
              </a:xfrm>
              <a:custGeom>
                <a:rect b="b" l="l" r="r" t="t"/>
                <a:pathLst>
                  <a:path extrusionOk="0" h="9113" w="9897">
                    <a:moveTo>
                      <a:pt x="3426" y="54"/>
                    </a:moveTo>
                    <a:cubicBezTo>
                      <a:pt x="3426" y="54"/>
                      <a:pt x="3346" y="529"/>
                      <a:pt x="2958" y="776"/>
                    </a:cubicBezTo>
                    <a:cubicBezTo>
                      <a:pt x="2536" y="1030"/>
                      <a:pt x="1954" y="1305"/>
                      <a:pt x="951" y="1726"/>
                    </a:cubicBezTo>
                    <a:cubicBezTo>
                      <a:pt x="1" y="2141"/>
                      <a:pt x="783" y="4182"/>
                      <a:pt x="1981" y="5935"/>
                    </a:cubicBezTo>
                    <a:lnTo>
                      <a:pt x="2369" y="8664"/>
                    </a:lnTo>
                    <a:lnTo>
                      <a:pt x="6103" y="9113"/>
                    </a:lnTo>
                    <a:cubicBezTo>
                      <a:pt x="6103" y="9113"/>
                      <a:pt x="6303" y="6075"/>
                      <a:pt x="7554" y="4710"/>
                    </a:cubicBezTo>
                    <a:cubicBezTo>
                      <a:pt x="8170" y="4014"/>
                      <a:pt x="8979" y="4095"/>
                      <a:pt x="9254" y="3593"/>
                    </a:cubicBezTo>
                    <a:cubicBezTo>
                      <a:pt x="9896" y="2342"/>
                      <a:pt x="9174" y="970"/>
                      <a:pt x="9006" y="696"/>
                    </a:cubicBezTo>
                    <a:cubicBezTo>
                      <a:pt x="8672" y="134"/>
                      <a:pt x="7387" y="696"/>
                      <a:pt x="7387" y="696"/>
                    </a:cubicBezTo>
                    <a:cubicBezTo>
                      <a:pt x="7387" y="696"/>
                      <a:pt x="6939" y="863"/>
                      <a:pt x="6410" y="696"/>
                    </a:cubicBezTo>
                    <a:cubicBezTo>
                      <a:pt x="5688" y="442"/>
                      <a:pt x="5661" y="0"/>
                      <a:pt x="5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1"/>
              <p:cNvSpPr/>
              <p:nvPr/>
            </p:nvSpPr>
            <p:spPr>
              <a:xfrm>
                <a:off x="4895836" y="3221889"/>
                <a:ext cx="246437" cy="442704"/>
              </a:xfrm>
              <a:custGeom>
                <a:rect b="b" l="l" r="r" t="t"/>
                <a:pathLst>
                  <a:path extrusionOk="0" h="4015" w="2235">
                    <a:moveTo>
                      <a:pt x="0" y="0"/>
                    </a:moveTo>
                    <a:lnTo>
                      <a:pt x="2235" y="0"/>
                    </a:lnTo>
                    <a:lnTo>
                      <a:pt x="2235" y="4015"/>
                    </a:lnTo>
                    <a:lnTo>
                      <a:pt x="0" y="401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1"/>
              <p:cNvSpPr/>
              <p:nvPr/>
            </p:nvSpPr>
            <p:spPr>
              <a:xfrm>
                <a:off x="4881060" y="3430615"/>
                <a:ext cx="273010" cy="135843"/>
              </a:xfrm>
              <a:custGeom>
                <a:rect b="b" l="l" r="r" t="t"/>
                <a:pathLst>
                  <a:path extrusionOk="0" h="1232" w="2476">
                    <a:moveTo>
                      <a:pt x="0" y="1"/>
                    </a:moveTo>
                    <a:cubicBezTo>
                      <a:pt x="0" y="1"/>
                      <a:pt x="1004" y="810"/>
                      <a:pt x="2141" y="115"/>
                    </a:cubicBezTo>
                    <a:lnTo>
                      <a:pt x="2476" y="1"/>
                    </a:lnTo>
                    <a:cubicBezTo>
                      <a:pt x="2476" y="1"/>
                      <a:pt x="2061" y="1205"/>
                      <a:pt x="1305" y="1232"/>
                    </a:cubicBezTo>
                    <a:cubicBezTo>
                      <a:pt x="803" y="1232"/>
                      <a:pt x="81" y="70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1"/>
              <p:cNvSpPr/>
              <p:nvPr/>
            </p:nvSpPr>
            <p:spPr>
              <a:xfrm>
                <a:off x="4985037" y="3719832"/>
                <a:ext cx="89423" cy="175648"/>
              </a:xfrm>
              <a:custGeom>
                <a:rect b="b" l="l" r="r" t="t"/>
                <a:pathLst>
                  <a:path extrusionOk="0" h="1593" w="811">
                    <a:moveTo>
                      <a:pt x="1" y="1593"/>
                    </a:moveTo>
                    <a:lnTo>
                      <a:pt x="503" y="1"/>
                    </a:lnTo>
                    <a:lnTo>
                      <a:pt x="810" y="159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1"/>
              <p:cNvSpPr/>
              <p:nvPr/>
            </p:nvSpPr>
            <p:spPr>
              <a:xfrm>
                <a:off x="4607391" y="3556754"/>
                <a:ext cx="875705" cy="984313"/>
              </a:xfrm>
              <a:custGeom>
                <a:rect b="b" l="l" r="r" t="t"/>
                <a:pathLst>
                  <a:path extrusionOk="0" h="8927" w="7942">
                    <a:moveTo>
                      <a:pt x="1004" y="362"/>
                    </a:moveTo>
                    <a:lnTo>
                      <a:pt x="308" y="3540"/>
                    </a:lnTo>
                    <a:cubicBezTo>
                      <a:pt x="308" y="3540"/>
                      <a:pt x="0" y="5079"/>
                      <a:pt x="944" y="5942"/>
                    </a:cubicBezTo>
                    <a:cubicBezTo>
                      <a:pt x="1004" y="5996"/>
                      <a:pt x="917" y="8893"/>
                      <a:pt x="917" y="8893"/>
                    </a:cubicBezTo>
                    <a:lnTo>
                      <a:pt x="6577" y="8926"/>
                    </a:lnTo>
                    <a:lnTo>
                      <a:pt x="6577" y="6083"/>
                    </a:lnTo>
                    <a:cubicBezTo>
                      <a:pt x="7942" y="4771"/>
                      <a:pt x="7219" y="3433"/>
                      <a:pt x="7219" y="3433"/>
                    </a:cubicBezTo>
                    <a:lnTo>
                      <a:pt x="6550" y="1"/>
                    </a:lnTo>
                    <a:lnTo>
                      <a:pt x="5881" y="168"/>
                    </a:lnTo>
                    <a:lnTo>
                      <a:pt x="5768" y="2403"/>
                    </a:lnTo>
                    <a:lnTo>
                      <a:pt x="2114" y="2343"/>
                    </a:lnTo>
                    <a:lnTo>
                      <a:pt x="1506" y="4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1"/>
              <p:cNvSpPr/>
              <p:nvPr/>
            </p:nvSpPr>
            <p:spPr>
              <a:xfrm>
                <a:off x="4597798" y="2794733"/>
                <a:ext cx="793118" cy="771727"/>
              </a:xfrm>
              <a:custGeom>
                <a:rect b="b" l="l" r="r" t="t"/>
                <a:pathLst>
                  <a:path extrusionOk="0" h="6999" w="7193">
                    <a:moveTo>
                      <a:pt x="3513" y="1"/>
                    </a:moveTo>
                    <a:cubicBezTo>
                      <a:pt x="3513" y="1"/>
                      <a:pt x="1365" y="168"/>
                      <a:pt x="756" y="2650"/>
                    </a:cubicBezTo>
                    <a:cubicBezTo>
                      <a:pt x="0" y="5768"/>
                      <a:pt x="2817" y="6357"/>
                      <a:pt x="2984" y="6357"/>
                    </a:cubicBezTo>
                    <a:cubicBezTo>
                      <a:pt x="3459" y="6303"/>
                      <a:pt x="6189" y="6999"/>
                      <a:pt x="6831" y="3874"/>
                    </a:cubicBezTo>
                    <a:cubicBezTo>
                      <a:pt x="7193" y="2034"/>
                      <a:pt x="6303"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1"/>
              <p:cNvSpPr/>
              <p:nvPr/>
            </p:nvSpPr>
            <p:spPr>
              <a:xfrm>
                <a:off x="4776312" y="2834538"/>
                <a:ext cx="473688" cy="685502"/>
              </a:xfrm>
              <a:custGeom>
                <a:rect b="b" l="l" r="r" t="t"/>
                <a:pathLst>
                  <a:path extrusionOk="0" h="6217" w="4296">
                    <a:moveTo>
                      <a:pt x="2175" y="1"/>
                    </a:moveTo>
                    <a:cubicBezTo>
                      <a:pt x="3513" y="1"/>
                      <a:pt x="4128" y="723"/>
                      <a:pt x="4209" y="2369"/>
                    </a:cubicBezTo>
                    <a:cubicBezTo>
                      <a:pt x="4296" y="4209"/>
                      <a:pt x="3486" y="6216"/>
                      <a:pt x="2175" y="5969"/>
                    </a:cubicBezTo>
                    <a:cubicBezTo>
                      <a:pt x="616" y="5688"/>
                      <a:pt x="0" y="4517"/>
                      <a:pt x="81" y="2764"/>
                    </a:cubicBezTo>
                    <a:cubicBezTo>
                      <a:pt x="168" y="1118"/>
                      <a:pt x="837" y="1"/>
                      <a:pt x="21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1"/>
              <p:cNvSpPr/>
              <p:nvPr/>
            </p:nvSpPr>
            <p:spPr>
              <a:xfrm>
                <a:off x="5215926" y="3117140"/>
                <a:ext cx="150619" cy="202993"/>
              </a:xfrm>
              <a:custGeom>
                <a:rect b="b" l="l" r="r" t="t"/>
                <a:pathLst>
                  <a:path extrusionOk="0" h="1841" w="1366">
                    <a:moveTo>
                      <a:pt x="249" y="730"/>
                    </a:moveTo>
                    <a:cubicBezTo>
                      <a:pt x="249" y="730"/>
                      <a:pt x="556" y="0"/>
                      <a:pt x="978" y="281"/>
                    </a:cubicBezTo>
                    <a:cubicBezTo>
                      <a:pt x="1366" y="562"/>
                      <a:pt x="811" y="1840"/>
                      <a:pt x="1" y="18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1"/>
              <p:cNvSpPr/>
              <p:nvPr/>
            </p:nvSpPr>
            <p:spPr>
              <a:xfrm>
                <a:off x="4653149" y="3117140"/>
                <a:ext cx="154257" cy="209609"/>
              </a:xfrm>
              <a:custGeom>
                <a:rect b="b" l="l" r="r" t="t"/>
                <a:pathLst>
                  <a:path extrusionOk="0" h="1901" w="1399">
                    <a:moveTo>
                      <a:pt x="1064" y="730"/>
                    </a:moveTo>
                    <a:cubicBezTo>
                      <a:pt x="1064" y="730"/>
                      <a:pt x="783" y="0"/>
                      <a:pt x="395" y="281"/>
                    </a:cubicBezTo>
                    <a:cubicBezTo>
                      <a:pt x="0" y="562"/>
                      <a:pt x="616" y="1900"/>
                      <a:pt x="1398" y="187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1"/>
              <p:cNvSpPr/>
              <p:nvPr/>
            </p:nvSpPr>
            <p:spPr>
              <a:xfrm>
                <a:off x="4689977" y="3176130"/>
                <a:ext cx="86446" cy="88651"/>
              </a:xfrm>
              <a:custGeom>
                <a:rect b="b" l="l" r="r" t="t"/>
                <a:pathLst>
                  <a:path extrusionOk="0" h="804" w="784">
                    <a:moveTo>
                      <a:pt x="783" y="803"/>
                    </a:moveTo>
                    <a:lnTo>
                      <a:pt x="783" y="803"/>
                    </a:lnTo>
                    <a:lnTo>
                      <a:pt x="783" y="777"/>
                    </a:lnTo>
                    <a:lnTo>
                      <a:pt x="783" y="670"/>
                    </a:lnTo>
                    <a:cubicBezTo>
                      <a:pt x="757" y="583"/>
                      <a:pt x="730" y="502"/>
                      <a:pt x="696" y="389"/>
                    </a:cubicBezTo>
                    <a:cubicBezTo>
                      <a:pt x="643" y="302"/>
                      <a:pt x="616" y="221"/>
                      <a:pt x="529" y="168"/>
                    </a:cubicBezTo>
                    <a:cubicBezTo>
                      <a:pt x="529" y="134"/>
                      <a:pt x="502" y="134"/>
                      <a:pt x="476" y="108"/>
                    </a:cubicBezTo>
                    <a:cubicBezTo>
                      <a:pt x="449" y="108"/>
                      <a:pt x="422" y="81"/>
                      <a:pt x="395" y="81"/>
                    </a:cubicBezTo>
                    <a:cubicBezTo>
                      <a:pt x="395" y="54"/>
                      <a:pt x="362" y="54"/>
                      <a:pt x="362" y="54"/>
                    </a:cubicBezTo>
                    <a:cubicBezTo>
                      <a:pt x="335" y="27"/>
                      <a:pt x="308" y="27"/>
                      <a:pt x="308" y="27"/>
                    </a:cubicBezTo>
                    <a:cubicBezTo>
                      <a:pt x="195" y="1"/>
                      <a:pt x="114" y="27"/>
                      <a:pt x="61" y="108"/>
                    </a:cubicBezTo>
                    <a:cubicBezTo>
                      <a:pt x="1" y="195"/>
                      <a:pt x="1" y="362"/>
                      <a:pt x="27" y="442"/>
                    </a:cubicBezTo>
                    <a:cubicBezTo>
                      <a:pt x="61" y="469"/>
                      <a:pt x="61" y="502"/>
                      <a:pt x="61" y="502"/>
                    </a:cubicBezTo>
                    <a:cubicBezTo>
                      <a:pt x="61" y="529"/>
                      <a:pt x="88" y="556"/>
                      <a:pt x="88" y="583"/>
                    </a:cubicBezTo>
                    <a:lnTo>
                      <a:pt x="114" y="583"/>
                    </a:lnTo>
                    <a:lnTo>
                      <a:pt x="114" y="583"/>
                    </a:lnTo>
                    <a:cubicBezTo>
                      <a:pt x="88" y="556"/>
                      <a:pt x="88" y="529"/>
                      <a:pt x="88" y="502"/>
                    </a:cubicBezTo>
                    <a:cubicBezTo>
                      <a:pt x="61" y="469"/>
                      <a:pt x="61" y="469"/>
                      <a:pt x="61" y="442"/>
                    </a:cubicBezTo>
                    <a:cubicBezTo>
                      <a:pt x="61" y="362"/>
                      <a:pt x="61" y="221"/>
                      <a:pt x="114" y="134"/>
                    </a:cubicBezTo>
                    <a:cubicBezTo>
                      <a:pt x="141" y="81"/>
                      <a:pt x="195" y="81"/>
                      <a:pt x="282" y="81"/>
                    </a:cubicBezTo>
                    <a:cubicBezTo>
                      <a:pt x="308" y="108"/>
                      <a:pt x="308" y="108"/>
                      <a:pt x="335" y="108"/>
                    </a:cubicBezTo>
                    <a:cubicBezTo>
                      <a:pt x="335" y="108"/>
                      <a:pt x="362" y="108"/>
                      <a:pt x="362" y="134"/>
                    </a:cubicBezTo>
                    <a:cubicBezTo>
                      <a:pt x="395" y="134"/>
                      <a:pt x="422" y="168"/>
                      <a:pt x="449" y="168"/>
                    </a:cubicBezTo>
                    <a:cubicBezTo>
                      <a:pt x="476" y="195"/>
                      <a:pt x="476" y="195"/>
                      <a:pt x="502" y="221"/>
                    </a:cubicBezTo>
                    <a:cubicBezTo>
                      <a:pt x="563" y="275"/>
                      <a:pt x="616" y="335"/>
                      <a:pt x="643" y="415"/>
                    </a:cubicBezTo>
                    <a:cubicBezTo>
                      <a:pt x="696" y="502"/>
                      <a:pt x="730" y="583"/>
                      <a:pt x="757" y="696"/>
                    </a:cubicBezTo>
                    <a:cubicBezTo>
                      <a:pt x="757" y="723"/>
                      <a:pt x="757" y="750"/>
                      <a:pt x="783" y="777"/>
                    </a:cubicBezTo>
                    <a:lnTo>
                      <a:pt x="783" y="803"/>
                    </a:lnTo>
                    <a:lnTo>
                      <a:pt x="783" y="803"/>
                    </a:lnTo>
                    <a:lnTo>
                      <a:pt x="783" y="8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1"/>
              <p:cNvSpPr/>
              <p:nvPr/>
            </p:nvSpPr>
            <p:spPr>
              <a:xfrm>
                <a:off x="4720960" y="3190905"/>
                <a:ext cx="42892" cy="107837"/>
              </a:xfrm>
              <a:custGeom>
                <a:rect b="b" l="l" r="r" t="t"/>
                <a:pathLst>
                  <a:path extrusionOk="0" h="978" w="389">
                    <a:moveTo>
                      <a:pt x="195" y="0"/>
                    </a:moveTo>
                    <a:lnTo>
                      <a:pt x="168" y="0"/>
                    </a:lnTo>
                    <a:cubicBezTo>
                      <a:pt x="168" y="0"/>
                      <a:pt x="141" y="0"/>
                      <a:pt x="141" y="34"/>
                    </a:cubicBezTo>
                    <a:cubicBezTo>
                      <a:pt x="114" y="34"/>
                      <a:pt x="81" y="61"/>
                      <a:pt x="81" y="87"/>
                    </a:cubicBezTo>
                    <a:cubicBezTo>
                      <a:pt x="27" y="141"/>
                      <a:pt x="27" y="201"/>
                      <a:pt x="27" y="255"/>
                    </a:cubicBezTo>
                    <a:cubicBezTo>
                      <a:pt x="1" y="395"/>
                      <a:pt x="27" y="536"/>
                      <a:pt x="81" y="669"/>
                    </a:cubicBezTo>
                    <a:cubicBezTo>
                      <a:pt x="141" y="730"/>
                      <a:pt x="168" y="783"/>
                      <a:pt x="195" y="837"/>
                    </a:cubicBezTo>
                    <a:cubicBezTo>
                      <a:pt x="248" y="897"/>
                      <a:pt x="308" y="950"/>
                      <a:pt x="362" y="977"/>
                    </a:cubicBezTo>
                    <a:lnTo>
                      <a:pt x="389" y="977"/>
                    </a:lnTo>
                    <a:lnTo>
                      <a:pt x="389" y="950"/>
                    </a:lnTo>
                    <a:cubicBezTo>
                      <a:pt x="335" y="924"/>
                      <a:pt x="282" y="870"/>
                      <a:pt x="248" y="810"/>
                    </a:cubicBezTo>
                    <a:cubicBezTo>
                      <a:pt x="221" y="756"/>
                      <a:pt x="168" y="703"/>
                      <a:pt x="141" y="643"/>
                    </a:cubicBezTo>
                    <a:cubicBezTo>
                      <a:pt x="81" y="536"/>
                      <a:pt x="54" y="395"/>
                      <a:pt x="54" y="255"/>
                    </a:cubicBezTo>
                    <a:cubicBezTo>
                      <a:pt x="54" y="228"/>
                      <a:pt x="81" y="141"/>
                      <a:pt x="114" y="87"/>
                    </a:cubicBezTo>
                    <a:lnTo>
                      <a:pt x="141" y="61"/>
                    </a:lnTo>
                    <a:cubicBezTo>
                      <a:pt x="168" y="34"/>
                      <a:pt x="168" y="34"/>
                      <a:pt x="195" y="34"/>
                    </a:cubicBezTo>
                    <a:lnTo>
                      <a:pt x="195" y="34"/>
                    </a:lnTo>
                    <a:lnTo>
                      <a:pt x="195"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1"/>
              <p:cNvSpPr/>
              <p:nvPr/>
            </p:nvSpPr>
            <p:spPr>
              <a:xfrm>
                <a:off x="5224857" y="3172491"/>
                <a:ext cx="92290" cy="114452"/>
              </a:xfrm>
              <a:custGeom>
                <a:rect b="b" l="l" r="r" t="t"/>
                <a:pathLst>
                  <a:path extrusionOk="0" h="1038" w="837">
                    <a:moveTo>
                      <a:pt x="0" y="1037"/>
                    </a:moveTo>
                    <a:cubicBezTo>
                      <a:pt x="27" y="1037"/>
                      <a:pt x="27" y="1037"/>
                      <a:pt x="27" y="1004"/>
                    </a:cubicBezTo>
                    <a:cubicBezTo>
                      <a:pt x="60" y="977"/>
                      <a:pt x="60" y="950"/>
                      <a:pt x="87" y="897"/>
                    </a:cubicBezTo>
                    <a:cubicBezTo>
                      <a:pt x="114" y="810"/>
                      <a:pt x="168" y="729"/>
                      <a:pt x="194" y="642"/>
                    </a:cubicBezTo>
                    <a:cubicBezTo>
                      <a:pt x="228" y="562"/>
                      <a:pt x="255" y="475"/>
                      <a:pt x="308" y="395"/>
                    </a:cubicBezTo>
                    <a:cubicBezTo>
                      <a:pt x="362" y="308"/>
                      <a:pt x="422" y="228"/>
                      <a:pt x="475" y="167"/>
                    </a:cubicBezTo>
                    <a:cubicBezTo>
                      <a:pt x="475" y="141"/>
                      <a:pt x="502" y="114"/>
                      <a:pt x="529" y="114"/>
                    </a:cubicBezTo>
                    <a:cubicBezTo>
                      <a:pt x="589" y="87"/>
                      <a:pt x="643" y="60"/>
                      <a:pt x="696" y="60"/>
                    </a:cubicBezTo>
                    <a:cubicBezTo>
                      <a:pt x="783" y="87"/>
                      <a:pt x="810" y="114"/>
                      <a:pt x="837" y="201"/>
                    </a:cubicBezTo>
                    <a:lnTo>
                      <a:pt x="837" y="201"/>
                    </a:lnTo>
                    <a:lnTo>
                      <a:pt x="837" y="201"/>
                    </a:lnTo>
                    <a:cubicBezTo>
                      <a:pt x="837" y="87"/>
                      <a:pt x="756" y="34"/>
                      <a:pt x="669" y="34"/>
                    </a:cubicBezTo>
                    <a:cubicBezTo>
                      <a:pt x="616" y="0"/>
                      <a:pt x="529" y="34"/>
                      <a:pt x="475" y="60"/>
                    </a:cubicBezTo>
                    <a:cubicBezTo>
                      <a:pt x="449" y="60"/>
                      <a:pt x="422" y="87"/>
                      <a:pt x="422" y="114"/>
                    </a:cubicBezTo>
                    <a:cubicBezTo>
                      <a:pt x="308" y="201"/>
                      <a:pt x="255" y="308"/>
                      <a:pt x="168" y="448"/>
                    </a:cubicBezTo>
                    <a:cubicBezTo>
                      <a:pt x="141" y="502"/>
                      <a:pt x="141" y="562"/>
                      <a:pt x="114" y="616"/>
                    </a:cubicBezTo>
                    <a:cubicBezTo>
                      <a:pt x="87" y="729"/>
                      <a:pt x="60" y="810"/>
                      <a:pt x="27" y="897"/>
                    </a:cubicBezTo>
                    <a:cubicBezTo>
                      <a:pt x="0" y="923"/>
                      <a:pt x="0" y="950"/>
                      <a:pt x="0" y="977"/>
                    </a:cubicBezTo>
                    <a:lnTo>
                      <a:pt x="0" y="1004"/>
                    </a:lnTo>
                    <a:lnTo>
                      <a:pt x="0" y="1004"/>
                    </a:lnTo>
                    <a:lnTo>
                      <a:pt x="0" y="10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1"/>
              <p:cNvSpPr/>
              <p:nvPr/>
            </p:nvSpPr>
            <p:spPr>
              <a:xfrm>
                <a:off x="5249886" y="3197521"/>
                <a:ext cx="42892" cy="85674"/>
              </a:xfrm>
              <a:custGeom>
                <a:rect b="b" l="l" r="r" t="t"/>
                <a:pathLst>
                  <a:path extrusionOk="0" h="777" w="389">
                    <a:moveTo>
                      <a:pt x="108" y="1"/>
                    </a:moveTo>
                    <a:lnTo>
                      <a:pt x="108" y="27"/>
                    </a:lnTo>
                    <a:lnTo>
                      <a:pt x="108" y="27"/>
                    </a:lnTo>
                    <a:lnTo>
                      <a:pt x="108" y="27"/>
                    </a:lnTo>
                    <a:lnTo>
                      <a:pt x="108" y="54"/>
                    </a:lnTo>
                    <a:cubicBezTo>
                      <a:pt x="108" y="54"/>
                      <a:pt x="81" y="27"/>
                      <a:pt x="108" y="54"/>
                    </a:cubicBezTo>
                    <a:lnTo>
                      <a:pt x="135" y="54"/>
                    </a:lnTo>
                    <a:cubicBezTo>
                      <a:pt x="195" y="54"/>
                      <a:pt x="222" y="81"/>
                      <a:pt x="248" y="141"/>
                    </a:cubicBezTo>
                    <a:cubicBezTo>
                      <a:pt x="302" y="168"/>
                      <a:pt x="335" y="221"/>
                      <a:pt x="302" y="275"/>
                    </a:cubicBezTo>
                    <a:cubicBezTo>
                      <a:pt x="302" y="389"/>
                      <a:pt x="248" y="476"/>
                      <a:pt x="195" y="529"/>
                    </a:cubicBezTo>
                    <a:cubicBezTo>
                      <a:pt x="135" y="609"/>
                      <a:pt x="81" y="696"/>
                      <a:pt x="1" y="750"/>
                    </a:cubicBezTo>
                    <a:lnTo>
                      <a:pt x="1" y="777"/>
                    </a:lnTo>
                    <a:lnTo>
                      <a:pt x="28" y="777"/>
                    </a:lnTo>
                    <a:cubicBezTo>
                      <a:pt x="135" y="696"/>
                      <a:pt x="222" y="643"/>
                      <a:pt x="302" y="529"/>
                    </a:cubicBezTo>
                    <a:cubicBezTo>
                      <a:pt x="335" y="476"/>
                      <a:pt x="389" y="389"/>
                      <a:pt x="389" y="308"/>
                    </a:cubicBezTo>
                    <a:cubicBezTo>
                      <a:pt x="389" y="221"/>
                      <a:pt x="389" y="141"/>
                      <a:pt x="335" y="81"/>
                    </a:cubicBezTo>
                    <a:cubicBezTo>
                      <a:pt x="275" y="27"/>
                      <a:pt x="195" y="1"/>
                      <a:pt x="135" y="1"/>
                    </a:cubicBezTo>
                    <a:lnTo>
                      <a:pt x="108" y="1"/>
                    </a:lnTo>
                    <a:cubicBezTo>
                      <a:pt x="81" y="1"/>
                      <a:pt x="108"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1"/>
              <p:cNvSpPr/>
              <p:nvPr/>
            </p:nvSpPr>
            <p:spPr>
              <a:xfrm>
                <a:off x="5016021" y="3153967"/>
                <a:ext cx="15657" cy="172781"/>
              </a:xfrm>
              <a:custGeom>
                <a:rect b="b" l="l" r="r" t="t"/>
                <a:pathLst>
                  <a:path extrusionOk="0" h="1567" w="142">
                    <a:moveTo>
                      <a:pt x="81" y="1"/>
                    </a:moveTo>
                    <a:cubicBezTo>
                      <a:pt x="81" y="1"/>
                      <a:pt x="115" y="1"/>
                      <a:pt x="81" y="1"/>
                    </a:cubicBezTo>
                    <a:lnTo>
                      <a:pt x="81" y="34"/>
                    </a:lnTo>
                    <a:cubicBezTo>
                      <a:pt x="81" y="61"/>
                      <a:pt x="54" y="115"/>
                      <a:pt x="54" y="168"/>
                    </a:cubicBezTo>
                    <a:cubicBezTo>
                      <a:pt x="28" y="282"/>
                      <a:pt x="1" y="422"/>
                      <a:pt x="1" y="536"/>
                    </a:cubicBezTo>
                    <a:lnTo>
                      <a:pt x="1" y="784"/>
                    </a:lnTo>
                    <a:cubicBezTo>
                      <a:pt x="1" y="978"/>
                      <a:pt x="28" y="1205"/>
                      <a:pt x="54" y="1399"/>
                    </a:cubicBezTo>
                    <a:cubicBezTo>
                      <a:pt x="54" y="1426"/>
                      <a:pt x="54" y="1453"/>
                      <a:pt x="81" y="1480"/>
                    </a:cubicBezTo>
                    <a:cubicBezTo>
                      <a:pt x="81" y="1506"/>
                      <a:pt x="81" y="1540"/>
                      <a:pt x="115" y="1540"/>
                    </a:cubicBezTo>
                    <a:lnTo>
                      <a:pt x="115" y="1566"/>
                    </a:lnTo>
                    <a:lnTo>
                      <a:pt x="115" y="1540"/>
                    </a:lnTo>
                    <a:lnTo>
                      <a:pt x="115" y="1480"/>
                    </a:lnTo>
                    <a:lnTo>
                      <a:pt x="115" y="1372"/>
                    </a:lnTo>
                    <a:cubicBezTo>
                      <a:pt x="81" y="1232"/>
                      <a:pt x="81" y="1065"/>
                      <a:pt x="81" y="924"/>
                    </a:cubicBezTo>
                    <a:cubicBezTo>
                      <a:pt x="81" y="837"/>
                      <a:pt x="81" y="757"/>
                      <a:pt x="115" y="670"/>
                    </a:cubicBezTo>
                    <a:lnTo>
                      <a:pt x="115" y="396"/>
                    </a:lnTo>
                    <a:cubicBezTo>
                      <a:pt x="115" y="309"/>
                      <a:pt x="115" y="228"/>
                      <a:pt x="141" y="141"/>
                    </a:cubicBezTo>
                    <a:lnTo>
                      <a:pt x="141" y="61"/>
                    </a:lnTo>
                    <a:lnTo>
                      <a:pt x="141" y="34"/>
                    </a:lnTo>
                    <a:lnTo>
                      <a:pt x="141" y="1"/>
                    </a:lnTo>
                    <a:cubicBezTo>
                      <a:pt x="141" y="34"/>
                      <a:pt x="141" y="34"/>
                      <a:pt x="115" y="34"/>
                    </a:cubicBezTo>
                    <a:lnTo>
                      <a:pt x="115" y="1"/>
                    </a:lnTo>
                    <a:lnTo>
                      <a:pt x="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1"/>
              <p:cNvSpPr/>
              <p:nvPr/>
            </p:nvSpPr>
            <p:spPr>
              <a:xfrm>
                <a:off x="4844123" y="3200498"/>
                <a:ext cx="116768" cy="89313"/>
              </a:xfrm>
              <a:custGeom>
                <a:rect b="b" l="l" r="r" t="t"/>
                <a:pathLst>
                  <a:path extrusionOk="0" h="810" w="1059">
                    <a:moveTo>
                      <a:pt x="529" y="449"/>
                    </a:moveTo>
                    <a:cubicBezTo>
                      <a:pt x="804" y="449"/>
                      <a:pt x="1058" y="0"/>
                      <a:pt x="1058" y="281"/>
                    </a:cubicBezTo>
                    <a:cubicBezTo>
                      <a:pt x="1058" y="582"/>
                      <a:pt x="804" y="810"/>
                      <a:pt x="529" y="810"/>
                    </a:cubicBezTo>
                    <a:cubicBezTo>
                      <a:pt x="222" y="810"/>
                      <a:pt x="1" y="582"/>
                      <a:pt x="1" y="281"/>
                    </a:cubicBezTo>
                    <a:cubicBezTo>
                      <a:pt x="1" y="0"/>
                      <a:pt x="248" y="449"/>
                      <a:pt x="529" y="44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1"/>
              <p:cNvSpPr/>
              <p:nvPr/>
            </p:nvSpPr>
            <p:spPr>
              <a:xfrm>
                <a:off x="5065528" y="3184951"/>
                <a:ext cx="116658" cy="89423"/>
              </a:xfrm>
              <a:custGeom>
                <a:rect b="b" l="l" r="r" t="t"/>
                <a:pathLst>
                  <a:path extrusionOk="0" h="811" w="1058">
                    <a:moveTo>
                      <a:pt x="529" y="476"/>
                    </a:moveTo>
                    <a:cubicBezTo>
                      <a:pt x="836" y="476"/>
                      <a:pt x="1057" y="1"/>
                      <a:pt x="1057" y="282"/>
                    </a:cubicBezTo>
                    <a:cubicBezTo>
                      <a:pt x="1057" y="590"/>
                      <a:pt x="836" y="810"/>
                      <a:pt x="529" y="810"/>
                    </a:cubicBezTo>
                    <a:cubicBezTo>
                      <a:pt x="248" y="810"/>
                      <a:pt x="0" y="590"/>
                      <a:pt x="0" y="282"/>
                    </a:cubicBezTo>
                    <a:cubicBezTo>
                      <a:pt x="0" y="1"/>
                      <a:pt x="248" y="476"/>
                      <a:pt x="529" y="4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1"/>
              <p:cNvSpPr/>
              <p:nvPr/>
            </p:nvSpPr>
            <p:spPr>
              <a:xfrm>
                <a:off x="4960780" y="3353983"/>
                <a:ext cx="129117" cy="21501"/>
              </a:xfrm>
              <a:custGeom>
                <a:rect b="b" l="l" r="r" t="t"/>
                <a:pathLst>
                  <a:path extrusionOk="0" h="195" w="1171">
                    <a:moveTo>
                      <a:pt x="0" y="194"/>
                    </a:moveTo>
                    <a:cubicBezTo>
                      <a:pt x="0" y="194"/>
                      <a:pt x="0" y="167"/>
                      <a:pt x="27" y="167"/>
                    </a:cubicBezTo>
                    <a:cubicBezTo>
                      <a:pt x="27" y="167"/>
                      <a:pt x="27" y="194"/>
                      <a:pt x="27" y="167"/>
                    </a:cubicBezTo>
                    <a:lnTo>
                      <a:pt x="54" y="167"/>
                    </a:lnTo>
                    <a:cubicBezTo>
                      <a:pt x="80" y="167"/>
                      <a:pt x="114" y="141"/>
                      <a:pt x="167" y="141"/>
                    </a:cubicBezTo>
                    <a:cubicBezTo>
                      <a:pt x="167" y="141"/>
                      <a:pt x="194" y="114"/>
                      <a:pt x="221" y="114"/>
                    </a:cubicBezTo>
                    <a:cubicBezTo>
                      <a:pt x="308" y="114"/>
                      <a:pt x="361" y="87"/>
                      <a:pt x="388" y="87"/>
                    </a:cubicBezTo>
                    <a:cubicBezTo>
                      <a:pt x="696" y="167"/>
                      <a:pt x="810" y="87"/>
                      <a:pt x="950" y="87"/>
                    </a:cubicBezTo>
                    <a:cubicBezTo>
                      <a:pt x="977" y="87"/>
                      <a:pt x="1030" y="87"/>
                      <a:pt x="1117" y="141"/>
                    </a:cubicBezTo>
                    <a:lnTo>
                      <a:pt x="1117" y="141"/>
                    </a:lnTo>
                    <a:lnTo>
                      <a:pt x="1144" y="141"/>
                    </a:lnTo>
                    <a:lnTo>
                      <a:pt x="1171" y="141"/>
                    </a:lnTo>
                    <a:lnTo>
                      <a:pt x="1171" y="87"/>
                    </a:lnTo>
                    <a:lnTo>
                      <a:pt x="1171" y="87"/>
                    </a:lnTo>
                    <a:lnTo>
                      <a:pt x="1144" y="87"/>
                    </a:lnTo>
                    <a:cubicBezTo>
                      <a:pt x="1057" y="27"/>
                      <a:pt x="1004" y="0"/>
                      <a:pt x="950" y="0"/>
                    </a:cubicBezTo>
                    <a:cubicBezTo>
                      <a:pt x="810" y="0"/>
                      <a:pt x="696" y="87"/>
                      <a:pt x="388" y="27"/>
                    </a:cubicBezTo>
                    <a:cubicBezTo>
                      <a:pt x="361" y="27"/>
                      <a:pt x="221" y="27"/>
                      <a:pt x="141" y="87"/>
                    </a:cubicBezTo>
                    <a:cubicBezTo>
                      <a:pt x="80" y="87"/>
                      <a:pt x="54" y="114"/>
                      <a:pt x="27" y="141"/>
                    </a:cubicBezTo>
                    <a:lnTo>
                      <a:pt x="0" y="141"/>
                    </a:lnTo>
                    <a:lnTo>
                      <a:pt x="0" y="167"/>
                    </a:lnTo>
                    <a:lnTo>
                      <a:pt x="0" y="194"/>
                    </a:lnTo>
                    <a:lnTo>
                      <a:pt x="0" y="1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1"/>
              <p:cNvSpPr/>
              <p:nvPr/>
            </p:nvSpPr>
            <p:spPr>
              <a:xfrm>
                <a:off x="4911272" y="3184951"/>
                <a:ext cx="25250" cy="40025"/>
              </a:xfrm>
              <a:custGeom>
                <a:rect b="b" l="l" r="r" t="t"/>
                <a:pathLst>
                  <a:path extrusionOk="0" h="363" w="229">
                    <a:moveTo>
                      <a:pt x="195" y="282"/>
                    </a:moveTo>
                    <a:lnTo>
                      <a:pt x="195" y="282"/>
                    </a:lnTo>
                    <a:cubicBezTo>
                      <a:pt x="228" y="222"/>
                      <a:pt x="228" y="168"/>
                      <a:pt x="228" y="115"/>
                    </a:cubicBezTo>
                    <a:cubicBezTo>
                      <a:pt x="195" y="54"/>
                      <a:pt x="141" y="1"/>
                      <a:pt x="88" y="1"/>
                    </a:cubicBezTo>
                    <a:cubicBezTo>
                      <a:pt x="61" y="1"/>
                      <a:pt x="61" y="1"/>
                      <a:pt x="28" y="28"/>
                    </a:cubicBezTo>
                    <a:cubicBezTo>
                      <a:pt x="1" y="54"/>
                      <a:pt x="1" y="141"/>
                      <a:pt x="1" y="195"/>
                    </a:cubicBezTo>
                    <a:cubicBezTo>
                      <a:pt x="28" y="255"/>
                      <a:pt x="28" y="309"/>
                      <a:pt x="61" y="335"/>
                    </a:cubicBezTo>
                    <a:cubicBezTo>
                      <a:pt x="88" y="362"/>
                      <a:pt x="115" y="362"/>
                      <a:pt x="141" y="362"/>
                    </a:cubicBezTo>
                    <a:cubicBezTo>
                      <a:pt x="168" y="362"/>
                      <a:pt x="195" y="335"/>
                      <a:pt x="195" y="309"/>
                    </a:cubicBezTo>
                    <a:lnTo>
                      <a:pt x="195" y="282"/>
                    </a:lnTo>
                    <a:close/>
                    <a:moveTo>
                      <a:pt x="141" y="141"/>
                    </a:moveTo>
                    <a:lnTo>
                      <a:pt x="141" y="141"/>
                    </a:lnTo>
                    <a:lnTo>
                      <a:pt x="141" y="141"/>
                    </a:lnTo>
                    <a:lnTo>
                      <a:pt x="141" y="1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1"/>
              <p:cNvSpPr/>
              <p:nvPr/>
            </p:nvSpPr>
            <p:spPr>
              <a:xfrm>
                <a:off x="5086919" y="3166537"/>
                <a:ext cx="24368" cy="42892"/>
              </a:xfrm>
              <a:custGeom>
                <a:rect b="b" l="l" r="r" t="t"/>
                <a:pathLst>
                  <a:path extrusionOk="0" h="389" w="221">
                    <a:moveTo>
                      <a:pt x="221" y="221"/>
                    </a:moveTo>
                    <a:lnTo>
                      <a:pt x="221" y="168"/>
                    </a:lnTo>
                    <a:cubicBezTo>
                      <a:pt x="221" y="141"/>
                      <a:pt x="194" y="88"/>
                      <a:pt x="194" y="54"/>
                    </a:cubicBezTo>
                    <a:cubicBezTo>
                      <a:pt x="167" y="27"/>
                      <a:pt x="141" y="1"/>
                      <a:pt x="107" y="1"/>
                    </a:cubicBezTo>
                    <a:cubicBezTo>
                      <a:pt x="80" y="1"/>
                      <a:pt x="54" y="27"/>
                      <a:pt x="54" y="54"/>
                    </a:cubicBezTo>
                    <a:cubicBezTo>
                      <a:pt x="27" y="88"/>
                      <a:pt x="0" y="168"/>
                      <a:pt x="27" y="255"/>
                    </a:cubicBezTo>
                    <a:cubicBezTo>
                      <a:pt x="54" y="335"/>
                      <a:pt x="80" y="389"/>
                      <a:pt x="167" y="362"/>
                    </a:cubicBezTo>
                    <a:cubicBezTo>
                      <a:pt x="194" y="362"/>
                      <a:pt x="221" y="308"/>
                      <a:pt x="221" y="2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1"/>
              <p:cNvSpPr/>
              <p:nvPr/>
            </p:nvSpPr>
            <p:spPr>
              <a:xfrm>
                <a:off x="5077326" y="3095749"/>
                <a:ext cx="64945" cy="34071"/>
              </a:xfrm>
              <a:custGeom>
                <a:rect b="b" l="l" r="r" t="t"/>
                <a:pathLst>
                  <a:path extrusionOk="0" h="309" w="589">
                    <a:moveTo>
                      <a:pt x="27" y="308"/>
                    </a:moveTo>
                    <a:lnTo>
                      <a:pt x="27" y="308"/>
                    </a:lnTo>
                    <a:lnTo>
                      <a:pt x="27" y="308"/>
                    </a:lnTo>
                    <a:cubicBezTo>
                      <a:pt x="27" y="308"/>
                      <a:pt x="27" y="281"/>
                      <a:pt x="27" y="308"/>
                    </a:cubicBezTo>
                    <a:lnTo>
                      <a:pt x="27" y="308"/>
                    </a:lnTo>
                    <a:lnTo>
                      <a:pt x="27" y="308"/>
                    </a:lnTo>
                    <a:cubicBezTo>
                      <a:pt x="60" y="281"/>
                      <a:pt x="60" y="228"/>
                      <a:pt x="87" y="228"/>
                    </a:cubicBezTo>
                    <a:cubicBezTo>
                      <a:pt x="87" y="194"/>
                      <a:pt x="114" y="168"/>
                      <a:pt x="141" y="141"/>
                    </a:cubicBezTo>
                    <a:cubicBezTo>
                      <a:pt x="167" y="141"/>
                      <a:pt x="194" y="114"/>
                      <a:pt x="228" y="114"/>
                    </a:cubicBezTo>
                    <a:cubicBezTo>
                      <a:pt x="281" y="87"/>
                      <a:pt x="361" y="87"/>
                      <a:pt x="422" y="114"/>
                    </a:cubicBezTo>
                    <a:cubicBezTo>
                      <a:pt x="448" y="141"/>
                      <a:pt x="448" y="141"/>
                      <a:pt x="475" y="168"/>
                    </a:cubicBezTo>
                    <a:cubicBezTo>
                      <a:pt x="502" y="194"/>
                      <a:pt x="529" y="228"/>
                      <a:pt x="562" y="255"/>
                    </a:cubicBezTo>
                    <a:cubicBezTo>
                      <a:pt x="562" y="281"/>
                      <a:pt x="589" y="281"/>
                      <a:pt x="589" y="281"/>
                    </a:cubicBezTo>
                    <a:lnTo>
                      <a:pt x="589" y="255"/>
                    </a:lnTo>
                    <a:cubicBezTo>
                      <a:pt x="562" y="194"/>
                      <a:pt x="562" y="168"/>
                      <a:pt x="502" y="141"/>
                    </a:cubicBezTo>
                    <a:cubicBezTo>
                      <a:pt x="502" y="114"/>
                      <a:pt x="475" y="87"/>
                      <a:pt x="448" y="61"/>
                    </a:cubicBezTo>
                    <a:cubicBezTo>
                      <a:pt x="361" y="27"/>
                      <a:pt x="281" y="0"/>
                      <a:pt x="194" y="61"/>
                    </a:cubicBezTo>
                    <a:cubicBezTo>
                      <a:pt x="167" y="61"/>
                      <a:pt x="114" y="87"/>
                      <a:pt x="87" y="114"/>
                    </a:cubicBezTo>
                    <a:cubicBezTo>
                      <a:pt x="60" y="141"/>
                      <a:pt x="27" y="168"/>
                      <a:pt x="27" y="194"/>
                    </a:cubicBezTo>
                    <a:cubicBezTo>
                      <a:pt x="27" y="228"/>
                      <a:pt x="0" y="281"/>
                      <a:pt x="0" y="308"/>
                    </a:cubicBezTo>
                    <a:lnTo>
                      <a:pt x="27" y="308"/>
                    </a:lnTo>
                    <a:lnTo>
                      <a:pt x="27" y="308"/>
                    </a:lnTo>
                    <a:lnTo>
                      <a:pt x="27" y="308"/>
                    </a:lnTo>
                    <a:lnTo>
                      <a:pt x="27" y="3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1"/>
              <p:cNvSpPr/>
              <p:nvPr/>
            </p:nvSpPr>
            <p:spPr>
              <a:xfrm>
                <a:off x="4892858" y="3108319"/>
                <a:ext cx="68032" cy="36938"/>
              </a:xfrm>
              <a:custGeom>
                <a:rect b="b" l="l" r="r" t="t"/>
                <a:pathLst>
                  <a:path extrusionOk="0" h="335" w="617">
                    <a:moveTo>
                      <a:pt x="589" y="281"/>
                    </a:moveTo>
                    <a:cubicBezTo>
                      <a:pt x="563" y="308"/>
                      <a:pt x="589" y="335"/>
                      <a:pt x="589" y="281"/>
                    </a:cubicBezTo>
                    <a:cubicBezTo>
                      <a:pt x="616" y="248"/>
                      <a:pt x="589" y="194"/>
                      <a:pt x="589" y="194"/>
                    </a:cubicBezTo>
                    <a:cubicBezTo>
                      <a:pt x="563" y="141"/>
                      <a:pt x="563" y="114"/>
                      <a:pt x="502" y="80"/>
                    </a:cubicBezTo>
                    <a:cubicBezTo>
                      <a:pt x="476" y="54"/>
                      <a:pt x="449" y="27"/>
                      <a:pt x="422" y="27"/>
                    </a:cubicBezTo>
                    <a:cubicBezTo>
                      <a:pt x="308" y="0"/>
                      <a:pt x="255" y="0"/>
                      <a:pt x="168" y="54"/>
                    </a:cubicBezTo>
                    <a:cubicBezTo>
                      <a:pt x="141" y="54"/>
                      <a:pt x="114" y="80"/>
                      <a:pt x="87" y="114"/>
                    </a:cubicBezTo>
                    <a:cubicBezTo>
                      <a:pt x="61" y="141"/>
                      <a:pt x="27" y="194"/>
                      <a:pt x="0" y="221"/>
                    </a:cubicBezTo>
                    <a:cubicBezTo>
                      <a:pt x="0" y="248"/>
                      <a:pt x="0" y="248"/>
                      <a:pt x="27" y="248"/>
                    </a:cubicBezTo>
                    <a:lnTo>
                      <a:pt x="61" y="248"/>
                    </a:lnTo>
                    <a:cubicBezTo>
                      <a:pt x="61" y="221"/>
                      <a:pt x="114" y="167"/>
                      <a:pt x="141" y="141"/>
                    </a:cubicBezTo>
                    <a:cubicBezTo>
                      <a:pt x="141" y="141"/>
                      <a:pt x="168" y="114"/>
                      <a:pt x="195" y="80"/>
                    </a:cubicBezTo>
                    <a:cubicBezTo>
                      <a:pt x="255" y="54"/>
                      <a:pt x="308" y="54"/>
                      <a:pt x="395" y="80"/>
                    </a:cubicBezTo>
                    <a:cubicBezTo>
                      <a:pt x="422" y="80"/>
                      <a:pt x="449" y="114"/>
                      <a:pt x="476" y="141"/>
                    </a:cubicBezTo>
                    <a:cubicBezTo>
                      <a:pt x="502" y="167"/>
                      <a:pt x="529" y="167"/>
                      <a:pt x="529" y="194"/>
                    </a:cubicBezTo>
                    <a:cubicBezTo>
                      <a:pt x="529" y="221"/>
                      <a:pt x="563" y="281"/>
                      <a:pt x="563" y="281"/>
                    </a:cubicBezTo>
                    <a:lnTo>
                      <a:pt x="563" y="281"/>
                    </a:lnTo>
                    <a:lnTo>
                      <a:pt x="589" y="281"/>
                    </a:lnTo>
                    <a:lnTo>
                      <a:pt x="589" y="281"/>
                    </a:lnTo>
                    <a:lnTo>
                      <a:pt x="589" y="281"/>
                    </a:lnTo>
                    <a:lnTo>
                      <a:pt x="589" y="281"/>
                    </a:lnTo>
                    <a:lnTo>
                      <a:pt x="589" y="28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1"/>
              <p:cNvSpPr/>
              <p:nvPr/>
            </p:nvSpPr>
            <p:spPr>
              <a:xfrm>
                <a:off x="4905428" y="3231481"/>
                <a:ext cx="42892" cy="36938"/>
              </a:xfrm>
              <a:custGeom>
                <a:rect b="b" l="l" r="r" t="t"/>
                <a:pathLst>
                  <a:path extrusionOk="0" h="335" w="389">
                    <a:moveTo>
                      <a:pt x="27" y="248"/>
                    </a:moveTo>
                    <a:lnTo>
                      <a:pt x="27" y="248"/>
                    </a:lnTo>
                    <a:lnTo>
                      <a:pt x="27" y="248"/>
                    </a:lnTo>
                    <a:lnTo>
                      <a:pt x="0" y="248"/>
                    </a:lnTo>
                    <a:lnTo>
                      <a:pt x="0" y="248"/>
                    </a:lnTo>
                    <a:lnTo>
                      <a:pt x="0" y="248"/>
                    </a:lnTo>
                    <a:lnTo>
                      <a:pt x="0" y="275"/>
                    </a:lnTo>
                    <a:lnTo>
                      <a:pt x="0" y="275"/>
                    </a:lnTo>
                    <a:lnTo>
                      <a:pt x="0" y="275"/>
                    </a:lnTo>
                    <a:cubicBezTo>
                      <a:pt x="27" y="301"/>
                      <a:pt x="54" y="301"/>
                      <a:pt x="54" y="301"/>
                    </a:cubicBezTo>
                    <a:cubicBezTo>
                      <a:pt x="81" y="335"/>
                      <a:pt x="114" y="301"/>
                      <a:pt x="114" y="301"/>
                    </a:cubicBezTo>
                    <a:cubicBezTo>
                      <a:pt x="141" y="301"/>
                      <a:pt x="168" y="301"/>
                      <a:pt x="194" y="275"/>
                    </a:cubicBezTo>
                    <a:cubicBezTo>
                      <a:pt x="248" y="248"/>
                      <a:pt x="281" y="221"/>
                      <a:pt x="335" y="168"/>
                    </a:cubicBezTo>
                    <a:cubicBezTo>
                      <a:pt x="362" y="107"/>
                      <a:pt x="362" y="54"/>
                      <a:pt x="388" y="0"/>
                    </a:cubicBezTo>
                    <a:lnTo>
                      <a:pt x="388" y="0"/>
                    </a:lnTo>
                    <a:lnTo>
                      <a:pt x="362" y="0"/>
                    </a:lnTo>
                    <a:cubicBezTo>
                      <a:pt x="362" y="54"/>
                      <a:pt x="335" y="107"/>
                      <a:pt x="308" y="134"/>
                    </a:cubicBezTo>
                    <a:cubicBezTo>
                      <a:pt x="248" y="194"/>
                      <a:pt x="221" y="221"/>
                      <a:pt x="168" y="248"/>
                    </a:cubicBezTo>
                    <a:cubicBezTo>
                      <a:pt x="141" y="248"/>
                      <a:pt x="141" y="248"/>
                      <a:pt x="114" y="275"/>
                    </a:cubicBezTo>
                    <a:lnTo>
                      <a:pt x="81" y="275"/>
                    </a:lnTo>
                    <a:cubicBezTo>
                      <a:pt x="54" y="275"/>
                      <a:pt x="27" y="248"/>
                      <a:pt x="27" y="248"/>
                    </a:cubicBezTo>
                    <a:lnTo>
                      <a:pt x="27" y="248"/>
                    </a:lnTo>
                    <a:close/>
                    <a:moveTo>
                      <a:pt x="0" y="275"/>
                    </a:moveTo>
                    <a:lnTo>
                      <a:pt x="0" y="275"/>
                    </a:lnTo>
                    <a:cubicBezTo>
                      <a:pt x="0" y="275"/>
                      <a:pt x="27" y="275"/>
                      <a:pt x="0" y="275"/>
                    </a:cubicBezTo>
                    <a:close/>
                    <a:moveTo>
                      <a:pt x="27" y="275"/>
                    </a:moveTo>
                    <a:lnTo>
                      <a:pt x="27" y="275"/>
                    </a:lnTo>
                    <a:close/>
                    <a:moveTo>
                      <a:pt x="27" y="248"/>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1"/>
              <p:cNvSpPr/>
              <p:nvPr/>
            </p:nvSpPr>
            <p:spPr>
              <a:xfrm>
                <a:off x="4929796" y="3261693"/>
                <a:ext cx="12570" cy="12680"/>
              </a:xfrm>
              <a:custGeom>
                <a:rect b="b" l="l" r="r" t="t"/>
                <a:pathLst>
                  <a:path extrusionOk="0" h="115" w="114">
                    <a:moveTo>
                      <a:pt x="0" y="114"/>
                    </a:moveTo>
                    <a:lnTo>
                      <a:pt x="0" y="114"/>
                    </a:lnTo>
                    <a:lnTo>
                      <a:pt x="27" y="114"/>
                    </a:lnTo>
                    <a:lnTo>
                      <a:pt x="27" y="88"/>
                    </a:lnTo>
                    <a:cubicBezTo>
                      <a:pt x="60" y="61"/>
                      <a:pt x="114" y="27"/>
                      <a:pt x="114" y="27"/>
                    </a:cubicBezTo>
                    <a:lnTo>
                      <a:pt x="114" y="1"/>
                    </a:lnTo>
                    <a:lnTo>
                      <a:pt x="114" y="1"/>
                    </a:lnTo>
                    <a:cubicBezTo>
                      <a:pt x="114" y="27"/>
                      <a:pt x="27" y="61"/>
                      <a:pt x="27" y="88"/>
                    </a:cubicBezTo>
                    <a:cubicBezTo>
                      <a:pt x="0" y="88"/>
                      <a:pt x="0" y="88"/>
                      <a:pt x="0"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1"/>
              <p:cNvSpPr/>
              <p:nvPr/>
            </p:nvSpPr>
            <p:spPr>
              <a:xfrm>
                <a:off x="4920865" y="3163560"/>
                <a:ext cx="15657" cy="15657"/>
              </a:xfrm>
              <a:custGeom>
                <a:rect b="b" l="l" r="r" t="t"/>
                <a:pathLst>
                  <a:path extrusionOk="0" h="142" w="142">
                    <a:moveTo>
                      <a:pt x="1" y="1"/>
                    </a:moveTo>
                    <a:lnTo>
                      <a:pt x="1" y="28"/>
                    </a:lnTo>
                    <a:cubicBezTo>
                      <a:pt x="28" y="28"/>
                      <a:pt x="28" y="54"/>
                      <a:pt x="54" y="54"/>
                    </a:cubicBezTo>
                    <a:cubicBezTo>
                      <a:pt x="81" y="81"/>
                      <a:pt x="81" y="81"/>
                      <a:pt x="108" y="115"/>
                    </a:cubicBezTo>
                    <a:cubicBezTo>
                      <a:pt x="108" y="115"/>
                      <a:pt x="108" y="141"/>
                      <a:pt x="141" y="141"/>
                    </a:cubicBezTo>
                    <a:lnTo>
                      <a:pt x="141" y="141"/>
                    </a:lnTo>
                    <a:lnTo>
                      <a:pt x="141" y="115"/>
                    </a:lnTo>
                    <a:lnTo>
                      <a:pt x="108" y="81"/>
                    </a:lnTo>
                    <a:cubicBezTo>
                      <a:pt x="108" y="54"/>
                      <a:pt x="81" y="54"/>
                      <a:pt x="54" y="28"/>
                    </a:cubicBezTo>
                    <a:cubicBezTo>
                      <a:pt x="54" y="28"/>
                      <a:pt x="28" y="1"/>
                      <a:pt x="1" y="1"/>
                    </a:cubicBezTo>
                    <a:lnTo>
                      <a:pt x="1"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1"/>
              <p:cNvSpPr/>
              <p:nvPr/>
            </p:nvSpPr>
            <p:spPr>
              <a:xfrm>
                <a:off x="5077326" y="3215934"/>
                <a:ext cx="33961" cy="18634"/>
              </a:xfrm>
              <a:custGeom>
                <a:rect b="b" l="l" r="r" t="t"/>
                <a:pathLst>
                  <a:path extrusionOk="0" h="169" w="308">
                    <a:moveTo>
                      <a:pt x="0" y="28"/>
                    </a:moveTo>
                    <a:lnTo>
                      <a:pt x="0" y="28"/>
                    </a:lnTo>
                    <a:cubicBezTo>
                      <a:pt x="0" y="81"/>
                      <a:pt x="27" y="108"/>
                      <a:pt x="87" y="141"/>
                    </a:cubicBezTo>
                    <a:cubicBezTo>
                      <a:pt x="114" y="141"/>
                      <a:pt x="167" y="168"/>
                      <a:pt x="228" y="168"/>
                    </a:cubicBezTo>
                    <a:lnTo>
                      <a:pt x="281" y="168"/>
                    </a:lnTo>
                    <a:lnTo>
                      <a:pt x="308" y="168"/>
                    </a:lnTo>
                    <a:lnTo>
                      <a:pt x="281" y="168"/>
                    </a:lnTo>
                    <a:cubicBezTo>
                      <a:pt x="281" y="168"/>
                      <a:pt x="254" y="141"/>
                      <a:pt x="228" y="141"/>
                    </a:cubicBezTo>
                    <a:cubicBezTo>
                      <a:pt x="194" y="141"/>
                      <a:pt x="141" y="108"/>
                      <a:pt x="87" y="108"/>
                    </a:cubicBezTo>
                    <a:cubicBezTo>
                      <a:pt x="60" y="81"/>
                      <a:pt x="27" y="54"/>
                      <a:pt x="0" y="28"/>
                    </a:cubicBezTo>
                    <a:lnTo>
                      <a:pt x="0" y="2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1"/>
              <p:cNvSpPr/>
              <p:nvPr/>
            </p:nvSpPr>
            <p:spPr>
              <a:xfrm>
                <a:off x="5077326" y="3237325"/>
                <a:ext cx="25140" cy="9042"/>
              </a:xfrm>
              <a:custGeom>
                <a:rect b="b" l="l" r="r" t="t"/>
                <a:pathLst>
                  <a:path extrusionOk="0" h="82" w="228">
                    <a:moveTo>
                      <a:pt x="0" y="1"/>
                    </a:moveTo>
                    <a:lnTo>
                      <a:pt x="0" y="1"/>
                    </a:lnTo>
                    <a:lnTo>
                      <a:pt x="0" y="1"/>
                    </a:lnTo>
                    <a:cubicBezTo>
                      <a:pt x="27" y="28"/>
                      <a:pt x="27" y="54"/>
                      <a:pt x="60" y="54"/>
                    </a:cubicBezTo>
                    <a:cubicBezTo>
                      <a:pt x="87" y="81"/>
                      <a:pt x="114" y="81"/>
                      <a:pt x="141" y="81"/>
                    </a:cubicBezTo>
                    <a:lnTo>
                      <a:pt x="194" y="81"/>
                    </a:lnTo>
                    <a:lnTo>
                      <a:pt x="228" y="81"/>
                    </a:lnTo>
                    <a:lnTo>
                      <a:pt x="194" y="54"/>
                    </a:lnTo>
                    <a:lnTo>
                      <a:pt x="141" y="54"/>
                    </a:lnTo>
                    <a:cubicBezTo>
                      <a:pt x="114" y="54"/>
                      <a:pt x="114" y="54"/>
                      <a:pt x="87" y="28"/>
                    </a:cubicBezTo>
                    <a:cubicBezTo>
                      <a:pt x="60" y="28"/>
                      <a:pt x="27" y="28"/>
                      <a:pt x="27" y="1"/>
                    </a:cubicBez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1"/>
              <p:cNvSpPr/>
              <p:nvPr/>
            </p:nvSpPr>
            <p:spPr>
              <a:xfrm>
                <a:off x="5083942" y="3145146"/>
                <a:ext cx="18524" cy="27455"/>
              </a:xfrm>
              <a:custGeom>
                <a:rect b="b" l="l" r="r" t="t"/>
                <a:pathLst>
                  <a:path extrusionOk="0" h="249" w="168">
                    <a:moveTo>
                      <a:pt x="168" y="1"/>
                    </a:moveTo>
                    <a:cubicBezTo>
                      <a:pt x="134" y="1"/>
                      <a:pt x="107" y="1"/>
                      <a:pt x="81" y="27"/>
                    </a:cubicBezTo>
                    <a:cubicBezTo>
                      <a:pt x="27" y="81"/>
                      <a:pt x="0" y="195"/>
                      <a:pt x="0" y="221"/>
                    </a:cubicBezTo>
                    <a:lnTo>
                      <a:pt x="0" y="248"/>
                    </a:lnTo>
                    <a:lnTo>
                      <a:pt x="0" y="221"/>
                    </a:lnTo>
                    <a:cubicBezTo>
                      <a:pt x="27" y="195"/>
                      <a:pt x="27" y="141"/>
                      <a:pt x="81" y="54"/>
                    </a:cubicBezTo>
                    <a:cubicBezTo>
                      <a:pt x="107" y="27"/>
                      <a:pt x="134" y="1"/>
                      <a:pt x="168" y="1"/>
                    </a:cubicBezTo>
                    <a:lnTo>
                      <a:pt x="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1"/>
              <p:cNvSpPr/>
              <p:nvPr/>
            </p:nvSpPr>
            <p:spPr>
              <a:xfrm>
                <a:off x="4742351" y="2810280"/>
                <a:ext cx="537971" cy="433111"/>
              </a:xfrm>
              <a:custGeom>
                <a:rect b="b" l="l" r="r" t="t"/>
                <a:pathLst>
                  <a:path extrusionOk="0" h="3928" w="4879">
                    <a:moveTo>
                      <a:pt x="2536" y="80"/>
                    </a:moveTo>
                    <a:cubicBezTo>
                      <a:pt x="2536" y="80"/>
                      <a:pt x="1392" y="107"/>
                      <a:pt x="643" y="863"/>
                    </a:cubicBezTo>
                    <a:cubicBezTo>
                      <a:pt x="221" y="1311"/>
                      <a:pt x="1" y="2509"/>
                      <a:pt x="255" y="3486"/>
                    </a:cubicBezTo>
                    <a:cubicBezTo>
                      <a:pt x="255" y="3486"/>
                      <a:pt x="1198" y="1532"/>
                      <a:pt x="2429" y="1311"/>
                    </a:cubicBezTo>
                    <a:cubicBezTo>
                      <a:pt x="2456" y="1311"/>
                      <a:pt x="2456" y="642"/>
                      <a:pt x="2483" y="642"/>
                    </a:cubicBezTo>
                    <a:cubicBezTo>
                      <a:pt x="2510" y="642"/>
                      <a:pt x="2563" y="1278"/>
                      <a:pt x="2597" y="1311"/>
                    </a:cubicBezTo>
                    <a:cubicBezTo>
                      <a:pt x="4129" y="1505"/>
                      <a:pt x="4436" y="3927"/>
                      <a:pt x="4436" y="3927"/>
                    </a:cubicBezTo>
                    <a:cubicBezTo>
                      <a:pt x="4436" y="3927"/>
                      <a:pt x="4878" y="3205"/>
                      <a:pt x="4878" y="2650"/>
                    </a:cubicBezTo>
                    <a:cubicBezTo>
                      <a:pt x="4878" y="1532"/>
                      <a:pt x="4436" y="0"/>
                      <a:pt x="2536" y="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1"/>
              <p:cNvSpPr/>
              <p:nvPr/>
            </p:nvSpPr>
            <p:spPr>
              <a:xfrm>
                <a:off x="4244400" y="3744200"/>
                <a:ext cx="1530885" cy="940643"/>
              </a:xfrm>
              <a:custGeom>
                <a:rect b="b" l="l" r="r" t="t"/>
                <a:pathLst>
                  <a:path extrusionOk="0" h="6859" w="13884">
                    <a:moveTo>
                      <a:pt x="449" y="0"/>
                    </a:moveTo>
                    <a:lnTo>
                      <a:pt x="13883" y="0"/>
                    </a:lnTo>
                    <a:lnTo>
                      <a:pt x="13830" y="3486"/>
                    </a:lnTo>
                    <a:cubicBezTo>
                      <a:pt x="13830" y="3486"/>
                      <a:pt x="11930" y="6778"/>
                      <a:pt x="7026" y="6805"/>
                    </a:cubicBezTo>
                    <a:cubicBezTo>
                      <a:pt x="2034" y="6858"/>
                      <a:pt x="0" y="2764"/>
                      <a:pt x="0" y="276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1"/>
              <p:cNvSpPr/>
              <p:nvPr/>
            </p:nvSpPr>
            <p:spPr>
              <a:xfrm>
                <a:off x="4650172" y="3664481"/>
                <a:ext cx="341703" cy="276759"/>
              </a:xfrm>
              <a:custGeom>
                <a:rect b="b" l="l" r="r" t="t"/>
                <a:pathLst>
                  <a:path extrusionOk="0" h="2510" w="3099">
                    <a:moveTo>
                      <a:pt x="0" y="723"/>
                    </a:moveTo>
                    <a:lnTo>
                      <a:pt x="924" y="1"/>
                    </a:lnTo>
                    <a:lnTo>
                      <a:pt x="1981" y="168"/>
                    </a:lnTo>
                    <a:cubicBezTo>
                      <a:pt x="1981" y="168"/>
                      <a:pt x="2456" y="1172"/>
                      <a:pt x="2871" y="1981"/>
                    </a:cubicBezTo>
                    <a:cubicBezTo>
                      <a:pt x="3098" y="2510"/>
                      <a:pt x="2148" y="2456"/>
                      <a:pt x="1894" y="2061"/>
                    </a:cubicBezTo>
                    <a:cubicBezTo>
                      <a:pt x="1285" y="1172"/>
                      <a:pt x="863" y="757"/>
                      <a:pt x="863" y="757"/>
                    </a:cubicBezTo>
                    <a:close/>
                  </a:path>
                </a:pathLst>
              </a:custGeom>
              <a:solidFill>
                <a:srgbClr val="E09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1"/>
              <p:cNvSpPr/>
              <p:nvPr/>
            </p:nvSpPr>
            <p:spPr>
              <a:xfrm>
                <a:off x="4793704" y="3679951"/>
                <a:ext cx="167198" cy="206433"/>
              </a:xfrm>
              <a:custGeom>
                <a:rect b="b" l="l" r="r" t="t"/>
                <a:pathLst>
                  <a:path extrusionOk="0" h="2845" w="1587">
                    <a:moveTo>
                      <a:pt x="1586" y="2844"/>
                    </a:moveTo>
                    <a:cubicBezTo>
                      <a:pt x="1479" y="2624"/>
                      <a:pt x="1392" y="2429"/>
                      <a:pt x="1312" y="2235"/>
                    </a:cubicBezTo>
                    <a:cubicBezTo>
                      <a:pt x="1171" y="1928"/>
                      <a:pt x="1031" y="1620"/>
                      <a:pt x="890" y="1312"/>
                    </a:cubicBezTo>
                    <a:cubicBezTo>
                      <a:pt x="750" y="1031"/>
                      <a:pt x="609" y="730"/>
                      <a:pt x="442" y="476"/>
                    </a:cubicBezTo>
                    <a:cubicBezTo>
                      <a:pt x="415" y="422"/>
                      <a:pt x="388" y="362"/>
                      <a:pt x="335" y="309"/>
                    </a:cubicBezTo>
                    <a:cubicBezTo>
                      <a:pt x="248" y="195"/>
                      <a:pt x="141" y="88"/>
                      <a:pt x="27" y="1"/>
                    </a:cubicBezTo>
                    <a:lnTo>
                      <a:pt x="0" y="1"/>
                    </a:lnTo>
                    <a:lnTo>
                      <a:pt x="0" y="1"/>
                    </a:lnTo>
                    <a:cubicBezTo>
                      <a:pt x="107" y="115"/>
                      <a:pt x="221" y="228"/>
                      <a:pt x="308" y="335"/>
                    </a:cubicBezTo>
                    <a:cubicBezTo>
                      <a:pt x="335" y="396"/>
                      <a:pt x="362" y="449"/>
                      <a:pt x="415" y="503"/>
                    </a:cubicBezTo>
                    <a:cubicBezTo>
                      <a:pt x="582" y="757"/>
                      <a:pt x="696" y="1065"/>
                      <a:pt x="864" y="1339"/>
                    </a:cubicBezTo>
                    <a:cubicBezTo>
                      <a:pt x="977" y="1593"/>
                      <a:pt x="1084" y="1841"/>
                      <a:pt x="1225" y="2095"/>
                    </a:cubicBezTo>
                    <a:cubicBezTo>
                      <a:pt x="1339" y="2343"/>
                      <a:pt x="1446" y="2597"/>
                      <a:pt x="1559" y="2844"/>
                    </a:cubicBezTo>
                    <a:lnTo>
                      <a:pt x="1559" y="284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1"/>
              <p:cNvSpPr/>
              <p:nvPr/>
            </p:nvSpPr>
            <p:spPr>
              <a:xfrm>
                <a:off x="4773266" y="3694028"/>
                <a:ext cx="172782" cy="212746"/>
              </a:xfrm>
              <a:custGeom>
                <a:rect b="b" l="l" r="r" t="t"/>
                <a:pathLst>
                  <a:path extrusionOk="0" h="2932" w="1640">
                    <a:moveTo>
                      <a:pt x="1640" y="2905"/>
                    </a:moveTo>
                    <a:cubicBezTo>
                      <a:pt x="1586" y="2844"/>
                      <a:pt x="1559" y="2764"/>
                      <a:pt x="1533" y="2677"/>
                    </a:cubicBezTo>
                    <a:cubicBezTo>
                      <a:pt x="1472" y="2570"/>
                      <a:pt x="1419" y="2483"/>
                      <a:pt x="1392" y="2376"/>
                    </a:cubicBezTo>
                    <a:cubicBezTo>
                      <a:pt x="1278" y="2149"/>
                      <a:pt x="1198" y="1954"/>
                      <a:pt x="1084" y="1734"/>
                    </a:cubicBezTo>
                    <a:cubicBezTo>
                      <a:pt x="971" y="1506"/>
                      <a:pt x="890" y="1312"/>
                      <a:pt x="776" y="1118"/>
                    </a:cubicBezTo>
                    <a:cubicBezTo>
                      <a:pt x="636" y="871"/>
                      <a:pt x="502" y="643"/>
                      <a:pt x="362" y="422"/>
                    </a:cubicBezTo>
                    <a:cubicBezTo>
                      <a:pt x="275" y="309"/>
                      <a:pt x="194" y="228"/>
                      <a:pt x="107" y="141"/>
                    </a:cubicBezTo>
                    <a:cubicBezTo>
                      <a:pt x="81" y="88"/>
                      <a:pt x="54" y="61"/>
                      <a:pt x="0" y="1"/>
                    </a:cubicBezTo>
                    <a:lnTo>
                      <a:pt x="0" y="1"/>
                    </a:lnTo>
                    <a:lnTo>
                      <a:pt x="0" y="34"/>
                    </a:lnTo>
                    <a:cubicBezTo>
                      <a:pt x="27" y="61"/>
                      <a:pt x="54" y="115"/>
                      <a:pt x="81" y="141"/>
                    </a:cubicBezTo>
                    <a:cubicBezTo>
                      <a:pt x="168" y="228"/>
                      <a:pt x="221" y="335"/>
                      <a:pt x="275" y="422"/>
                    </a:cubicBezTo>
                    <a:cubicBezTo>
                      <a:pt x="388" y="563"/>
                      <a:pt x="469" y="703"/>
                      <a:pt x="556" y="837"/>
                    </a:cubicBezTo>
                    <a:cubicBezTo>
                      <a:pt x="723" y="1118"/>
                      <a:pt x="863" y="1426"/>
                      <a:pt x="1004" y="1707"/>
                    </a:cubicBezTo>
                    <a:cubicBezTo>
                      <a:pt x="1084" y="1901"/>
                      <a:pt x="1198" y="2095"/>
                      <a:pt x="1278" y="2289"/>
                    </a:cubicBezTo>
                    <a:cubicBezTo>
                      <a:pt x="1339" y="2430"/>
                      <a:pt x="1392" y="2570"/>
                      <a:pt x="1472" y="2677"/>
                    </a:cubicBezTo>
                    <a:cubicBezTo>
                      <a:pt x="1533" y="2764"/>
                      <a:pt x="1559" y="2844"/>
                      <a:pt x="1613" y="2905"/>
                    </a:cubicBezTo>
                    <a:cubicBezTo>
                      <a:pt x="1613" y="2931"/>
                      <a:pt x="1613" y="2931"/>
                      <a:pt x="1640" y="29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1"/>
              <p:cNvSpPr/>
              <p:nvPr/>
            </p:nvSpPr>
            <p:spPr>
              <a:xfrm>
                <a:off x="4731651" y="3698454"/>
                <a:ext cx="173520" cy="200048"/>
              </a:xfrm>
              <a:custGeom>
                <a:rect b="b" l="l" r="r" t="t"/>
                <a:pathLst>
                  <a:path extrusionOk="0" h="2757" w="1647">
                    <a:moveTo>
                      <a:pt x="1647" y="2757"/>
                    </a:moveTo>
                    <a:lnTo>
                      <a:pt x="1647" y="2730"/>
                    </a:lnTo>
                    <a:cubicBezTo>
                      <a:pt x="1647" y="2730"/>
                      <a:pt x="1647" y="2703"/>
                      <a:pt x="1620" y="2676"/>
                    </a:cubicBezTo>
                    <a:cubicBezTo>
                      <a:pt x="1566" y="2482"/>
                      <a:pt x="1453" y="2282"/>
                      <a:pt x="1339" y="2088"/>
                    </a:cubicBezTo>
                    <a:cubicBezTo>
                      <a:pt x="1171" y="1753"/>
                      <a:pt x="1004" y="1418"/>
                      <a:pt x="810" y="1111"/>
                    </a:cubicBezTo>
                    <a:cubicBezTo>
                      <a:pt x="696" y="890"/>
                      <a:pt x="563" y="642"/>
                      <a:pt x="395" y="415"/>
                    </a:cubicBezTo>
                    <a:cubicBezTo>
                      <a:pt x="335" y="308"/>
                      <a:pt x="282" y="221"/>
                      <a:pt x="195" y="141"/>
                    </a:cubicBezTo>
                    <a:cubicBezTo>
                      <a:pt x="141" y="107"/>
                      <a:pt x="88" y="54"/>
                      <a:pt x="27" y="0"/>
                    </a:cubicBezTo>
                    <a:lnTo>
                      <a:pt x="27" y="0"/>
                    </a:lnTo>
                    <a:cubicBezTo>
                      <a:pt x="1" y="0"/>
                      <a:pt x="1" y="27"/>
                      <a:pt x="27" y="27"/>
                    </a:cubicBezTo>
                    <a:cubicBezTo>
                      <a:pt x="61" y="80"/>
                      <a:pt x="114" y="141"/>
                      <a:pt x="141" y="167"/>
                    </a:cubicBezTo>
                    <a:cubicBezTo>
                      <a:pt x="255" y="308"/>
                      <a:pt x="335" y="415"/>
                      <a:pt x="422" y="555"/>
                    </a:cubicBezTo>
                    <a:cubicBezTo>
                      <a:pt x="563" y="749"/>
                      <a:pt x="670" y="943"/>
                      <a:pt x="757" y="1144"/>
                    </a:cubicBezTo>
                    <a:cubicBezTo>
                      <a:pt x="951" y="1445"/>
                      <a:pt x="1145" y="1780"/>
                      <a:pt x="1312" y="2088"/>
                    </a:cubicBezTo>
                    <a:cubicBezTo>
                      <a:pt x="1426" y="2282"/>
                      <a:pt x="1506" y="2509"/>
                      <a:pt x="1593" y="2703"/>
                    </a:cubicBezTo>
                    <a:cubicBezTo>
                      <a:pt x="1620" y="2703"/>
                      <a:pt x="1620" y="2730"/>
                      <a:pt x="1620" y="2757"/>
                    </a:cubicBezTo>
                    <a:lnTo>
                      <a:pt x="1647" y="2757"/>
                    </a:lnTo>
                    <a:lnTo>
                      <a:pt x="1647" y="27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1" name="Google Shape;2391;p71"/>
            <p:cNvGrpSpPr/>
            <p:nvPr/>
          </p:nvGrpSpPr>
          <p:grpSpPr>
            <a:xfrm>
              <a:off x="3979947" y="2607398"/>
              <a:ext cx="2062778" cy="1020366"/>
              <a:chOff x="869672" y="2607398"/>
              <a:chExt cx="2062778" cy="1020366"/>
            </a:xfrm>
          </p:grpSpPr>
          <p:sp>
            <p:nvSpPr>
              <p:cNvPr id="2392" name="Google Shape;2392;p71"/>
              <p:cNvSpPr/>
              <p:nvPr/>
            </p:nvSpPr>
            <p:spPr>
              <a:xfrm>
                <a:off x="869672" y="3366442"/>
                <a:ext cx="98244" cy="132205"/>
              </a:xfrm>
              <a:custGeom>
                <a:rect b="b" l="l" r="r" t="t"/>
                <a:pathLst>
                  <a:path extrusionOk="0" h="1199" w="891">
                    <a:moveTo>
                      <a:pt x="415" y="195"/>
                    </a:moveTo>
                    <a:cubicBezTo>
                      <a:pt x="415" y="248"/>
                      <a:pt x="388" y="389"/>
                      <a:pt x="308" y="503"/>
                    </a:cubicBezTo>
                    <a:cubicBezTo>
                      <a:pt x="308" y="556"/>
                      <a:pt x="275" y="583"/>
                      <a:pt x="248" y="616"/>
                    </a:cubicBezTo>
                    <a:cubicBezTo>
                      <a:pt x="221" y="583"/>
                      <a:pt x="194" y="616"/>
                      <a:pt x="141" y="616"/>
                    </a:cubicBezTo>
                    <a:cubicBezTo>
                      <a:pt x="107" y="616"/>
                      <a:pt x="54" y="643"/>
                      <a:pt x="27" y="670"/>
                    </a:cubicBezTo>
                    <a:lnTo>
                      <a:pt x="0" y="670"/>
                    </a:lnTo>
                    <a:cubicBezTo>
                      <a:pt x="0" y="697"/>
                      <a:pt x="27" y="697"/>
                      <a:pt x="27" y="697"/>
                    </a:cubicBezTo>
                    <a:cubicBezTo>
                      <a:pt x="81" y="670"/>
                      <a:pt x="107" y="670"/>
                      <a:pt x="168" y="670"/>
                    </a:cubicBezTo>
                    <a:lnTo>
                      <a:pt x="194" y="670"/>
                    </a:lnTo>
                    <a:lnTo>
                      <a:pt x="221" y="670"/>
                    </a:lnTo>
                    <a:cubicBezTo>
                      <a:pt x="248" y="643"/>
                      <a:pt x="308" y="670"/>
                      <a:pt x="335" y="697"/>
                    </a:cubicBezTo>
                    <a:cubicBezTo>
                      <a:pt x="388" y="723"/>
                      <a:pt x="442" y="810"/>
                      <a:pt x="475" y="891"/>
                    </a:cubicBezTo>
                    <a:lnTo>
                      <a:pt x="475" y="1004"/>
                    </a:lnTo>
                    <a:lnTo>
                      <a:pt x="475" y="1085"/>
                    </a:lnTo>
                    <a:lnTo>
                      <a:pt x="502" y="1145"/>
                    </a:lnTo>
                    <a:lnTo>
                      <a:pt x="502" y="1172"/>
                    </a:lnTo>
                    <a:cubicBezTo>
                      <a:pt x="502" y="1198"/>
                      <a:pt x="529" y="1198"/>
                      <a:pt x="529" y="1198"/>
                    </a:cubicBezTo>
                    <a:lnTo>
                      <a:pt x="529" y="1172"/>
                    </a:lnTo>
                    <a:cubicBezTo>
                      <a:pt x="556" y="1145"/>
                      <a:pt x="556" y="1118"/>
                      <a:pt x="529" y="1118"/>
                    </a:cubicBezTo>
                    <a:lnTo>
                      <a:pt x="529" y="951"/>
                    </a:lnTo>
                    <a:cubicBezTo>
                      <a:pt x="502" y="917"/>
                      <a:pt x="502" y="891"/>
                      <a:pt x="502" y="864"/>
                    </a:cubicBezTo>
                    <a:cubicBezTo>
                      <a:pt x="502" y="810"/>
                      <a:pt x="502" y="723"/>
                      <a:pt x="529" y="670"/>
                    </a:cubicBezTo>
                    <a:cubicBezTo>
                      <a:pt x="556" y="643"/>
                      <a:pt x="582" y="583"/>
                      <a:pt x="609" y="583"/>
                    </a:cubicBezTo>
                    <a:cubicBezTo>
                      <a:pt x="643" y="556"/>
                      <a:pt x="669" y="556"/>
                      <a:pt x="696" y="529"/>
                    </a:cubicBezTo>
                    <a:lnTo>
                      <a:pt x="723" y="529"/>
                    </a:lnTo>
                    <a:cubicBezTo>
                      <a:pt x="776" y="529"/>
                      <a:pt x="810" y="529"/>
                      <a:pt x="837" y="503"/>
                    </a:cubicBezTo>
                    <a:lnTo>
                      <a:pt x="863" y="503"/>
                    </a:lnTo>
                    <a:lnTo>
                      <a:pt x="890" y="476"/>
                    </a:lnTo>
                    <a:cubicBezTo>
                      <a:pt x="890" y="449"/>
                      <a:pt x="890" y="449"/>
                      <a:pt x="863" y="449"/>
                    </a:cubicBezTo>
                    <a:cubicBezTo>
                      <a:pt x="863" y="416"/>
                      <a:pt x="837" y="416"/>
                      <a:pt x="810" y="449"/>
                    </a:cubicBezTo>
                    <a:cubicBezTo>
                      <a:pt x="776" y="449"/>
                      <a:pt x="750" y="449"/>
                      <a:pt x="723" y="476"/>
                    </a:cubicBezTo>
                    <a:lnTo>
                      <a:pt x="723" y="476"/>
                    </a:lnTo>
                    <a:cubicBezTo>
                      <a:pt x="696" y="476"/>
                      <a:pt x="669" y="476"/>
                      <a:pt x="643" y="449"/>
                    </a:cubicBezTo>
                    <a:cubicBezTo>
                      <a:pt x="582" y="449"/>
                      <a:pt x="556" y="416"/>
                      <a:pt x="529" y="362"/>
                    </a:cubicBezTo>
                    <a:cubicBezTo>
                      <a:pt x="502" y="309"/>
                      <a:pt x="475" y="248"/>
                      <a:pt x="475" y="168"/>
                    </a:cubicBezTo>
                    <a:lnTo>
                      <a:pt x="475" y="141"/>
                    </a:lnTo>
                    <a:lnTo>
                      <a:pt x="475" y="28"/>
                    </a:lnTo>
                    <a:cubicBezTo>
                      <a:pt x="475" y="1"/>
                      <a:pt x="442" y="1"/>
                      <a:pt x="442" y="1"/>
                    </a:cubicBezTo>
                    <a:cubicBezTo>
                      <a:pt x="442" y="1"/>
                      <a:pt x="415" y="1"/>
                      <a:pt x="415" y="28"/>
                    </a:cubicBezTo>
                    <a:close/>
                    <a:moveTo>
                      <a:pt x="442" y="309"/>
                    </a:moveTo>
                    <a:cubicBezTo>
                      <a:pt x="415" y="389"/>
                      <a:pt x="362" y="503"/>
                      <a:pt x="308" y="583"/>
                    </a:cubicBezTo>
                    <a:lnTo>
                      <a:pt x="275" y="616"/>
                    </a:lnTo>
                    <a:cubicBezTo>
                      <a:pt x="308" y="616"/>
                      <a:pt x="335" y="616"/>
                      <a:pt x="362" y="643"/>
                    </a:cubicBezTo>
                    <a:cubicBezTo>
                      <a:pt x="415" y="670"/>
                      <a:pt x="442" y="697"/>
                      <a:pt x="475" y="784"/>
                    </a:cubicBezTo>
                    <a:cubicBezTo>
                      <a:pt x="475" y="723"/>
                      <a:pt x="475" y="697"/>
                      <a:pt x="502" y="670"/>
                    </a:cubicBezTo>
                    <a:cubicBezTo>
                      <a:pt x="529" y="616"/>
                      <a:pt x="556" y="556"/>
                      <a:pt x="609" y="529"/>
                    </a:cubicBezTo>
                    <a:lnTo>
                      <a:pt x="643" y="529"/>
                    </a:lnTo>
                    <a:cubicBezTo>
                      <a:pt x="609" y="529"/>
                      <a:pt x="609" y="529"/>
                      <a:pt x="609" y="503"/>
                    </a:cubicBezTo>
                    <a:cubicBezTo>
                      <a:pt x="556" y="503"/>
                      <a:pt x="529" y="449"/>
                      <a:pt x="502" y="416"/>
                    </a:cubicBezTo>
                    <a:cubicBezTo>
                      <a:pt x="475" y="362"/>
                      <a:pt x="442" y="335"/>
                      <a:pt x="442" y="3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1"/>
              <p:cNvSpPr/>
              <p:nvPr/>
            </p:nvSpPr>
            <p:spPr>
              <a:xfrm>
                <a:off x="2603318" y="3492582"/>
                <a:ext cx="98244" cy="135182"/>
              </a:xfrm>
              <a:custGeom>
                <a:rect b="b" l="l" r="r" t="t"/>
                <a:pathLst>
                  <a:path extrusionOk="0" h="1226" w="891">
                    <a:moveTo>
                      <a:pt x="415" y="222"/>
                    </a:moveTo>
                    <a:cubicBezTo>
                      <a:pt x="415" y="275"/>
                      <a:pt x="362" y="416"/>
                      <a:pt x="308" y="529"/>
                    </a:cubicBezTo>
                    <a:cubicBezTo>
                      <a:pt x="275" y="556"/>
                      <a:pt x="248" y="583"/>
                      <a:pt x="221" y="610"/>
                    </a:cubicBezTo>
                    <a:lnTo>
                      <a:pt x="141" y="610"/>
                    </a:lnTo>
                    <a:cubicBezTo>
                      <a:pt x="81" y="643"/>
                      <a:pt x="54" y="643"/>
                      <a:pt x="0" y="670"/>
                    </a:cubicBezTo>
                    <a:lnTo>
                      <a:pt x="0" y="697"/>
                    </a:lnTo>
                    <a:cubicBezTo>
                      <a:pt x="0" y="697"/>
                      <a:pt x="0" y="723"/>
                      <a:pt x="27" y="697"/>
                    </a:cubicBezTo>
                    <a:cubicBezTo>
                      <a:pt x="54" y="697"/>
                      <a:pt x="107" y="697"/>
                      <a:pt x="141" y="670"/>
                    </a:cubicBezTo>
                    <a:lnTo>
                      <a:pt x="167" y="670"/>
                    </a:lnTo>
                    <a:lnTo>
                      <a:pt x="194" y="670"/>
                    </a:lnTo>
                    <a:cubicBezTo>
                      <a:pt x="248" y="670"/>
                      <a:pt x="275" y="670"/>
                      <a:pt x="335" y="697"/>
                    </a:cubicBezTo>
                    <a:cubicBezTo>
                      <a:pt x="388" y="723"/>
                      <a:pt x="415" y="810"/>
                      <a:pt x="442" y="917"/>
                    </a:cubicBezTo>
                    <a:lnTo>
                      <a:pt x="442" y="1031"/>
                    </a:lnTo>
                    <a:cubicBezTo>
                      <a:pt x="442" y="1058"/>
                      <a:pt x="442" y="1085"/>
                      <a:pt x="475" y="1112"/>
                    </a:cubicBezTo>
                    <a:lnTo>
                      <a:pt x="475" y="1172"/>
                    </a:lnTo>
                    <a:lnTo>
                      <a:pt x="475" y="1198"/>
                    </a:lnTo>
                    <a:cubicBezTo>
                      <a:pt x="502" y="1225"/>
                      <a:pt x="502" y="1198"/>
                      <a:pt x="529" y="1198"/>
                    </a:cubicBezTo>
                    <a:lnTo>
                      <a:pt x="529" y="1198"/>
                    </a:lnTo>
                    <a:lnTo>
                      <a:pt x="529" y="1112"/>
                    </a:lnTo>
                    <a:cubicBezTo>
                      <a:pt x="529" y="1058"/>
                      <a:pt x="502" y="1004"/>
                      <a:pt x="502" y="978"/>
                    </a:cubicBezTo>
                    <a:lnTo>
                      <a:pt x="502" y="891"/>
                    </a:lnTo>
                    <a:cubicBezTo>
                      <a:pt x="502" y="837"/>
                      <a:pt x="502" y="750"/>
                      <a:pt x="529" y="697"/>
                    </a:cubicBezTo>
                    <a:cubicBezTo>
                      <a:pt x="529" y="643"/>
                      <a:pt x="556" y="610"/>
                      <a:pt x="609" y="583"/>
                    </a:cubicBezTo>
                    <a:cubicBezTo>
                      <a:pt x="643" y="583"/>
                      <a:pt x="669" y="556"/>
                      <a:pt x="696" y="556"/>
                    </a:cubicBezTo>
                    <a:lnTo>
                      <a:pt x="723" y="556"/>
                    </a:lnTo>
                    <a:cubicBezTo>
                      <a:pt x="750" y="556"/>
                      <a:pt x="776" y="529"/>
                      <a:pt x="837" y="529"/>
                    </a:cubicBezTo>
                    <a:cubicBezTo>
                      <a:pt x="837" y="503"/>
                      <a:pt x="863" y="503"/>
                      <a:pt x="863" y="503"/>
                    </a:cubicBezTo>
                    <a:cubicBezTo>
                      <a:pt x="890" y="503"/>
                      <a:pt x="890" y="476"/>
                      <a:pt x="890" y="476"/>
                    </a:cubicBezTo>
                    <a:cubicBezTo>
                      <a:pt x="863" y="476"/>
                      <a:pt x="863" y="442"/>
                      <a:pt x="863" y="442"/>
                    </a:cubicBezTo>
                    <a:lnTo>
                      <a:pt x="810" y="442"/>
                    </a:lnTo>
                    <a:cubicBezTo>
                      <a:pt x="776" y="476"/>
                      <a:pt x="750" y="476"/>
                      <a:pt x="723" y="503"/>
                    </a:cubicBezTo>
                    <a:lnTo>
                      <a:pt x="723" y="503"/>
                    </a:lnTo>
                    <a:cubicBezTo>
                      <a:pt x="696" y="503"/>
                      <a:pt x="643" y="476"/>
                      <a:pt x="609" y="476"/>
                    </a:cubicBezTo>
                    <a:cubicBezTo>
                      <a:pt x="582" y="442"/>
                      <a:pt x="556" y="416"/>
                      <a:pt x="529" y="389"/>
                    </a:cubicBezTo>
                    <a:cubicBezTo>
                      <a:pt x="502" y="335"/>
                      <a:pt x="475" y="248"/>
                      <a:pt x="475" y="195"/>
                    </a:cubicBezTo>
                    <a:cubicBezTo>
                      <a:pt x="475" y="195"/>
                      <a:pt x="442" y="168"/>
                      <a:pt x="442" y="141"/>
                    </a:cubicBezTo>
                    <a:lnTo>
                      <a:pt x="442" y="28"/>
                    </a:lnTo>
                    <a:cubicBezTo>
                      <a:pt x="442" y="28"/>
                      <a:pt x="442" y="1"/>
                      <a:pt x="415" y="1"/>
                    </a:cubicBezTo>
                    <a:lnTo>
                      <a:pt x="415" y="54"/>
                    </a:lnTo>
                    <a:lnTo>
                      <a:pt x="415" y="195"/>
                    </a:lnTo>
                    <a:close/>
                    <a:moveTo>
                      <a:pt x="415" y="309"/>
                    </a:moveTo>
                    <a:cubicBezTo>
                      <a:pt x="415" y="389"/>
                      <a:pt x="362" y="529"/>
                      <a:pt x="308" y="583"/>
                    </a:cubicBezTo>
                    <a:cubicBezTo>
                      <a:pt x="308" y="610"/>
                      <a:pt x="275" y="610"/>
                      <a:pt x="275" y="610"/>
                    </a:cubicBezTo>
                    <a:cubicBezTo>
                      <a:pt x="308" y="643"/>
                      <a:pt x="335" y="643"/>
                      <a:pt x="362" y="670"/>
                    </a:cubicBezTo>
                    <a:cubicBezTo>
                      <a:pt x="388" y="697"/>
                      <a:pt x="415" y="723"/>
                      <a:pt x="442" y="777"/>
                    </a:cubicBezTo>
                    <a:cubicBezTo>
                      <a:pt x="442" y="750"/>
                      <a:pt x="475" y="697"/>
                      <a:pt x="475" y="670"/>
                    </a:cubicBezTo>
                    <a:cubicBezTo>
                      <a:pt x="502" y="610"/>
                      <a:pt x="529" y="583"/>
                      <a:pt x="582" y="556"/>
                    </a:cubicBezTo>
                    <a:lnTo>
                      <a:pt x="609" y="529"/>
                    </a:lnTo>
                    <a:lnTo>
                      <a:pt x="582" y="529"/>
                    </a:lnTo>
                    <a:cubicBezTo>
                      <a:pt x="529" y="503"/>
                      <a:pt x="502" y="476"/>
                      <a:pt x="475" y="416"/>
                    </a:cubicBezTo>
                    <a:cubicBezTo>
                      <a:pt x="442" y="389"/>
                      <a:pt x="442" y="362"/>
                      <a:pt x="415" y="3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1"/>
              <p:cNvSpPr/>
              <p:nvPr/>
            </p:nvSpPr>
            <p:spPr>
              <a:xfrm>
                <a:off x="2649077" y="2902459"/>
                <a:ext cx="98905" cy="132094"/>
              </a:xfrm>
              <a:custGeom>
                <a:rect b="b" l="l" r="r" t="t"/>
                <a:pathLst>
                  <a:path extrusionOk="0" h="1198" w="897">
                    <a:moveTo>
                      <a:pt x="422" y="194"/>
                    </a:moveTo>
                    <a:cubicBezTo>
                      <a:pt x="422" y="275"/>
                      <a:pt x="361" y="415"/>
                      <a:pt x="308" y="529"/>
                    </a:cubicBezTo>
                    <a:cubicBezTo>
                      <a:pt x="281" y="556"/>
                      <a:pt x="254" y="582"/>
                      <a:pt x="228" y="609"/>
                    </a:cubicBezTo>
                    <a:lnTo>
                      <a:pt x="141" y="609"/>
                    </a:lnTo>
                    <a:cubicBezTo>
                      <a:pt x="87" y="609"/>
                      <a:pt x="60" y="643"/>
                      <a:pt x="0" y="669"/>
                    </a:cubicBezTo>
                    <a:lnTo>
                      <a:pt x="0" y="696"/>
                    </a:lnTo>
                    <a:lnTo>
                      <a:pt x="27" y="696"/>
                    </a:lnTo>
                    <a:cubicBezTo>
                      <a:pt x="60" y="696"/>
                      <a:pt x="114" y="669"/>
                      <a:pt x="141" y="669"/>
                    </a:cubicBezTo>
                    <a:lnTo>
                      <a:pt x="167" y="669"/>
                    </a:lnTo>
                    <a:lnTo>
                      <a:pt x="194" y="669"/>
                    </a:lnTo>
                    <a:cubicBezTo>
                      <a:pt x="254" y="669"/>
                      <a:pt x="281" y="669"/>
                      <a:pt x="335" y="696"/>
                    </a:cubicBezTo>
                    <a:cubicBezTo>
                      <a:pt x="395" y="723"/>
                      <a:pt x="422" y="810"/>
                      <a:pt x="448" y="917"/>
                    </a:cubicBezTo>
                    <a:lnTo>
                      <a:pt x="448" y="1004"/>
                    </a:lnTo>
                    <a:cubicBezTo>
                      <a:pt x="448" y="1031"/>
                      <a:pt x="475" y="1057"/>
                      <a:pt x="475" y="1084"/>
                    </a:cubicBezTo>
                    <a:lnTo>
                      <a:pt x="475" y="1171"/>
                    </a:lnTo>
                    <a:lnTo>
                      <a:pt x="502" y="1198"/>
                    </a:lnTo>
                    <a:lnTo>
                      <a:pt x="529" y="1198"/>
                    </a:lnTo>
                    <a:lnTo>
                      <a:pt x="529" y="1198"/>
                    </a:lnTo>
                    <a:lnTo>
                      <a:pt x="529" y="1111"/>
                    </a:lnTo>
                    <a:cubicBezTo>
                      <a:pt x="529" y="1057"/>
                      <a:pt x="502" y="1004"/>
                      <a:pt x="502" y="977"/>
                    </a:cubicBezTo>
                    <a:lnTo>
                      <a:pt x="502" y="890"/>
                    </a:lnTo>
                    <a:cubicBezTo>
                      <a:pt x="502" y="810"/>
                      <a:pt x="502" y="750"/>
                      <a:pt x="529" y="696"/>
                    </a:cubicBezTo>
                    <a:cubicBezTo>
                      <a:pt x="529" y="643"/>
                      <a:pt x="562" y="609"/>
                      <a:pt x="616" y="582"/>
                    </a:cubicBezTo>
                    <a:cubicBezTo>
                      <a:pt x="642" y="556"/>
                      <a:pt x="669" y="556"/>
                      <a:pt x="696" y="556"/>
                    </a:cubicBezTo>
                    <a:lnTo>
                      <a:pt x="729" y="556"/>
                    </a:lnTo>
                    <a:cubicBezTo>
                      <a:pt x="756" y="529"/>
                      <a:pt x="810" y="529"/>
                      <a:pt x="836" y="502"/>
                    </a:cubicBezTo>
                    <a:lnTo>
                      <a:pt x="863" y="502"/>
                    </a:lnTo>
                    <a:cubicBezTo>
                      <a:pt x="897" y="502"/>
                      <a:pt x="897" y="475"/>
                      <a:pt x="897" y="475"/>
                    </a:cubicBezTo>
                    <a:cubicBezTo>
                      <a:pt x="897" y="442"/>
                      <a:pt x="863" y="442"/>
                      <a:pt x="863" y="442"/>
                    </a:cubicBezTo>
                    <a:lnTo>
                      <a:pt x="810" y="442"/>
                    </a:lnTo>
                    <a:cubicBezTo>
                      <a:pt x="783" y="442"/>
                      <a:pt x="756" y="475"/>
                      <a:pt x="729" y="475"/>
                    </a:cubicBezTo>
                    <a:lnTo>
                      <a:pt x="729" y="475"/>
                    </a:lnTo>
                    <a:lnTo>
                      <a:pt x="616" y="475"/>
                    </a:lnTo>
                    <a:cubicBezTo>
                      <a:pt x="589" y="442"/>
                      <a:pt x="562" y="415"/>
                      <a:pt x="529" y="388"/>
                    </a:cubicBezTo>
                    <a:cubicBezTo>
                      <a:pt x="502" y="335"/>
                      <a:pt x="475" y="248"/>
                      <a:pt x="475" y="194"/>
                    </a:cubicBezTo>
                    <a:lnTo>
                      <a:pt x="475" y="141"/>
                    </a:lnTo>
                    <a:cubicBezTo>
                      <a:pt x="475" y="107"/>
                      <a:pt x="475" y="54"/>
                      <a:pt x="448" y="27"/>
                    </a:cubicBezTo>
                    <a:lnTo>
                      <a:pt x="448" y="0"/>
                    </a:lnTo>
                    <a:cubicBezTo>
                      <a:pt x="422" y="0"/>
                      <a:pt x="422" y="27"/>
                      <a:pt x="422" y="54"/>
                    </a:cubicBezTo>
                    <a:close/>
                    <a:moveTo>
                      <a:pt x="448" y="308"/>
                    </a:moveTo>
                    <a:cubicBezTo>
                      <a:pt x="422" y="388"/>
                      <a:pt x="361" y="502"/>
                      <a:pt x="308" y="582"/>
                    </a:cubicBezTo>
                    <a:lnTo>
                      <a:pt x="281" y="609"/>
                    </a:lnTo>
                    <a:cubicBezTo>
                      <a:pt x="308" y="609"/>
                      <a:pt x="335" y="643"/>
                      <a:pt x="361" y="643"/>
                    </a:cubicBezTo>
                    <a:cubicBezTo>
                      <a:pt x="395" y="669"/>
                      <a:pt x="422" y="723"/>
                      <a:pt x="448" y="776"/>
                    </a:cubicBezTo>
                    <a:cubicBezTo>
                      <a:pt x="475" y="750"/>
                      <a:pt x="475" y="696"/>
                      <a:pt x="475" y="669"/>
                    </a:cubicBezTo>
                    <a:cubicBezTo>
                      <a:pt x="502" y="609"/>
                      <a:pt x="529" y="582"/>
                      <a:pt x="589" y="556"/>
                    </a:cubicBezTo>
                    <a:lnTo>
                      <a:pt x="616" y="529"/>
                    </a:lnTo>
                    <a:lnTo>
                      <a:pt x="616" y="529"/>
                    </a:lnTo>
                    <a:cubicBezTo>
                      <a:pt x="562" y="502"/>
                      <a:pt x="502" y="475"/>
                      <a:pt x="475" y="415"/>
                    </a:cubicBezTo>
                    <a:cubicBezTo>
                      <a:pt x="448" y="388"/>
                      <a:pt x="448" y="335"/>
                      <a:pt x="448" y="30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1"/>
              <p:cNvSpPr/>
              <p:nvPr/>
            </p:nvSpPr>
            <p:spPr>
              <a:xfrm>
                <a:off x="1069577" y="2607398"/>
                <a:ext cx="132205" cy="190423"/>
              </a:xfrm>
              <a:custGeom>
                <a:rect b="b" l="l" r="r" t="t"/>
                <a:pathLst>
                  <a:path extrusionOk="0" h="1727" w="1199">
                    <a:moveTo>
                      <a:pt x="582" y="475"/>
                    </a:moveTo>
                    <a:cubicBezTo>
                      <a:pt x="529" y="555"/>
                      <a:pt x="442" y="642"/>
                      <a:pt x="362" y="696"/>
                    </a:cubicBezTo>
                    <a:cubicBezTo>
                      <a:pt x="301" y="723"/>
                      <a:pt x="248" y="776"/>
                      <a:pt x="194" y="810"/>
                    </a:cubicBezTo>
                    <a:lnTo>
                      <a:pt x="54" y="810"/>
                    </a:lnTo>
                    <a:lnTo>
                      <a:pt x="54" y="810"/>
                    </a:lnTo>
                    <a:lnTo>
                      <a:pt x="54" y="810"/>
                    </a:lnTo>
                    <a:lnTo>
                      <a:pt x="27" y="810"/>
                    </a:lnTo>
                    <a:lnTo>
                      <a:pt x="27" y="836"/>
                    </a:lnTo>
                    <a:lnTo>
                      <a:pt x="27" y="836"/>
                    </a:lnTo>
                    <a:cubicBezTo>
                      <a:pt x="0" y="836"/>
                      <a:pt x="0" y="836"/>
                      <a:pt x="0" y="863"/>
                    </a:cubicBezTo>
                    <a:lnTo>
                      <a:pt x="27" y="863"/>
                    </a:lnTo>
                    <a:lnTo>
                      <a:pt x="81" y="863"/>
                    </a:lnTo>
                    <a:lnTo>
                      <a:pt x="168" y="863"/>
                    </a:lnTo>
                    <a:lnTo>
                      <a:pt x="248" y="863"/>
                    </a:lnTo>
                    <a:cubicBezTo>
                      <a:pt x="335" y="890"/>
                      <a:pt x="388" y="944"/>
                      <a:pt x="415" y="1004"/>
                    </a:cubicBezTo>
                    <a:cubicBezTo>
                      <a:pt x="469" y="1084"/>
                      <a:pt x="502" y="1225"/>
                      <a:pt x="502" y="1365"/>
                    </a:cubicBezTo>
                    <a:cubicBezTo>
                      <a:pt x="502" y="1419"/>
                      <a:pt x="502" y="1506"/>
                      <a:pt x="469" y="1586"/>
                    </a:cubicBezTo>
                    <a:cubicBezTo>
                      <a:pt x="469" y="1613"/>
                      <a:pt x="442" y="1673"/>
                      <a:pt x="442" y="1673"/>
                    </a:cubicBezTo>
                    <a:cubicBezTo>
                      <a:pt x="442" y="1726"/>
                      <a:pt x="469" y="1726"/>
                      <a:pt x="502" y="1726"/>
                    </a:cubicBezTo>
                    <a:cubicBezTo>
                      <a:pt x="502" y="1726"/>
                      <a:pt x="529" y="1726"/>
                      <a:pt x="529" y="1700"/>
                    </a:cubicBezTo>
                    <a:lnTo>
                      <a:pt x="556" y="1673"/>
                    </a:lnTo>
                    <a:cubicBezTo>
                      <a:pt x="556" y="1586"/>
                      <a:pt x="582" y="1479"/>
                      <a:pt x="582" y="1338"/>
                    </a:cubicBezTo>
                    <a:cubicBezTo>
                      <a:pt x="582" y="1278"/>
                      <a:pt x="609" y="1225"/>
                      <a:pt x="636" y="1198"/>
                    </a:cubicBezTo>
                    <a:cubicBezTo>
                      <a:pt x="696" y="1084"/>
                      <a:pt x="777" y="1004"/>
                      <a:pt x="944" y="977"/>
                    </a:cubicBezTo>
                    <a:lnTo>
                      <a:pt x="1084" y="917"/>
                    </a:lnTo>
                    <a:cubicBezTo>
                      <a:pt x="1111" y="917"/>
                      <a:pt x="1171" y="890"/>
                      <a:pt x="1171" y="890"/>
                    </a:cubicBezTo>
                    <a:cubicBezTo>
                      <a:pt x="1198" y="890"/>
                      <a:pt x="1198" y="863"/>
                      <a:pt x="1198" y="863"/>
                    </a:cubicBezTo>
                    <a:lnTo>
                      <a:pt x="1198" y="836"/>
                    </a:lnTo>
                    <a:lnTo>
                      <a:pt x="1138" y="836"/>
                    </a:lnTo>
                    <a:cubicBezTo>
                      <a:pt x="1004" y="863"/>
                      <a:pt x="864" y="810"/>
                      <a:pt x="777" y="723"/>
                    </a:cubicBezTo>
                    <a:cubicBezTo>
                      <a:pt x="723" y="669"/>
                      <a:pt x="669" y="582"/>
                      <a:pt x="636" y="475"/>
                    </a:cubicBezTo>
                    <a:cubicBezTo>
                      <a:pt x="750" y="335"/>
                      <a:pt x="803" y="141"/>
                      <a:pt x="723" y="27"/>
                    </a:cubicBezTo>
                    <a:cubicBezTo>
                      <a:pt x="723" y="27"/>
                      <a:pt x="669" y="0"/>
                      <a:pt x="669" y="27"/>
                    </a:cubicBezTo>
                    <a:lnTo>
                      <a:pt x="669" y="80"/>
                    </a:lnTo>
                    <a:cubicBezTo>
                      <a:pt x="636" y="141"/>
                      <a:pt x="582" y="335"/>
                      <a:pt x="582" y="388"/>
                    </a:cubicBezTo>
                    <a:lnTo>
                      <a:pt x="582" y="475"/>
                    </a:lnTo>
                    <a:close/>
                    <a:moveTo>
                      <a:pt x="609" y="555"/>
                    </a:moveTo>
                    <a:cubicBezTo>
                      <a:pt x="529" y="609"/>
                      <a:pt x="469" y="696"/>
                      <a:pt x="388" y="749"/>
                    </a:cubicBezTo>
                    <a:cubicBezTo>
                      <a:pt x="362" y="776"/>
                      <a:pt x="335" y="776"/>
                      <a:pt x="275" y="810"/>
                    </a:cubicBezTo>
                    <a:cubicBezTo>
                      <a:pt x="362" y="836"/>
                      <a:pt x="442" y="890"/>
                      <a:pt x="469" y="977"/>
                    </a:cubicBezTo>
                    <a:cubicBezTo>
                      <a:pt x="529" y="1030"/>
                      <a:pt x="556" y="1111"/>
                      <a:pt x="556" y="1198"/>
                    </a:cubicBezTo>
                    <a:lnTo>
                      <a:pt x="582" y="1171"/>
                    </a:lnTo>
                    <a:cubicBezTo>
                      <a:pt x="636" y="1030"/>
                      <a:pt x="750" y="944"/>
                      <a:pt x="917" y="917"/>
                    </a:cubicBezTo>
                    <a:lnTo>
                      <a:pt x="971" y="890"/>
                    </a:lnTo>
                    <a:cubicBezTo>
                      <a:pt x="890" y="890"/>
                      <a:pt x="803" y="836"/>
                      <a:pt x="750" y="776"/>
                    </a:cubicBezTo>
                    <a:cubicBezTo>
                      <a:pt x="669" y="723"/>
                      <a:pt x="609" y="642"/>
                      <a:pt x="609" y="555"/>
                    </a:cubicBezTo>
                    <a:close/>
                    <a:moveTo>
                      <a:pt x="696" y="107"/>
                    </a:moveTo>
                    <a:cubicBezTo>
                      <a:pt x="669" y="194"/>
                      <a:pt x="636" y="335"/>
                      <a:pt x="636" y="361"/>
                    </a:cubicBezTo>
                    <a:lnTo>
                      <a:pt x="636" y="388"/>
                    </a:lnTo>
                    <a:cubicBezTo>
                      <a:pt x="696" y="308"/>
                      <a:pt x="723" y="194"/>
                      <a:pt x="69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1"/>
              <p:cNvSpPr/>
              <p:nvPr/>
            </p:nvSpPr>
            <p:spPr>
              <a:xfrm>
                <a:off x="2799474" y="3308224"/>
                <a:ext cx="132977" cy="190423"/>
              </a:xfrm>
              <a:custGeom>
                <a:rect b="b" l="l" r="r" t="t"/>
                <a:pathLst>
                  <a:path extrusionOk="0" h="1727" w="1206">
                    <a:moveTo>
                      <a:pt x="590" y="475"/>
                    </a:moveTo>
                    <a:cubicBezTo>
                      <a:pt x="503" y="556"/>
                      <a:pt x="449" y="643"/>
                      <a:pt x="369" y="696"/>
                    </a:cubicBezTo>
                    <a:cubicBezTo>
                      <a:pt x="309" y="723"/>
                      <a:pt x="228" y="776"/>
                      <a:pt x="202" y="810"/>
                    </a:cubicBezTo>
                    <a:lnTo>
                      <a:pt x="61" y="810"/>
                    </a:lnTo>
                    <a:lnTo>
                      <a:pt x="34" y="810"/>
                    </a:lnTo>
                    <a:lnTo>
                      <a:pt x="34" y="810"/>
                    </a:lnTo>
                    <a:lnTo>
                      <a:pt x="34" y="810"/>
                    </a:lnTo>
                    <a:lnTo>
                      <a:pt x="34" y="837"/>
                    </a:lnTo>
                    <a:lnTo>
                      <a:pt x="34" y="837"/>
                    </a:lnTo>
                    <a:cubicBezTo>
                      <a:pt x="1" y="837"/>
                      <a:pt x="1" y="837"/>
                      <a:pt x="1" y="863"/>
                    </a:cubicBezTo>
                    <a:lnTo>
                      <a:pt x="34" y="863"/>
                    </a:lnTo>
                    <a:lnTo>
                      <a:pt x="61" y="863"/>
                    </a:lnTo>
                    <a:lnTo>
                      <a:pt x="168" y="863"/>
                    </a:lnTo>
                    <a:lnTo>
                      <a:pt x="255" y="863"/>
                    </a:lnTo>
                    <a:cubicBezTo>
                      <a:pt x="309" y="890"/>
                      <a:pt x="369" y="944"/>
                      <a:pt x="422" y="1004"/>
                    </a:cubicBezTo>
                    <a:cubicBezTo>
                      <a:pt x="476" y="1084"/>
                      <a:pt x="503" y="1225"/>
                      <a:pt x="503" y="1365"/>
                    </a:cubicBezTo>
                    <a:cubicBezTo>
                      <a:pt x="476" y="1419"/>
                      <a:pt x="476" y="1506"/>
                      <a:pt x="476" y="1586"/>
                    </a:cubicBezTo>
                    <a:cubicBezTo>
                      <a:pt x="476" y="1613"/>
                      <a:pt x="449" y="1646"/>
                      <a:pt x="449" y="1673"/>
                    </a:cubicBezTo>
                    <a:cubicBezTo>
                      <a:pt x="449" y="1726"/>
                      <a:pt x="476" y="1726"/>
                      <a:pt x="503" y="1726"/>
                    </a:cubicBezTo>
                    <a:cubicBezTo>
                      <a:pt x="503" y="1726"/>
                      <a:pt x="536" y="1726"/>
                      <a:pt x="536" y="1700"/>
                    </a:cubicBezTo>
                    <a:lnTo>
                      <a:pt x="536" y="1673"/>
                    </a:lnTo>
                    <a:cubicBezTo>
                      <a:pt x="563" y="1586"/>
                      <a:pt x="563" y="1479"/>
                      <a:pt x="563" y="1338"/>
                    </a:cubicBezTo>
                    <a:cubicBezTo>
                      <a:pt x="590" y="1278"/>
                      <a:pt x="590" y="1225"/>
                      <a:pt x="616" y="1198"/>
                    </a:cubicBezTo>
                    <a:cubicBezTo>
                      <a:pt x="703" y="1084"/>
                      <a:pt x="784" y="1004"/>
                      <a:pt x="924" y="944"/>
                    </a:cubicBezTo>
                    <a:lnTo>
                      <a:pt x="1092" y="917"/>
                    </a:lnTo>
                    <a:lnTo>
                      <a:pt x="1172" y="890"/>
                    </a:lnTo>
                    <a:cubicBezTo>
                      <a:pt x="1205" y="890"/>
                      <a:pt x="1205" y="863"/>
                      <a:pt x="1205" y="863"/>
                    </a:cubicBezTo>
                    <a:cubicBezTo>
                      <a:pt x="1205" y="863"/>
                      <a:pt x="1205" y="837"/>
                      <a:pt x="1172" y="837"/>
                    </a:cubicBezTo>
                    <a:lnTo>
                      <a:pt x="1145" y="837"/>
                    </a:lnTo>
                    <a:cubicBezTo>
                      <a:pt x="1005" y="863"/>
                      <a:pt x="871" y="810"/>
                      <a:pt x="784" y="723"/>
                    </a:cubicBezTo>
                    <a:cubicBezTo>
                      <a:pt x="703" y="669"/>
                      <a:pt x="670" y="582"/>
                      <a:pt x="643" y="475"/>
                    </a:cubicBezTo>
                    <a:cubicBezTo>
                      <a:pt x="757" y="308"/>
                      <a:pt x="810" y="141"/>
                      <a:pt x="703" y="27"/>
                    </a:cubicBezTo>
                    <a:cubicBezTo>
                      <a:pt x="703" y="27"/>
                      <a:pt x="670" y="0"/>
                      <a:pt x="670" y="27"/>
                    </a:cubicBezTo>
                    <a:cubicBezTo>
                      <a:pt x="670" y="54"/>
                      <a:pt x="643" y="54"/>
                      <a:pt x="643" y="81"/>
                    </a:cubicBezTo>
                    <a:cubicBezTo>
                      <a:pt x="616" y="141"/>
                      <a:pt x="563" y="335"/>
                      <a:pt x="563" y="362"/>
                    </a:cubicBezTo>
                    <a:cubicBezTo>
                      <a:pt x="563" y="415"/>
                      <a:pt x="563" y="442"/>
                      <a:pt x="590" y="475"/>
                    </a:cubicBezTo>
                    <a:close/>
                    <a:moveTo>
                      <a:pt x="590" y="556"/>
                    </a:moveTo>
                    <a:cubicBezTo>
                      <a:pt x="536" y="609"/>
                      <a:pt x="476" y="696"/>
                      <a:pt x="396" y="750"/>
                    </a:cubicBezTo>
                    <a:cubicBezTo>
                      <a:pt x="369" y="776"/>
                      <a:pt x="309" y="776"/>
                      <a:pt x="282" y="810"/>
                    </a:cubicBezTo>
                    <a:cubicBezTo>
                      <a:pt x="369" y="837"/>
                      <a:pt x="422" y="890"/>
                      <a:pt x="476" y="977"/>
                    </a:cubicBezTo>
                    <a:cubicBezTo>
                      <a:pt x="503" y="1031"/>
                      <a:pt x="536" y="1111"/>
                      <a:pt x="563" y="1198"/>
                    </a:cubicBezTo>
                    <a:cubicBezTo>
                      <a:pt x="563" y="1198"/>
                      <a:pt x="563" y="1171"/>
                      <a:pt x="590" y="1171"/>
                    </a:cubicBezTo>
                    <a:cubicBezTo>
                      <a:pt x="643" y="1031"/>
                      <a:pt x="757" y="944"/>
                      <a:pt x="924" y="890"/>
                    </a:cubicBezTo>
                    <a:lnTo>
                      <a:pt x="978" y="890"/>
                    </a:lnTo>
                    <a:cubicBezTo>
                      <a:pt x="871" y="890"/>
                      <a:pt x="784" y="837"/>
                      <a:pt x="730" y="776"/>
                    </a:cubicBezTo>
                    <a:cubicBezTo>
                      <a:pt x="670" y="723"/>
                      <a:pt x="616" y="643"/>
                      <a:pt x="590" y="556"/>
                    </a:cubicBezTo>
                    <a:close/>
                    <a:moveTo>
                      <a:pt x="703" y="107"/>
                    </a:moveTo>
                    <a:cubicBezTo>
                      <a:pt x="670" y="194"/>
                      <a:pt x="616" y="335"/>
                      <a:pt x="643" y="362"/>
                    </a:cubicBezTo>
                    <a:lnTo>
                      <a:pt x="643" y="388"/>
                    </a:lnTo>
                    <a:cubicBezTo>
                      <a:pt x="703" y="308"/>
                      <a:pt x="730" y="194"/>
                      <a:pt x="703"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0" name="Shape 2400"/>
        <p:cNvGrpSpPr/>
        <p:nvPr/>
      </p:nvGrpSpPr>
      <p:grpSpPr>
        <a:xfrm>
          <a:off x="0" y="0"/>
          <a:ext cx="0" cy="0"/>
          <a:chOff x="0" y="0"/>
          <a:chExt cx="0" cy="0"/>
        </a:xfrm>
      </p:grpSpPr>
      <p:sp>
        <p:nvSpPr>
          <p:cNvPr id="2401" name="Google Shape;2401;p72"/>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402" name="Google Shape;2402;p72"/>
          <p:cNvSpPr txBox="1"/>
          <p:nvPr>
            <p:ph idx="1" type="body"/>
          </p:nvPr>
        </p:nvSpPr>
        <p:spPr>
          <a:xfrm>
            <a:off x="720000" y="1152475"/>
            <a:ext cx="7704000" cy="34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 </a:t>
            </a:r>
            <a:endParaRPr sz="1200"/>
          </a:p>
          <a:p>
            <a:pPr indent="0" lvl="0" marL="0" rtl="0" algn="l">
              <a:spcBef>
                <a:spcPts val="1000"/>
              </a:spcBef>
              <a:spcAft>
                <a:spcPts val="0"/>
              </a:spcAft>
              <a:buNone/>
            </a:pPr>
            <a:r>
              <a:rPr b="1" lang="en">
                <a:latin typeface="Montserrat"/>
                <a:ea typeface="Montserrat"/>
                <a:cs typeface="Montserrat"/>
                <a:sym typeface="Montserrat"/>
              </a:rPr>
              <a:t>Photos</a:t>
            </a:r>
            <a:endParaRPr b="1">
              <a:latin typeface="Montserrat"/>
              <a:ea typeface="Montserrat"/>
              <a:cs typeface="Montserrat"/>
              <a:sym typeface="Montserrat"/>
            </a:endParaRPr>
          </a:p>
          <a:p>
            <a:pPr indent="-304800" lvl="0" marL="457200" rtl="0" algn="l">
              <a:spcBef>
                <a:spcPts val="0"/>
              </a:spcBef>
              <a:spcAft>
                <a:spcPts val="0"/>
              </a:spcAft>
              <a:buSzPts val="1200"/>
              <a:buChar char="●"/>
            </a:pPr>
            <a:r>
              <a:rPr lang="en" sz="1200" u="sng">
                <a:hlinkClick r:id="rId3"/>
              </a:rPr>
              <a:t>Young and depressed adult at home</a:t>
            </a:r>
            <a:endParaRPr sz="1200"/>
          </a:p>
          <a:p>
            <a:pPr indent="-304800" lvl="0" marL="457200" rtl="0" algn="l">
              <a:spcBef>
                <a:spcPts val="0"/>
              </a:spcBef>
              <a:spcAft>
                <a:spcPts val="0"/>
              </a:spcAft>
              <a:buSzPts val="1200"/>
              <a:buChar char="●"/>
            </a:pPr>
            <a:r>
              <a:rPr lang="en" sz="1200" u="sng">
                <a:hlinkClick r:id="rId4"/>
              </a:rPr>
              <a:t>Covid recovery center female doctor holding elder patient's hands</a:t>
            </a:r>
            <a:endParaRPr sz="1200"/>
          </a:p>
          <a:p>
            <a:pPr indent="-304800" lvl="0" marL="457200" rtl="0" algn="l">
              <a:spcBef>
                <a:spcPts val="0"/>
              </a:spcBef>
              <a:spcAft>
                <a:spcPts val="0"/>
              </a:spcAft>
              <a:buSzPts val="1200"/>
              <a:buChar char="●"/>
            </a:pPr>
            <a:r>
              <a:rPr lang="en" sz="1200" u="sng">
                <a:hlinkClick r:id="rId5"/>
              </a:rPr>
              <a:t>Full shot psychologist in her office</a:t>
            </a:r>
            <a:endParaRPr sz="1200"/>
          </a:p>
          <a:p>
            <a:pPr indent="-304800" lvl="0" marL="457200" rtl="0" algn="l">
              <a:spcBef>
                <a:spcPts val="0"/>
              </a:spcBef>
              <a:spcAft>
                <a:spcPts val="0"/>
              </a:spcAft>
              <a:buSzPts val="1200"/>
              <a:buChar char="●"/>
            </a:pPr>
            <a:r>
              <a:rPr lang="en" sz="1200" u="sng">
                <a:hlinkClick r:id="rId6"/>
              </a:rPr>
              <a:t>Front view of man doing a presentation during a meeting</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a:latin typeface="Montserrat"/>
                <a:ea typeface="Montserrat"/>
                <a:cs typeface="Montserrat"/>
                <a:sym typeface="Montserrat"/>
              </a:rPr>
              <a:t>Vector</a:t>
            </a:r>
            <a:endParaRPr b="1">
              <a:latin typeface="Montserrat"/>
              <a:ea typeface="Montserrat"/>
              <a:cs typeface="Montserrat"/>
              <a:sym typeface="Montserrat"/>
            </a:endParaRPr>
          </a:p>
          <a:p>
            <a:pPr indent="-304800" lvl="0" marL="457200" rtl="0" algn="l">
              <a:spcBef>
                <a:spcPts val="0"/>
              </a:spcBef>
              <a:spcAft>
                <a:spcPts val="0"/>
              </a:spcAft>
              <a:buSzPts val="1200"/>
              <a:buChar char="●"/>
            </a:pPr>
            <a:r>
              <a:rPr lang="en" sz="1200" u="sng">
                <a:hlinkClick r:id="rId7"/>
              </a:rPr>
              <a:t>Illustrations of people with mental health problems I</a:t>
            </a:r>
            <a:endParaRPr sz="1200"/>
          </a:p>
          <a:p>
            <a:pPr indent="-304800" lvl="0" marL="457200" rtl="0" algn="l">
              <a:spcBef>
                <a:spcPts val="0"/>
              </a:spcBef>
              <a:spcAft>
                <a:spcPts val="0"/>
              </a:spcAft>
              <a:buSzPts val="1200"/>
              <a:buChar char="●"/>
            </a:pPr>
            <a:r>
              <a:rPr lang="en" sz="1200" u="sng">
                <a:hlinkClick r:id="rId8"/>
              </a:rPr>
              <a:t>Illustrations of people with mental health problems II</a:t>
            </a:r>
            <a:endParaRPr sz="1200"/>
          </a:p>
          <a:p>
            <a:pPr indent="-304800" lvl="0" marL="457200" rtl="0" algn="l">
              <a:spcBef>
                <a:spcPts val="0"/>
              </a:spcBef>
              <a:spcAft>
                <a:spcPts val="0"/>
              </a:spcAft>
              <a:buSzPts val="1200"/>
              <a:buChar char="●"/>
            </a:pPr>
            <a:r>
              <a:rPr lang="en" sz="1200" u="sng">
                <a:hlinkClick r:id="rId9"/>
              </a:rPr>
              <a:t>Mental health logos collection</a:t>
            </a:r>
            <a:endParaRPr sz="1200"/>
          </a:p>
          <a:p>
            <a:pPr indent="-304800" lvl="0" marL="457200" rtl="0" algn="l">
              <a:spcBef>
                <a:spcPts val="0"/>
              </a:spcBef>
              <a:spcAft>
                <a:spcPts val="0"/>
              </a:spcAft>
              <a:buSzPts val="1200"/>
              <a:buChar char="●"/>
            </a:pPr>
            <a:r>
              <a:rPr lang="en" sz="1200" u="sng">
                <a:hlinkClick r:id="rId10"/>
              </a:rPr>
              <a:t>Mental health landing page template I</a:t>
            </a:r>
            <a:endParaRPr sz="1200"/>
          </a:p>
          <a:p>
            <a:pPr indent="-304800" lvl="0" marL="457200" rtl="0" algn="l">
              <a:spcBef>
                <a:spcPts val="0"/>
              </a:spcBef>
              <a:spcAft>
                <a:spcPts val="0"/>
              </a:spcAft>
              <a:buSzPts val="1200"/>
              <a:buChar char="●"/>
            </a:pPr>
            <a:r>
              <a:rPr lang="en" sz="1200" u="sng">
                <a:hlinkClick r:id="rId11"/>
              </a:rPr>
              <a:t>Mental health landing page template II</a:t>
            </a:r>
            <a:endParaRPr sz="1200"/>
          </a:p>
          <a:p>
            <a:pPr indent="-304800" lvl="0" marL="457200" rtl="0" algn="l">
              <a:spcBef>
                <a:spcPts val="0"/>
              </a:spcBef>
              <a:spcAft>
                <a:spcPts val="0"/>
              </a:spcAft>
              <a:buSzPts val="1200"/>
              <a:buChar char="●"/>
            </a:pPr>
            <a:r>
              <a:rPr lang="en" sz="1200" u="sng">
                <a:hlinkClick r:id="rId12"/>
              </a:rPr>
              <a:t>Mental health social media cover template I</a:t>
            </a:r>
            <a:endParaRPr sz="1200"/>
          </a:p>
          <a:p>
            <a:pPr indent="-304800" lvl="0" marL="457200" rtl="0" algn="l">
              <a:spcBef>
                <a:spcPts val="0"/>
              </a:spcBef>
              <a:spcAft>
                <a:spcPts val="0"/>
              </a:spcAft>
              <a:buSzPts val="1200"/>
              <a:buChar char="●"/>
            </a:pPr>
            <a:r>
              <a:rPr lang="en" sz="1200" u="sng">
                <a:hlinkClick r:id="rId13"/>
              </a:rPr>
              <a:t>Mental health social media cover template II</a:t>
            </a:r>
            <a:endParaRPr sz="1200"/>
          </a:p>
          <a:p>
            <a:pPr indent="-304800" lvl="0" marL="457200" rtl="0" algn="l">
              <a:spcBef>
                <a:spcPts val="0"/>
              </a:spcBef>
              <a:spcAft>
                <a:spcPts val="0"/>
              </a:spcAft>
              <a:buSzPts val="1200"/>
              <a:buChar char="●"/>
            </a:pPr>
            <a:r>
              <a:rPr lang="en" sz="1200" u="sng">
                <a:hlinkClick r:id="rId14"/>
              </a:rPr>
              <a:t>Mental health social media post template</a:t>
            </a:r>
            <a:endParaRPr sz="1200"/>
          </a:p>
          <a:p>
            <a:pPr indent="-304800" lvl="0" marL="457200" rtl="0" algn="l">
              <a:spcBef>
                <a:spcPts val="0"/>
              </a:spcBef>
              <a:spcAft>
                <a:spcPts val="0"/>
              </a:spcAft>
              <a:buSzPts val="1200"/>
              <a:buChar char="●"/>
            </a:pPr>
            <a:r>
              <a:rPr lang="en" sz="1200" u="sng">
                <a:hlinkClick r:id="rId15"/>
              </a:rPr>
              <a:t>Flat design flower silhouettes illustration</a:t>
            </a:r>
            <a:endParaRPr sz="1200"/>
          </a:p>
        </p:txBody>
      </p:sp>
      <p:sp>
        <p:nvSpPr>
          <p:cNvPr id="2403" name="Google Shape;2403;p72"/>
          <p:cNvSpPr/>
          <p:nvPr/>
        </p:nvSpPr>
        <p:spPr>
          <a:xfrm rot="2476201">
            <a:off x="7397533" y="3429130"/>
            <a:ext cx="1440157" cy="2243147"/>
          </a:xfrm>
          <a:custGeom>
            <a:rect b="b" l="l" r="r" t="t"/>
            <a:pathLst>
              <a:path extrusionOk="0" h="89727" w="57607">
                <a:moveTo>
                  <a:pt x="1277" y="1"/>
                </a:moveTo>
                <a:lnTo>
                  <a:pt x="1277" y="1"/>
                </a:lnTo>
                <a:cubicBezTo>
                  <a:pt x="2158" y="3525"/>
                  <a:pt x="3799" y="6958"/>
                  <a:pt x="5196" y="10361"/>
                </a:cubicBezTo>
                <a:cubicBezTo>
                  <a:pt x="8356" y="18717"/>
                  <a:pt x="10878" y="26829"/>
                  <a:pt x="18990" y="31386"/>
                </a:cubicBezTo>
                <a:cubicBezTo>
                  <a:pt x="20631" y="32267"/>
                  <a:pt x="23548" y="33422"/>
                  <a:pt x="25067" y="35062"/>
                </a:cubicBezTo>
                <a:cubicBezTo>
                  <a:pt x="27862" y="43023"/>
                  <a:pt x="29108" y="51378"/>
                  <a:pt x="29260" y="59733"/>
                </a:cubicBezTo>
                <a:cubicBezTo>
                  <a:pt x="28348" y="57971"/>
                  <a:pt x="26981" y="56330"/>
                  <a:pt x="25310" y="54811"/>
                </a:cubicBezTo>
                <a:cubicBezTo>
                  <a:pt x="25188" y="54416"/>
                  <a:pt x="25067" y="54052"/>
                  <a:pt x="24945" y="53657"/>
                </a:cubicBezTo>
                <a:cubicBezTo>
                  <a:pt x="22272" y="43023"/>
                  <a:pt x="12276" y="42020"/>
                  <a:pt x="2796" y="39377"/>
                </a:cubicBezTo>
                <a:lnTo>
                  <a:pt x="2796" y="39377"/>
                </a:lnTo>
                <a:cubicBezTo>
                  <a:pt x="7232" y="43296"/>
                  <a:pt x="7718" y="50011"/>
                  <a:pt x="13552" y="53292"/>
                </a:cubicBezTo>
                <a:cubicBezTo>
                  <a:pt x="16833" y="55054"/>
                  <a:pt x="20904" y="54690"/>
                  <a:pt x="24429" y="55935"/>
                </a:cubicBezTo>
                <a:cubicBezTo>
                  <a:pt x="26464" y="57850"/>
                  <a:pt x="28227" y="60128"/>
                  <a:pt x="29260" y="62650"/>
                </a:cubicBezTo>
                <a:cubicBezTo>
                  <a:pt x="29260" y="70003"/>
                  <a:pt x="28500" y="77477"/>
                  <a:pt x="27102" y="84678"/>
                </a:cubicBezTo>
                <a:cubicBezTo>
                  <a:pt x="26464" y="83280"/>
                  <a:pt x="25705" y="82034"/>
                  <a:pt x="24824" y="80758"/>
                </a:cubicBezTo>
                <a:cubicBezTo>
                  <a:pt x="24945" y="80120"/>
                  <a:pt x="24945" y="79482"/>
                  <a:pt x="24945" y="78874"/>
                </a:cubicBezTo>
                <a:cubicBezTo>
                  <a:pt x="25462" y="63926"/>
                  <a:pt x="10756" y="63167"/>
                  <a:pt x="1" y="58093"/>
                </a:cubicBezTo>
                <a:lnTo>
                  <a:pt x="1" y="58093"/>
                </a:lnTo>
                <a:cubicBezTo>
                  <a:pt x="1399" y="60493"/>
                  <a:pt x="2675" y="62772"/>
                  <a:pt x="3799" y="65324"/>
                </a:cubicBezTo>
                <a:cubicBezTo>
                  <a:pt x="6837" y="71279"/>
                  <a:pt x="9511" y="77841"/>
                  <a:pt x="16590" y="79877"/>
                </a:cubicBezTo>
                <a:cubicBezTo>
                  <a:pt x="18626" y="80515"/>
                  <a:pt x="21269" y="80242"/>
                  <a:pt x="23305" y="80880"/>
                </a:cubicBezTo>
                <a:cubicBezTo>
                  <a:pt x="24702" y="82399"/>
                  <a:pt x="25826" y="84040"/>
                  <a:pt x="26829" y="85832"/>
                </a:cubicBezTo>
                <a:lnTo>
                  <a:pt x="26829" y="85954"/>
                </a:lnTo>
                <a:cubicBezTo>
                  <a:pt x="26707" y="87078"/>
                  <a:pt x="26464" y="88232"/>
                  <a:pt x="26221" y="89357"/>
                </a:cubicBezTo>
                <a:cubicBezTo>
                  <a:pt x="26221" y="89589"/>
                  <a:pt x="26389" y="89726"/>
                  <a:pt x="26552" y="89726"/>
                </a:cubicBezTo>
                <a:cubicBezTo>
                  <a:pt x="26667" y="89726"/>
                  <a:pt x="26779" y="89659"/>
                  <a:pt x="26829" y="89508"/>
                </a:cubicBezTo>
                <a:cubicBezTo>
                  <a:pt x="27862" y="86075"/>
                  <a:pt x="28622" y="82520"/>
                  <a:pt x="29260" y="78874"/>
                </a:cubicBezTo>
                <a:cubicBezTo>
                  <a:pt x="31022" y="76201"/>
                  <a:pt x="32905" y="73679"/>
                  <a:pt x="34941" y="71279"/>
                </a:cubicBezTo>
                <a:cubicBezTo>
                  <a:pt x="35205" y="71233"/>
                  <a:pt x="35468" y="71215"/>
                  <a:pt x="35736" y="71215"/>
                </a:cubicBezTo>
                <a:cubicBezTo>
                  <a:pt x="36363" y="71215"/>
                  <a:pt x="37012" y="71315"/>
                  <a:pt x="37736" y="71400"/>
                </a:cubicBezTo>
                <a:cubicBezTo>
                  <a:pt x="40436" y="71600"/>
                  <a:pt x="43410" y="72340"/>
                  <a:pt x="46233" y="72340"/>
                </a:cubicBezTo>
                <a:cubicBezTo>
                  <a:pt x="48555" y="72340"/>
                  <a:pt x="50775" y="71839"/>
                  <a:pt x="52654" y="70124"/>
                </a:cubicBezTo>
                <a:cubicBezTo>
                  <a:pt x="57090" y="66083"/>
                  <a:pt x="57212" y="54933"/>
                  <a:pt x="57607" y="49251"/>
                </a:cubicBezTo>
                <a:lnTo>
                  <a:pt x="57607" y="49251"/>
                </a:lnTo>
                <a:cubicBezTo>
                  <a:pt x="54173" y="50618"/>
                  <a:pt x="50649" y="51895"/>
                  <a:pt x="47094" y="53171"/>
                </a:cubicBezTo>
                <a:cubicBezTo>
                  <a:pt x="41261" y="55328"/>
                  <a:pt x="35701" y="58093"/>
                  <a:pt x="34698" y="64686"/>
                </a:cubicBezTo>
                <a:cubicBezTo>
                  <a:pt x="34303" y="66843"/>
                  <a:pt x="34303" y="68848"/>
                  <a:pt x="33544" y="70762"/>
                </a:cubicBezTo>
                <a:cubicBezTo>
                  <a:pt x="32024" y="72524"/>
                  <a:pt x="30779" y="74439"/>
                  <a:pt x="29624" y="76322"/>
                </a:cubicBezTo>
                <a:cubicBezTo>
                  <a:pt x="30900" y="67846"/>
                  <a:pt x="31022" y="59126"/>
                  <a:pt x="29746" y="50497"/>
                </a:cubicBezTo>
                <a:cubicBezTo>
                  <a:pt x="29867" y="50497"/>
                  <a:pt x="29867" y="50375"/>
                  <a:pt x="29867" y="50375"/>
                </a:cubicBezTo>
                <a:cubicBezTo>
                  <a:pt x="30019" y="45696"/>
                  <a:pt x="31781" y="42020"/>
                  <a:pt x="34182" y="38344"/>
                </a:cubicBezTo>
                <a:cubicBezTo>
                  <a:pt x="34941" y="37858"/>
                  <a:pt x="35701" y="37463"/>
                  <a:pt x="36582" y="37098"/>
                </a:cubicBezTo>
                <a:cubicBezTo>
                  <a:pt x="41018" y="34819"/>
                  <a:pt x="46092" y="32541"/>
                  <a:pt x="47337" y="27224"/>
                </a:cubicBezTo>
                <a:cubicBezTo>
                  <a:pt x="48856" y="21512"/>
                  <a:pt x="45575" y="14797"/>
                  <a:pt x="43813" y="9480"/>
                </a:cubicBezTo>
                <a:cubicBezTo>
                  <a:pt x="41413" y="15071"/>
                  <a:pt x="35822" y="18595"/>
                  <a:pt x="33544" y="24307"/>
                </a:cubicBezTo>
                <a:cubicBezTo>
                  <a:pt x="31660" y="29107"/>
                  <a:pt x="33179" y="34181"/>
                  <a:pt x="32419" y="38982"/>
                </a:cubicBezTo>
                <a:cubicBezTo>
                  <a:pt x="30900" y="41504"/>
                  <a:pt x="29624" y="44177"/>
                  <a:pt x="29260" y="46973"/>
                </a:cubicBezTo>
                <a:cubicBezTo>
                  <a:pt x="28500" y="43023"/>
                  <a:pt x="27467" y="39103"/>
                  <a:pt x="26069" y="35306"/>
                </a:cubicBezTo>
                <a:cubicBezTo>
                  <a:pt x="25705" y="33300"/>
                  <a:pt x="25188" y="31143"/>
                  <a:pt x="24945" y="29107"/>
                </a:cubicBezTo>
                <a:cubicBezTo>
                  <a:pt x="24186" y="23274"/>
                  <a:pt x="24550" y="17714"/>
                  <a:pt x="20388" y="12792"/>
                </a:cubicBezTo>
                <a:cubicBezTo>
                  <a:pt x="15435" y="7323"/>
                  <a:pt x="7354" y="4163"/>
                  <a:pt x="1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07" name="Shape 2407"/>
        <p:cNvGrpSpPr/>
        <p:nvPr/>
      </p:nvGrpSpPr>
      <p:grpSpPr>
        <a:xfrm>
          <a:off x="0" y="0"/>
          <a:ext cx="0" cy="0"/>
          <a:chOff x="0" y="0"/>
          <a:chExt cx="0" cy="0"/>
        </a:xfrm>
      </p:grpSpPr>
      <p:sp>
        <p:nvSpPr>
          <p:cNvPr id="2408" name="Google Shape;2408;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409" name="Google Shape;2409;p73"/>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13" name="Shape 2413"/>
        <p:cNvGrpSpPr/>
        <p:nvPr/>
      </p:nvGrpSpPr>
      <p:grpSpPr>
        <a:xfrm>
          <a:off x="0" y="0"/>
          <a:ext cx="0" cy="0"/>
          <a:chOff x="0" y="0"/>
          <a:chExt cx="0" cy="0"/>
        </a:xfrm>
      </p:grpSpPr>
      <p:sp>
        <p:nvSpPr>
          <p:cNvPr id="2414" name="Google Shape;2414;p74"/>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l">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415" name="Google Shape;2415;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39"/>
          <p:cNvSpPr txBox="1"/>
          <p:nvPr>
            <p:ph type="title"/>
          </p:nvPr>
        </p:nvSpPr>
        <p:spPr>
          <a:xfrm>
            <a:off x="5070087" y="1471750"/>
            <a:ext cx="3353700" cy="113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867" name="Google Shape;867;p39"/>
          <p:cNvSpPr txBox="1"/>
          <p:nvPr>
            <p:ph idx="1" type="subTitle"/>
          </p:nvPr>
        </p:nvSpPr>
        <p:spPr>
          <a:xfrm>
            <a:off x="5070000" y="2758450"/>
            <a:ext cx="3353700" cy="7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can be the part of the presentation where you introduce yourself, write your email…</a:t>
            </a:r>
            <a:endParaRPr/>
          </a:p>
        </p:txBody>
      </p:sp>
      <p:grpSp>
        <p:nvGrpSpPr>
          <p:cNvPr id="868" name="Google Shape;868;p39"/>
          <p:cNvGrpSpPr/>
          <p:nvPr/>
        </p:nvGrpSpPr>
        <p:grpSpPr>
          <a:xfrm>
            <a:off x="-559400" y="674405"/>
            <a:ext cx="4430323" cy="3883387"/>
            <a:chOff x="-559400" y="674405"/>
            <a:chExt cx="4430323" cy="3883387"/>
          </a:xfrm>
        </p:grpSpPr>
        <p:grpSp>
          <p:nvGrpSpPr>
            <p:cNvPr id="869" name="Google Shape;869;p39"/>
            <p:cNvGrpSpPr/>
            <p:nvPr/>
          </p:nvGrpSpPr>
          <p:grpSpPr>
            <a:xfrm rot="10800000">
              <a:off x="862070" y="1606831"/>
              <a:ext cx="3008853" cy="2950961"/>
              <a:chOff x="5342466" y="1853534"/>
              <a:chExt cx="619016" cy="607119"/>
            </a:xfrm>
          </p:grpSpPr>
          <p:sp>
            <p:nvSpPr>
              <p:cNvPr id="870" name="Google Shape;870;p39"/>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39"/>
            <p:cNvGrpSpPr/>
            <p:nvPr/>
          </p:nvGrpSpPr>
          <p:grpSpPr>
            <a:xfrm flipH="1">
              <a:off x="-559400" y="674405"/>
              <a:ext cx="3353905" cy="1404848"/>
              <a:chOff x="2250825" y="1980030"/>
              <a:chExt cx="3353905" cy="1404848"/>
            </a:xfrm>
          </p:grpSpPr>
          <p:sp>
            <p:nvSpPr>
              <p:cNvPr id="873" name="Google Shape;873;p39"/>
              <p:cNvSpPr/>
              <p:nvPr/>
            </p:nvSpPr>
            <p:spPr>
              <a:xfrm>
                <a:off x="3184154" y="1980030"/>
                <a:ext cx="2420576" cy="1404848"/>
              </a:xfrm>
              <a:custGeom>
                <a:rect b="b" l="l" r="r" t="t"/>
                <a:pathLst>
                  <a:path extrusionOk="0" h="14611" w="25175">
                    <a:moveTo>
                      <a:pt x="8457" y="5961"/>
                    </a:moveTo>
                    <a:cubicBezTo>
                      <a:pt x="8457" y="5961"/>
                      <a:pt x="19747" y="13186"/>
                      <a:pt x="21371" y="13615"/>
                    </a:cubicBezTo>
                    <a:cubicBezTo>
                      <a:pt x="25174" y="14611"/>
                      <a:pt x="23135" y="9509"/>
                      <a:pt x="22997" y="8858"/>
                    </a:cubicBezTo>
                    <a:cubicBezTo>
                      <a:pt x="22934" y="8554"/>
                      <a:pt x="10649" y="3430"/>
                      <a:pt x="10269" y="3258"/>
                    </a:cubicBezTo>
                    <a:cubicBezTo>
                      <a:pt x="7751" y="2083"/>
                      <a:pt x="5145" y="430"/>
                      <a:pt x="4819" y="236"/>
                    </a:cubicBezTo>
                    <a:cubicBezTo>
                      <a:pt x="4433" y="1"/>
                      <a:pt x="132" y="1426"/>
                      <a:pt x="98" y="1474"/>
                    </a:cubicBezTo>
                    <a:cubicBezTo>
                      <a:pt x="1" y="1592"/>
                      <a:pt x="540" y="2393"/>
                      <a:pt x="1516" y="2290"/>
                    </a:cubicBezTo>
                    <a:cubicBezTo>
                      <a:pt x="2553" y="2179"/>
                      <a:pt x="3389" y="2116"/>
                      <a:pt x="3389" y="2116"/>
                    </a:cubicBezTo>
                    <a:cubicBezTo>
                      <a:pt x="3389" y="2116"/>
                      <a:pt x="3845" y="3610"/>
                      <a:pt x="4854" y="4682"/>
                    </a:cubicBezTo>
                    <a:cubicBezTo>
                      <a:pt x="5788" y="5664"/>
                      <a:pt x="6140" y="7614"/>
                      <a:pt x="8457" y="59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2250825" y="2069834"/>
                <a:ext cx="1593013" cy="1212644"/>
              </a:xfrm>
              <a:custGeom>
                <a:rect b="b" l="l" r="r" t="t"/>
                <a:pathLst>
                  <a:path extrusionOk="0" h="12612" w="16568">
                    <a:moveTo>
                      <a:pt x="10828" y="1224"/>
                    </a:moveTo>
                    <a:cubicBezTo>
                      <a:pt x="10911" y="1134"/>
                      <a:pt x="10980" y="1066"/>
                      <a:pt x="11042" y="1003"/>
                    </a:cubicBezTo>
                    <a:cubicBezTo>
                      <a:pt x="11194" y="859"/>
                      <a:pt x="11354" y="726"/>
                      <a:pt x="11533" y="610"/>
                    </a:cubicBezTo>
                    <a:cubicBezTo>
                      <a:pt x="11941" y="339"/>
                      <a:pt x="12419" y="167"/>
                      <a:pt x="12908" y="97"/>
                    </a:cubicBezTo>
                    <a:cubicBezTo>
                      <a:pt x="13614" y="1"/>
                      <a:pt x="14347" y="132"/>
                      <a:pt x="14963" y="588"/>
                    </a:cubicBezTo>
                    <a:cubicBezTo>
                      <a:pt x="15107" y="693"/>
                      <a:pt x="15246" y="817"/>
                      <a:pt x="15364" y="955"/>
                    </a:cubicBezTo>
                    <a:cubicBezTo>
                      <a:pt x="15537" y="1079"/>
                      <a:pt x="15696" y="1224"/>
                      <a:pt x="15847" y="1390"/>
                    </a:cubicBezTo>
                    <a:cubicBezTo>
                      <a:pt x="16393" y="1992"/>
                      <a:pt x="16567" y="2933"/>
                      <a:pt x="16401" y="3811"/>
                    </a:cubicBezTo>
                    <a:cubicBezTo>
                      <a:pt x="16242" y="4654"/>
                      <a:pt x="15764" y="5435"/>
                      <a:pt x="15039" y="5808"/>
                    </a:cubicBezTo>
                    <a:lnTo>
                      <a:pt x="15847" y="6680"/>
                    </a:lnTo>
                    <a:lnTo>
                      <a:pt x="9459" y="12612"/>
                    </a:lnTo>
                    <a:cubicBezTo>
                      <a:pt x="9459" y="12612"/>
                      <a:pt x="8561" y="10856"/>
                      <a:pt x="7579" y="8891"/>
                    </a:cubicBezTo>
                    <a:cubicBezTo>
                      <a:pt x="6182" y="8243"/>
                      <a:pt x="3956" y="7260"/>
                      <a:pt x="3450" y="7337"/>
                    </a:cubicBezTo>
                    <a:cubicBezTo>
                      <a:pt x="2843" y="7426"/>
                      <a:pt x="1915" y="8463"/>
                      <a:pt x="1598" y="8830"/>
                    </a:cubicBezTo>
                    <a:lnTo>
                      <a:pt x="2055" y="9099"/>
                    </a:lnTo>
                    <a:lnTo>
                      <a:pt x="1736" y="9590"/>
                    </a:lnTo>
                    <a:lnTo>
                      <a:pt x="1" y="8560"/>
                    </a:lnTo>
                    <a:lnTo>
                      <a:pt x="319" y="8068"/>
                    </a:lnTo>
                    <a:lnTo>
                      <a:pt x="1003" y="8477"/>
                    </a:lnTo>
                    <a:cubicBezTo>
                      <a:pt x="1218" y="8132"/>
                      <a:pt x="2767" y="5656"/>
                      <a:pt x="3347" y="5774"/>
                    </a:cubicBezTo>
                    <a:cubicBezTo>
                      <a:pt x="3769" y="5857"/>
                      <a:pt x="5310" y="6064"/>
                      <a:pt x="6230" y="6182"/>
                    </a:cubicBezTo>
                    <a:cubicBezTo>
                      <a:pt x="5533" y="4758"/>
                      <a:pt x="5013" y="3658"/>
                      <a:pt x="5068" y="3645"/>
                    </a:cubicBezTo>
                    <a:cubicBezTo>
                      <a:pt x="5234" y="3623"/>
                      <a:pt x="9860" y="167"/>
                      <a:pt x="9860" y="167"/>
                    </a:cubicBezTo>
                    <a:close/>
                    <a:moveTo>
                      <a:pt x="11485" y="1937"/>
                    </a:moveTo>
                    <a:cubicBezTo>
                      <a:pt x="11485" y="1937"/>
                      <a:pt x="14188" y="5007"/>
                      <a:pt x="14203" y="4992"/>
                    </a:cubicBezTo>
                    <a:cubicBezTo>
                      <a:pt x="14292" y="4896"/>
                      <a:pt x="14520" y="4675"/>
                      <a:pt x="14603" y="4571"/>
                    </a:cubicBezTo>
                    <a:cubicBezTo>
                      <a:pt x="14886" y="4184"/>
                      <a:pt x="15004" y="3721"/>
                      <a:pt x="14963" y="3265"/>
                    </a:cubicBezTo>
                    <a:cubicBezTo>
                      <a:pt x="14921" y="2815"/>
                      <a:pt x="14720" y="2365"/>
                      <a:pt x="14375" y="2027"/>
                    </a:cubicBezTo>
                    <a:cubicBezTo>
                      <a:pt x="14050" y="1715"/>
                      <a:pt x="13607" y="1542"/>
                      <a:pt x="13151" y="1494"/>
                    </a:cubicBezTo>
                    <a:cubicBezTo>
                      <a:pt x="12681" y="1453"/>
                      <a:pt x="12190" y="1536"/>
                      <a:pt x="11797" y="1743"/>
                    </a:cubicBezTo>
                    <a:cubicBezTo>
                      <a:pt x="11686" y="1798"/>
                      <a:pt x="11581" y="1868"/>
                      <a:pt x="11485" y="19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2729461" y="2066469"/>
                <a:ext cx="478058" cy="352390"/>
              </a:xfrm>
              <a:custGeom>
                <a:rect b="b" l="l" r="r" t="t"/>
                <a:pathLst>
                  <a:path extrusionOk="0" h="3665" w="4972">
                    <a:moveTo>
                      <a:pt x="4902" y="64"/>
                    </a:moveTo>
                    <a:cubicBezTo>
                      <a:pt x="4972" y="1"/>
                      <a:pt x="4585" y="997"/>
                      <a:pt x="3022" y="2186"/>
                    </a:cubicBezTo>
                    <a:cubicBezTo>
                      <a:pt x="1494" y="3348"/>
                      <a:pt x="264" y="3665"/>
                      <a:pt x="83" y="3658"/>
                    </a:cubicBezTo>
                    <a:cubicBezTo>
                      <a:pt x="0" y="3651"/>
                      <a:pt x="1177" y="2767"/>
                      <a:pt x="2380" y="1889"/>
                    </a:cubicBezTo>
                    <a:cubicBezTo>
                      <a:pt x="3527" y="1045"/>
                      <a:pt x="4703" y="222"/>
                      <a:pt x="4902" y="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9"/>
              <p:cNvSpPr/>
              <p:nvPr/>
            </p:nvSpPr>
            <p:spPr>
              <a:xfrm>
                <a:off x="2261498" y="2788459"/>
                <a:ext cx="236721" cy="148936"/>
              </a:xfrm>
              <a:custGeom>
                <a:rect b="b" l="l" r="r" t="t"/>
                <a:pathLst>
                  <a:path extrusionOk="0" h="1549" w="2462">
                    <a:moveTo>
                      <a:pt x="333" y="581"/>
                    </a:moveTo>
                    <a:cubicBezTo>
                      <a:pt x="1" y="409"/>
                      <a:pt x="492" y="0"/>
                      <a:pt x="872" y="236"/>
                    </a:cubicBezTo>
                    <a:cubicBezTo>
                      <a:pt x="1051" y="346"/>
                      <a:pt x="2110" y="1003"/>
                      <a:pt x="2289" y="1120"/>
                    </a:cubicBezTo>
                    <a:cubicBezTo>
                      <a:pt x="2461" y="1238"/>
                      <a:pt x="1867" y="1549"/>
                      <a:pt x="1867" y="1549"/>
                    </a:cubicBezTo>
                    <a:lnTo>
                      <a:pt x="346" y="5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2751479" y="2573660"/>
                <a:ext cx="249317" cy="400465"/>
              </a:xfrm>
              <a:custGeom>
                <a:rect b="b" l="l" r="r" t="t"/>
                <a:pathLst>
                  <a:path extrusionOk="0" h="4165" w="2593">
                    <a:moveTo>
                      <a:pt x="2524" y="4018"/>
                    </a:moveTo>
                    <a:cubicBezTo>
                      <a:pt x="2592" y="4164"/>
                      <a:pt x="726" y="403"/>
                      <a:pt x="837" y="610"/>
                    </a:cubicBezTo>
                    <a:cubicBezTo>
                      <a:pt x="948" y="831"/>
                      <a:pt x="0" y="1"/>
                      <a:pt x="380" y="769"/>
                    </a:cubicBezTo>
                    <a:cubicBezTo>
                      <a:pt x="754" y="1516"/>
                      <a:pt x="2455" y="3874"/>
                      <a:pt x="2524" y="4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2691674" y="2210694"/>
                <a:ext cx="474693" cy="267393"/>
              </a:xfrm>
              <a:custGeom>
                <a:rect b="b" l="l" r="r" t="t"/>
                <a:pathLst>
                  <a:path extrusionOk="0" h="2781" w="4937">
                    <a:moveTo>
                      <a:pt x="14" y="2629"/>
                    </a:moveTo>
                    <a:lnTo>
                      <a:pt x="20" y="2621"/>
                    </a:lnTo>
                    <a:lnTo>
                      <a:pt x="35" y="2621"/>
                    </a:lnTo>
                    <a:cubicBezTo>
                      <a:pt x="103" y="2614"/>
                      <a:pt x="173" y="2608"/>
                      <a:pt x="242" y="2601"/>
                    </a:cubicBezTo>
                    <a:cubicBezTo>
                      <a:pt x="920" y="2512"/>
                      <a:pt x="1555" y="2283"/>
                      <a:pt x="2164" y="1966"/>
                    </a:cubicBezTo>
                    <a:cubicBezTo>
                      <a:pt x="2365" y="1861"/>
                      <a:pt x="2557" y="1750"/>
                      <a:pt x="2751" y="1634"/>
                    </a:cubicBezTo>
                    <a:cubicBezTo>
                      <a:pt x="3297" y="1309"/>
                      <a:pt x="3830" y="935"/>
                      <a:pt x="4308" y="540"/>
                    </a:cubicBezTo>
                    <a:cubicBezTo>
                      <a:pt x="4522" y="368"/>
                      <a:pt x="4723" y="182"/>
                      <a:pt x="4922" y="8"/>
                    </a:cubicBezTo>
                    <a:cubicBezTo>
                      <a:pt x="4922" y="1"/>
                      <a:pt x="4930" y="1"/>
                      <a:pt x="4937" y="8"/>
                    </a:cubicBezTo>
                    <a:lnTo>
                      <a:pt x="4937" y="16"/>
                    </a:lnTo>
                    <a:cubicBezTo>
                      <a:pt x="4743" y="202"/>
                      <a:pt x="4542" y="389"/>
                      <a:pt x="4341" y="575"/>
                    </a:cubicBezTo>
                    <a:cubicBezTo>
                      <a:pt x="3878" y="1003"/>
                      <a:pt x="3387" y="1426"/>
                      <a:pt x="2856" y="1785"/>
                    </a:cubicBezTo>
                    <a:cubicBezTo>
                      <a:pt x="2662" y="1909"/>
                      <a:pt x="2461" y="2027"/>
                      <a:pt x="2254" y="2132"/>
                    </a:cubicBezTo>
                    <a:cubicBezTo>
                      <a:pt x="1631" y="2455"/>
                      <a:pt x="961" y="2684"/>
                      <a:pt x="262" y="2760"/>
                    </a:cubicBezTo>
                    <a:cubicBezTo>
                      <a:pt x="193" y="2767"/>
                      <a:pt x="118" y="2774"/>
                      <a:pt x="48" y="2774"/>
                    </a:cubicBezTo>
                    <a:cubicBezTo>
                      <a:pt x="42" y="2774"/>
                      <a:pt x="35" y="2780"/>
                      <a:pt x="35" y="2774"/>
                    </a:cubicBezTo>
                    <a:lnTo>
                      <a:pt x="27" y="2767"/>
                    </a:lnTo>
                    <a:cubicBezTo>
                      <a:pt x="27" y="2760"/>
                      <a:pt x="27" y="2746"/>
                      <a:pt x="20" y="2719"/>
                    </a:cubicBezTo>
                    <a:cubicBezTo>
                      <a:pt x="14" y="2719"/>
                      <a:pt x="0" y="2712"/>
                      <a:pt x="0" y="2704"/>
                    </a:cubicBezTo>
                    <a:cubicBezTo>
                      <a:pt x="0" y="2691"/>
                      <a:pt x="7" y="2684"/>
                      <a:pt x="20" y="2684"/>
                    </a:cubicBezTo>
                    <a:cubicBezTo>
                      <a:pt x="20" y="2656"/>
                      <a:pt x="20" y="2643"/>
                      <a:pt x="14" y="26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3263959" y="2126370"/>
                <a:ext cx="163647" cy="170282"/>
              </a:xfrm>
              <a:custGeom>
                <a:rect b="b" l="l" r="r" t="t"/>
                <a:pathLst>
                  <a:path extrusionOk="0" h="1771" w="1702">
                    <a:moveTo>
                      <a:pt x="70" y="339"/>
                    </a:moveTo>
                    <a:cubicBezTo>
                      <a:pt x="35" y="297"/>
                      <a:pt x="0" y="0"/>
                      <a:pt x="347" y="221"/>
                    </a:cubicBezTo>
                    <a:cubicBezTo>
                      <a:pt x="644" y="415"/>
                      <a:pt x="1321" y="1114"/>
                      <a:pt x="1439" y="1245"/>
                    </a:cubicBezTo>
                    <a:cubicBezTo>
                      <a:pt x="1701" y="1515"/>
                      <a:pt x="1391" y="1771"/>
                      <a:pt x="1162" y="1535"/>
                    </a:cubicBezTo>
                    <a:cubicBezTo>
                      <a:pt x="886" y="1258"/>
                      <a:pt x="312" y="636"/>
                      <a:pt x="70" y="3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9"/>
              <p:cNvSpPr/>
              <p:nvPr/>
            </p:nvSpPr>
            <p:spPr>
              <a:xfrm>
                <a:off x="3601734" y="2483375"/>
                <a:ext cx="162301" cy="176916"/>
              </a:xfrm>
              <a:custGeom>
                <a:rect b="b" l="l" r="r" t="t"/>
                <a:pathLst>
                  <a:path extrusionOk="0" h="1840" w="1688">
                    <a:moveTo>
                      <a:pt x="227" y="761"/>
                    </a:moveTo>
                    <a:cubicBezTo>
                      <a:pt x="118" y="636"/>
                      <a:pt x="0" y="1"/>
                      <a:pt x="249" y="283"/>
                    </a:cubicBezTo>
                    <a:cubicBezTo>
                      <a:pt x="297" y="333"/>
                      <a:pt x="1439" y="1459"/>
                      <a:pt x="1487" y="1507"/>
                    </a:cubicBezTo>
                    <a:cubicBezTo>
                      <a:pt x="1688" y="1708"/>
                      <a:pt x="1321" y="1839"/>
                      <a:pt x="1321" y="1839"/>
                    </a:cubicBezTo>
                    <a:cubicBezTo>
                      <a:pt x="1133" y="1652"/>
                      <a:pt x="402" y="955"/>
                      <a:pt x="227" y="7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9"/>
              <p:cNvSpPr/>
              <p:nvPr/>
            </p:nvSpPr>
            <p:spPr>
              <a:xfrm>
                <a:off x="3224730" y="2164350"/>
                <a:ext cx="675550" cy="486711"/>
              </a:xfrm>
              <a:custGeom>
                <a:rect b="b" l="l" r="r" t="t"/>
                <a:pathLst>
                  <a:path extrusionOk="0" h="5062" w="7026">
                    <a:moveTo>
                      <a:pt x="4550" y="1245"/>
                    </a:moveTo>
                    <a:cubicBezTo>
                      <a:pt x="4668" y="1070"/>
                      <a:pt x="4591" y="898"/>
                      <a:pt x="4377" y="850"/>
                    </a:cubicBezTo>
                    <a:cubicBezTo>
                      <a:pt x="3430" y="622"/>
                      <a:pt x="672" y="0"/>
                      <a:pt x="672" y="0"/>
                    </a:cubicBezTo>
                    <a:cubicBezTo>
                      <a:pt x="0" y="821"/>
                      <a:pt x="367" y="1251"/>
                      <a:pt x="1162" y="1472"/>
                    </a:cubicBezTo>
                    <a:cubicBezTo>
                      <a:pt x="816" y="2288"/>
                      <a:pt x="1211" y="2592"/>
                      <a:pt x="1950" y="2627"/>
                    </a:cubicBezTo>
                    <a:cubicBezTo>
                      <a:pt x="1722" y="3415"/>
                      <a:pt x="2061" y="3699"/>
                      <a:pt x="2690" y="3692"/>
                    </a:cubicBezTo>
                    <a:cubicBezTo>
                      <a:pt x="2414" y="5061"/>
                      <a:pt x="3899" y="4673"/>
                      <a:pt x="5456" y="4024"/>
                    </a:cubicBezTo>
                    <a:cubicBezTo>
                      <a:pt x="7026" y="3360"/>
                      <a:pt x="6866" y="2668"/>
                      <a:pt x="6369" y="2779"/>
                    </a:cubicBezTo>
                    <a:cubicBezTo>
                      <a:pt x="6072" y="2848"/>
                      <a:pt x="5600" y="2965"/>
                      <a:pt x="5089" y="3083"/>
                    </a:cubicBezTo>
                    <a:cubicBezTo>
                      <a:pt x="6541" y="2489"/>
                      <a:pt x="6430" y="1797"/>
                      <a:pt x="5919" y="1887"/>
                    </a:cubicBezTo>
                    <a:cubicBezTo>
                      <a:pt x="5657" y="1928"/>
                      <a:pt x="5268" y="1998"/>
                      <a:pt x="4834" y="2074"/>
                    </a:cubicBezTo>
                    <a:cubicBezTo>
                      <a:pt x="5642" y="1686"/>
                      <a:pt x="5559" y="1210"/>
                      <a:pt x="5144" y="1223"/>
                    </a:cubicBezTo>
                    <a:cubicBezTo>
                      <a:pt x="4993" y="1230"/>
                      <a:pt x="4786" y="1236"/>
                      <a:pt x="4550" y="124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3242037" y="2276653"/>
                <a:ext cx="446905" cy="53844"/>
              </a:xfrm>
              <a:custGeom>
                <a:rect b="b" l="l" r="r" t="t"/>
                <a:pathLst>
                  <a:path extrusionOk="0" h="560" w="4648">
                    <a:moveTo>
                      <a:pt x="62" y="256"/>
                    </a:moveTo>
                    <a:cubicBezTo>
                      <a:pt x="104" y="228"/>
                      <a:pt x="104" y="208"/>
                      <a:pt x="152" y="186"/>
                    </a:cubicBezTo>
                    <a:cubicBezTo>
                      <a:pt x="409" y="90"/>
                      <a:pt x="691" y="110"/>
                      <a:pt x="962" y="90"/>
                    </a:cubicBezTo>
                    <a:cubicBezTo>
                      <a:pt x="2178" y="14"/>
                      <a:pt x="3403" y="0"/>
                      <a:pt x="4619" y="7"/>
                    </a:cubicBezTo>
                    <a:cubicBezTo>
                      <a:pt x="4632" y="7"/>
                      <a:pt x="4647" y="14"/>
                      <a:pt x="4647" y="27"/>
                    </a:cubicBezTo>
                    <a:cubicBezTo>
                      <a:pt x="4647" y="42"/>
                      <a:pt x="4640" y="55"/>
                      <a:pt x="4625" y="55"/>
                    </a:cubicBezTo>
                    <a:cubicBezTo>
                      <a:pt x="3409" y="179"/>
                      <a:pt x="2219" y="525"/>
                      <a:pt x="997" y="533"/>
                    </a:cubicBezTo>
                    <a:cubicBezTo>
                      <a:pt x="713" y="533"/>
                      <a:pt x="416" y="559"/>
                      <a:pt x="152" y="450"/>
                    </a:cubicBezTo>
                    <a:cubicBezTo>
                      <a:pt x="104" y="428"/>
                      <a:pt x="104" y="408"/>
                      <a:pt x="62" y="374"/>
                    </a:cubicBezTo>
                    <a:cubicBezTo>
                      <a:pt x="27" y="374"/>
                      <a:pt x="1" y="345"/>
                      <a:pt x="1" y="311"/>
                    </a:cubicBezTo>
                    <a:cubicBezTo>
                      <a:pt x="1" y="284"/>
                      <a:pt x="27" y="256"/>
                      <a:pt x="62" y="2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9"/>
              <p:cNvSpPr/>
              <p:nvPr/>
            </p:nvSpPr>
            <p:spPr>
              <a:xfrm>
                <a:off x="3314534" y="2373668"/>
                <a:ext cx="400176" cy="71824"/>
              </a:xfrm>
              <a:custGeom>
                <a:rect b="b" l="l" r="r" t="t"/>
                <a:pathLst>
                  <a:path extrusionOk="0" h="747" w="4162">
                    <a:moveTo>
                      <a:pt x="48" y="616"/>
                    </a:moveTo>
                    <a:cubicBezTo>
                      <a:pt x="173" y="574"/>
                      <a:pt x="284" y="526"/>
                      <a:pt x="408" y="491"/>
                    </a:cubicBezTo>
                    <a:cubicBezTo>
                      <a:pt x="684" y="415"/>
                      <a:pt x="968" y="367"/>
                      <a:pt x="1258" y="325"/>
                    </a:cubicBezTo>
                    <a:cubicBezTo>
                      <a:pt x="2212" y="194"/>
                      <a:pt x="3173" y="153"/>
                      <a:pt x="4127" y="7"/>
                    </a:cubicBezTo>
                    <a:cubicBezTo>
                      <a:pt x="4142" y="0"/>
                      <a:pt x="4155" y="13"/>
                      <a:pt x="4162" y="28"/>
                    </a:cubicBezTo>
                    <a:cubicBezTo>
                      <a:pt x="4162" y="42"/>
                      <a:pt x="4155" y="55"/>
                      <a:pt x="4142" y="55"/>
                    </a:cubicBezTo>
                    <a:cubicBezTo>
                      <a:pt x="3339" y="271"/>
                      <a:pt x="2544" y="470"/>
                      <a:pt x="1729" y="594"/>
                    </a:cubicBezTo>
                    <a:cubicBezTo>
                      <a:pt x="1293" y="664"/>
                      <a:pt x="858" y="734"/>
                      <a:pt x="415" y="747"/>
                    </a:cubicBezTo>
                    <a:cubicBezTo>
                      <a:pt x="297" y="747"/>
                      <a:pt x="186" y="734"/>
                      <a:pt x="77" y="727"/>
                    </a:cubicBezTo>
                    <a:cubicBezTo>
                      <a:pt x="42" y="734"/>
                      <a:pt x="14" y="712"/>
                      <a:pt x="7" y="677"/>
                    </a:cubicBezTo>
                    <a:cubicBezTo>
                      <a:pt x="0" y="651"/>
                      <a:pt x="20" y="622"/>
                      <a:pt x="48" y="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9"/>
              <p:cNvSpPr/>
              <p:nvPr/>
            </p:nvSpPr>
            <p:spPr>
              <a:xfrm>
                <a:off x="3412126" y="2450011"/>
                <a:ext cx="386331" cy="101919"/>
              </a:xfrm>
              <a:custGeom>
                <a:rect b="b" l="l" r="r" t="t"/>
                <a:pathLst>
                  <a:path extrusionOk="0" h="1060" w="4018">
                    <a:moveTo>
                      <a:pt x="42" y="942"/>
                    </a:moveTo>
                    <a:cubicBezTo>
                      <a:pt x="153" y="852"/>
                      <a:pt x="265" y="769"/>
                      <a:pt x="409" y="713"/>
                    </a:cubicBezTo>
                    <a:cubicBezTo>
                      <a:pt x="603" y="638"/>
                      <a:pt x="817" y="623"/>
                      <a:pt x="1011" y="575"/>
                    </a:cubicBezTo>
                    <a:cubicBezTo>
                      <a:pt x="1328" y="492"/>
                      <a:pt x="1653" y="416"/>
                      <a:pt x="1979" y="354"/>
                    </a:cubicBezTo>
                    <a:cubicBezTo>
                      <a:pt x="2311" y="291"/>
                      <a:pt x="2636" y="250"/>
                      <a:pt x="2968" y="195"/>
                    </a:cubicBezTo>
                    <a:cubicBezTo>
                      <a:pt x="3168" y="167"/>
                      <a:pt x="3361" y="99"/>
                      <a:pt x="3562" y="57"/>
                    </a:cubicBezTo>
                    <a:cubicBezTo>
                      <a:pt x="3701" y="23"/>
                      <a:pt x="3839" y="1"/>
                      <a:pt x="3983" y="1"/>
                    </a:cubicBezTo>
                    <a:cubicBezTo>
                      <a:pt x="3998" y="1"/>
                      <a:pt x="4018" y="16"/>
                      <a:pt x="4018" y="29"/>
                    </a:cubicBezTo>
                    <a:cubicBezTo>
                      <a:pt x="4018" y="49"/>
                      <a:pt x="4005" y="64"/>
                      <a:pt x="3991" y="64"/>
                    </a:cubicBezTo>
                    <a:lnTo>
                      <a:pt x="3022" y="409"/>
                    </a:lnTo>
                    <a:lnTo>
                      <a:pt x="1108" y="894"/>
                    </a:lnTo>
                    <a:lnTo>
                      <a:pt x="99" y="1045"/>
                    </a:lnTo>
                    <a:cubicBezTo>
                      <a:pt x="70" y="1060"/>
                      <a:pt x="36" y="1053"/>
                      <a:pt x="16" y="1018"/>
                    </a:cubicBezTo>
                    <a:cubicBezTo>
                      <a:pt x="1" y="990"/>
                      <a:pt x="16" y="955"/>
                      <a:pt x="42" y="9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39"/>
            <p:cNvGrpSpPr/>
            <p:nvPr/>
          </p:nvGrpSpPr>
          <p:grpSpPr>
            <a:xfrm>
              <a:off x="1384979" y="2116125"/>
              <a:ext cx="1963096" cy="2352976"/>
              <a:chOff x="6212979" y="1365350"/>
              <a:chExt cx="1963096" cy="2352976"/>
            </a:xfrm>
          </p:grpSpPr>
          <p:grpSp>
            <p:nvGrpSpPr>
              <p:cNvPr id="886" name="Google Shape;886;p39"/>
              <p:cNvGrpSpPr/>
              <p:nvPr/>
            </p:nvGrpSpPr>
            <p:grpSpPr>
              <a:xfrm>
                <a:off x="6417675" y="1365350"/>
                <a:ext cx="1525805" cy="1732431"/>
                <a:chOff x="535700" y="2947875"/>
                <a:chExt cx="1525805" cy="1732431"/>
              </a:xfrm>
            </p:grpSpPr>
            <p:grpSp>
              <p:nvGrpSpPr>
                <p:cNvPr id="887" name="Google Shape;887;p39"/>
                <p:cNvGrpSpPr/>
                <p:nvPr/>
              </p:nvGrpSpPr>
              <p:grpSpPr>
                <a:xfrm>
                  <a:off x="1013759" y="3272749"/>
                  <a:ext cx="281143" cy="397336"/>
                  <a:chOff x="1084909" y="3061524"/>
                  <a:chExt cx="281143" cy="397336"/>
                </a:xfrm>
              </p:grpSpPr>
              <p:sp>
                <p:nvSpPr>
                  <p:cNvPr id="888" name="Google Shape;888;p39"/>
                  <p:cNvSpPr/>
                  <p:nvPr/>
                </p:nvSpPr>
                <p:spPr>
                  <a:xfrm>
                    <a:off x="1084909" y="3061524"/>
                    <a:ext cx="281143" cy="395561"/>
                  </a:xfrm>
                  <a:custGeom>
                    <a:rect b="b" l="l" r="r" t="t"/>
                    <a:pathLst>
                      <a:path extrusionOk="0" h="4114" w="2924">
                        <a:moveTo>
                          <a:pt x="0" y="4114"/>
                        </a:moveTo>
                        <a:cubicBezTo>
                          <a:pt x="0" y="4114"/>
                          <a:pt x="559" y="1749"/>
                          <a:pt x="1915" y="823"/>
                        </a:cubicBezTo>
                        <a:cubicBezTo>
                          <a:pt x="2151" y="664"/>
                          <a:pt x="2393" y="485"/>
                          <a:pt x="2579" y="277"/>
                        </a:cubicBezTo>
                        <a:cubicBezTo>
                          <a:pt x="2655" y="194"/>
                          <a:pt x="2725" y="111"/>
                          <a:pt x="2786" y="22"/>
                        </a:cubicBezTo>
                        <a:cubicBezTo>
                          <a:pt x="2793" y="22"/>
                          <a:pt x="2793" y="0"/>
                          <a:pt x="2799" y="7"/>
                        </a:cubicBezTo>
                        <a:cubicBezTo>
                          <a:pt x="2924" y="153"/>
                          <a:pt x="2828" y="664"/>
                          <a:pt x="2828" y="851"/>
                        </a:cubicBezTo>
                        <a:cubicBezTo>
                          <a:pt x="2808" y="2731"/>
                          <a:pt x="1839" y="3858"/>
                          <a:pt x="0" y="411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9"/>
                  <p:cNvSpPr/>
                  <p:nvPr/>
                </p:nvSpPr>
                <p:spPr>
                  <a:xfrm>
                    <a:off x="1084909" y="3063299"/>
                    <a:ext cx="275277" cy="395561"/>
                  </a:xfrm>
                  <a:custGeom>
                    <a:rect b="b" l="l" r="r" t="t"/>
                    <a:pathLst>
                      <a:path extrusionOk="0" h="4114" w="2863">
                        <a:moveTo>
                          <a:pt x="2799" y="0"/>
                        </a:moveTo>
                        <a:cubicBezTo>
                          <a:pt x="2793" y="0"/>
                          <a:pt x="2793" y="22"/>
                          <a:pt x="2786" y="28"/>
                        </a:cubicBezTo>
                        <a:cubicBezTo>
                          <a:pt x="2779" y="35"/>
                          <a:pt x="2773" y="42"/>
                          <a:pt x="2766" y="48"/>
                        </a:cubicBezTo>
                        <a:cubicBezTo>
                          <a:pt x="2758" y="173"/>
                          <a:pt x="2745" y="305"/>
                          <a:pt x="2725" y="430"/>
                        </a:cubicBezTo>
                        <a:cubicBezTo>
                          <a:pt x="2697" y="380"/>
                          <a:pt x="2668" y="332"/>
                          <a:pt x="2642" y="284"/>
                        </a:cubicBezTo>
                        <a:lnTo>
                          <a:pt x="2627" y="249"/>
                        </a:lnTo>
                        <a:cubicBezTo>
                          <a:pt x="2627" y="249"/>
                          <a:pt x="2620" y="242"/>
                          <a:pt x="2620" y="236"/>
                        </a:cubicBezTo>
                        <a:cubicBezTo>
                          <a:pt x="2607" y="249"/>
                          <a:pt x="2592" y="264"/>
                          <a:pt x="2579" y="277"/>
                        </a:cubicBezTo>
                        <a:cubicBezTo>
                          <a:pt x="2572" y="284"/>
                          <a:pt x="2565" y="291"/>
                          <a:pt x="2551" y="305"/>
                        </a:cubicBezTo>
                        <a:cubicBezTo>
                          <a:pt x="2559" y="312"/>
                          <a:pt x="2559" y="312"/>
                          <a:pt x="2565" y="319"/>
                        </a:cubicBezTo>
                        <a:lnTo>
                          <a:pt x="2572" y="332"/>
                        </a:lnTo>
                        <a:cubicBezTo>
                          <a:pt x="2592" y="373"/>
                          <a:pt x="2620" y="422"/>
                          <a:pt x="2648" y="463"/>
                        </a:cubicBezTo>
                        <a:cubicBezTo>
                          <a:pt x="2648" y="463"/>
                          <a:pt x="2668" y="498"/>
                          <a:pt x="2683" y="519"/>
                        </a:cubicBezTo>
                        <a:cubicBezTo>
                          <a:pt x="2690" y="533"/>
                          <a:pt x="2697" y="539"/>
                          <a:pt x="2703" y="554"/>
                        </a:cubicBezTo>
                        <a:cubicBezTo>
                          <a:pt x="2683" y="651"/>
                          <a:pt x="2662" y="747"/>
                          <a:pt x="2633" y="845"/>
                        </a:cubicBezTo>
                        <a:cubicBezTo>
                          <a:pt x="2607" y="782"/>
                          <a:pt x="2579" y="720"/>
                          <a:pt x="2544" y="657"/>
                        </a:cubicBezTo>
                        <a:cubicBezTo>
                          <a:pt x="2502" y="581"/>
                          <a:pt x="2461" y="505"/>
                          <a:pt x="2419" y="437"/>
                        </a:cubicBezTo>
                        <a:cubicBezTo>
                          <a:pt x="2406" y="450"/>
                          <a:pt x="2385" y="463"/>
                          <a:pt x="2371" y="478"/>
                        </a:cubicBezTo>
                        <a:cubicBezTo>
                          <a:pt x="2406" y="539"/>
                          <a:pt x="2441" y="596"/>
                          <a:pt x="2468" y="657"/>
                        </a:cubicBezTo>
                        <a:cubicBezTo>
                          <a:pt x="2482" y="670"/>
                          <a:pt x="2489" y="692"/>
                          <a:pt x="2489" y="692"/>
                        </a:cubicBezTo>
                        <a:cubicBezTo>
                          <a:pt x="2524" y="753"/>
                          <a:pt x="2551" y="810"/>
                          <a:pt x="2585" y="865"/>
                        </a:cubicBezTo>
                        <a:cubicBezTo>
                          <a:pt x="2585" y="871"/>
                          <a:pt x="2592" y="886"/>
                          <a:pt x="2592" y="893"/>
                        </a:cubicBezTo>
                        <a:cubicBezTo>
                          <a:pt x="2592" y="893"/>
                          <a:pt x="2607" y="906"/>
                          <a:pt x="2614" y="919"/>
                        </a:cubicBezTo>
                        <a:cubicBezTo>
                          <a:pt x="2592" y="982"/>
                          <a:pt x="2579" y="1044"/>
                          <a:pt x="2559" y="1107"/>
                        </a:cubicBezTo>
                        <a:cubicBezTo>
                          <a:pt x="2544" y="1052"/>
                          <a:pt x="2531" y="996"/>
                          <a:pt x="2509" y="948"/>
                        </a:cubicBezTo>
                        <a:cubicBezTo>
                          <a:pt x="2454" y="803"/>
                          <a:pt x="2378" y="670"/>
                          <a:pt x="2295" y="539"/>
                        </a:cubicBezTo>
                        <a:cubicBezTo>
                          <a:pt x="2282" y="554"/>
                          <a:pt x="2268" y="561"/>
                          <a:pt x="2253" y="574"/>
                        </a:cubicBezTo>
                        <a:cubicBezTo>
                          <a:pt x="2336" y="705"/>
                          <a:pt x="2406" y="845"/>
                          <a:pt x="2468" y="982"/>
                        </a:cubicBezTo>
                        <a:lnTo>
                          <a:pt x="2531" y="1168"/>
                        </a:lnTo>
                        <a:lnTo>
                          <a:pt x="2531" y="1183"/>
                        </a:lnTo>
                        <a:lnTo>
                          <a:pt x="2531" y="1190"/>
                        </a:lnTo>
                        <a:cubicBezTo>
                          <a:pt x="2509" y="1273"/>
                          <a:pt x="2482" y="1356"/>
                          <a:pt x="2448" y="1439"/>
                        </a:cubicBezTo>
                        <a:cubicBezTo>
                          <a:pt x="2441" y="1417"/>
                          <a:pt x="2441" y="1391"/>
                          <a:pt x="2434" y="1369"/>
                        </a:cubicBezTo>
                        <a:cubicBezTo>
                          <a:pt x="2413" y="1308"/>
                          <a:pt x="2393" y="1238"/>
                          <a:pt x="2365" y="1177"/>
                        </a:cubicBezTo>
                        <a:cubicBezTo>
                          <a:pt x="2310" y="1044"/>
                          <a:pt x="2253" y="928"/>
                          <a:pt x="2185" y="803"/>
                        </a:cubicBezTo>
                        <a:cubicBezTo>
                          <a:pt x="2177" y="788"/>
                          <a:pt x="2171" y="775"/>
                          <a:pt x="2171" y="775"/>
                        </a:cubicBezTo>
                        <a:cubicBezTo>
                          <a:pt x="2151" y="740"/>
                          <a:pt x="2136" y="712"/>
                          <a:pt x="2116" y="679"/>
                        </a:cubicBezTo>
                        <a:cubicBezTo>
                          <a:pt x="2109" y="685"/>
                          <a:pt x="2094" y="699"/>
                          <a:pt x="2081" y="705"/>
                        </a:cubicBezTo>
                        <a:cubicBezTo>
                          <a:pt x="2102" y="753"/>
                          <a:pt x="2129" y="810"/>
                          <a:pt x="2129" y="810"/>
                        </a:cubicBezTo>
                        <a:cubicBezTo>
                          <a:pt x="2157" y="871"/>
                          <a:pt x="2185" y="934"/>
                          <a:pt x="2219" y="996"/>
                        </a:cubicBezTo>
                        <a:cubicBezTo>
                          <a:pt x="2295" y="1168"/>
                          <a:pt x="2365" y="1343"/>
                          <a:pt x="2419" y="1522"/>
                        </a:cubicBezTo>
                        <a:cubicBezTo>
                          <a:pt x="2385" y="1605"/>
                          <a:pt x="2351" y="1694"/>
                          <a:pt x="2317" y="1777"/>
                        </a:cubicBezTo>
                        <a:cubicBezTo>
                          <a:pt x="2275" y="1633"/>
                          <a:pt x="2227" y="1487"/>
                          <a:pt x="2171" y="1349"/>
                        </a:cubicBezTo>
                        <a:lnTo>
                          <a:pt x="2171" y="1343"/>
                        </a:lnTo>
                        <a:cubicBezTo>
                          <a:pt x="2151" y="1279"/>
                          <a:pt x="2129" y="1225"/>
                          <a:pt x="2102" y="1168"/>
                        </a:cubicBezTo>
                        <a:lnTo>
                          <a:pt x="2094" y="1148"/>
                        </a:lnTo>
                        <a:cubicBezTo>
                          <a:pt x="2081" y="1107"/>
                          <a:pt x="2061" y="1065"/>
                          <a:pt x="2046" y="1024"/>
                        </a:cubicBezTo>
                        <a:lnTo>
                          <a:pt x="2046" y="1017"/>
                        </a:lnTo>
                        <a:cubicBezTo>
                          <a:pt x="2026" y="969"/>
                          <a:pt x="2005" y="919"/>
                          <a:pt x="1985" y="871"/>
                        </a:cubicBezTo>
                        <a:lnTo>
                          <a:pt x="1978" y="865"/>
                        </a:lnTo>
                        <a:cubicBezTo>
                          <a:pt x="1970" y="845"/>
                          <a:pt x="1956" y="817"/>
                          <a:pt x="1950" y="795"/>
                        </a:cubicBezTo>
                        <a:cubicBezTo>
                          <a:pt x="1937" y="810"/>
                          <a:pt x="1928" y="817"/>
                          <a:pt x="1915" y="823"/>
                        </a:cubicBezTo>
                        <a:cubicBezTo>
                          <a:pt x="1902" y="830"/>
                          <a:pt x="1887" y="845"/>
                          <a:pt x="1874" y="851"/>
                        </a:cubicBezTo>
                        <a:cubicBezTo>
                          <a:pt x="1880" y="871"/>
                          <a:pt x="1887" y="886"/>
                          <a:pt x="1895" y="906"/>
                        </a:cubicBezTo>
                        <a:lnTo>
                          <a:pt x="1902" y="919"/>
                        </a:lnTo>
                        <a:cubicBezTo>
                          <a:pt x="1937" y="996"/>
                          <a:pt x="1963" y="1079"/>
                          <a:pt x="1998" y="1162"/>
                        </a:cubicBezTo>
                        <a:cubicBezTo>
                          <a:pt x="2011" y="1183"/>
                          <a:pt x="2020" y="1203"/>
                          <a:pt x="2020" y="1203"/>
                        </a:cubicBezTo>
                        <a:cubicBezTo>
                          <a:pt x="2116" y="1417"/>
                          <a:pt x="2205" y="1633"/>
                          <a:pt x="2282" y="1847"/>
                        </a:cubicBezTo>
                        <a:cubicBezTo>
                          <a:pt x="2260" y="1895"/>
                          <a:pt x="2240" y="1937"/>
                          <a:pt x="2212" y="1985"/>
                        </a:cubicBezTo>
                        <a:cubicBezTo>
                          <a:pt x="2212" y="1971"/>
                          <a:pt x="2205" y="1956"/>
                          <a:pt x="2199" y="1950"/>
                        </a:cubicBezTo>
                        <a:lnTo>
                          <a:pt x="2199" y="1943"/>
                        </a:lnTo>
                        <a:cubicBezTo>
                          <a:pt x="2171" y="1867"/>
                          <a:pt x="2136" y="1799"/>
                          <a:pt x="2102" y="1729"/>
                        </a:cubicBezTo>
                        <a:cubicBezTo>
                          <a:pt x="1985" y="1480"/>
                          <a:pt x="1839" y="1238"/>
                          <a:pt x="1679" y="1002"/>
                        </a:cubicBezTo>
                        <a:cubicBezTo>
                          <a:pt x="1666" y="1017"/>
                          <a:pt x="1646" y="1031"/>
                          <a:pt x="1631" y="1044"/>
                        </a:cubicBezTo>
                        <a:cubicBezTo>
                          <a:pt x="1832" y="1349"/>
                          <a:pt x="2011" y="1659"/>
                          <a:pt x="2157" y="1991"/>
                        </a:cubicBezTo>
                        <a:cubicBezTo>
                          <a:pt x="2164" y="1998"/>
                          <a:pt x="2164" y="2006"/>
                          <a:pt x="2171" y="2013"/>
                        </a:cubicBezTo>
                        <a:lnTo>
                          <a:pt x="2192" y="2033"/>
                        </a:lnTo>
                        <a:cubicBezTo>
                          <a:pt x="2151" y="2102"/>
                          <a:pt x="2116" y="2179"/>
                          <a:pt x="2074" y="2247"/>
                        </a:cubicBezTo>
                        <a:cubicBezTo>
                          <a:pt x="2068" y="2227"/>
                          <a:pt x="2061" y="2205"/>
                          <a:pt x="2046" y="2185"/>
                        </a:cubicBezTo>
                        <a:lnTo>
                          <a:pt x="2046" y="2179"/>
                        </a:lnTo>
                        <a:cubicBezTo>
                          <a:pt x="1998" y="2068"/>
                          <a:pt x="1950" y="1956"/>
                          <a:pt x="1902" y="1847"/>
                        </a:cubicBezTo>
                        <a:lnTo>
                          <a:pt x="1895" y="1840"/>
                        </a:lnTo>
                        <a:cubicBezTo>
                          <a:pt x="1839" y="1723"/>
                          <a:pt x="1784" y="1611"/>
                          <a:pt x="1721" y="1500"/>
                        </a:cubicBezTo>
                        <a:lnTo>
                          <a:pt x="1714" y="1494"/>
                        </a:lnTo>
                        <a:cubicBezTo>
                          <a:pt x="1653" y="1384"/>
                          <a:pt x="1583" y="1273"/>
                          <a:pt x="1507" y="1162"/>
                        </a:cubicBezTo>
                        <a:cubicBezTo>
                          <a:pt x="1494" y="1177"/>
                          <a:pt x="1480" y="1197"/>
                          <a:pt x="1459" y="1210"/>
                        </a:cubicBezTo>
                        <a:cubicBezTo>
                          <a:pt x="1487" y="1260"/>
                          <a:pt x="1522" y="1301"/>
                          <a:pt x="1542" y="1349"/>
                        </a:cubicBezTo>
                        <a:cubicBezTo>
                          <a:pt x="1673" y="1563"/>
                          <a:pt x="1791" y="1791"/>
                          <a:pt x="1902" y="2013"/>
                        </a:cubicBezTo>
                        <a:lnTo>
                          <a:pt x="1998" y="2205"/>
                        </a:lnTo>
                        <a:cubicBezTo>
                          <a:pt x="2011" y="2240"/>
                          <a:pt x="2026" y="2268"/>
                          <a:pt x="2039" y="2297"/>
                        </a:cubicBezTo>
                        <a:cubicBezTo>
                          <a:pt x="1998" y="2371"/>
                          <a:pt x="1950" y="2441"/>
                          <a:pt x="1895" y="2517"/>
                        </a:cubicBezTo>
                        <a:cubicBezTo>
                          <a:pt x="1867" y="2413"/>
                          <a:pt x="1832" y="2310"/>
                          <a:pt x="1791" y="2214"/>
                        </a:cubicBezTo>
                        <a:lnTo>
                          <a:pt x="1791" y="2205"/>
                        </a:lnTo>
                        <a:cubicBezTo>
                          <a:pt x="1756" y="2137"/>
                          <a:pt x="1714" y="2061"/>
                          <a:pt x="1673" y="1991"/>
                        </a:cubicBezTo>
                        <a:cubicBezTo>
                          <a:pt x="1548" y="1791"/>
                          <a:pt x="1411" y="1605"/>
                          <a:pt x="1279" y="1417"/>
                        </a:cubicBezTo>
                        <a:cubicBezTo>
                          <a:pt x="1265" y="1432"/>
                          <a:pt x="1251" y="1452"/>
                          <a:pt x="1231" y="1467"/>
                        </a:cubicBezTo>
                        <a:cubicBezTo>
                          <a:pt x="1411" y="1723"/>
                          <a:pt x="1583" y="1971"/>
                          <a:pt x="1721" y="2234"/>
                        </a:cubicBezTo>
                        <a:cubicBezTo>
                          <a:pt x="1762" y="2310"/>
                          <a:pt x="1797" y="2393"/>
                          <a:pt x="1832" y="2476"/>
                        </a:cubicBezTo>
                        <a:cubicBezTo>
                          <a:pt x="1839" y="2504"/>
                          <a:pt x="1854" y="2531"/>
                          <a:pt x="1860" y="2565"/>
                        </a:cubicBezTo>
                        <a:cubicBezTo>
                          <a:pt x="1845" y="2579"/>
                          <a:pt x="1832" y="2600"/>
                          <a:pt x="1819" y="2620"/>
                        </a:cubicBezTo>
                        <a:cubicBezTo>
                          <a:pt x="1777" y="2670"/>
                          <a:pt x="1729" y="2725"/>
                          <a:pt x="1688" y="2773"/>
                        </a:cubicBezTo>
                        <a:cubicBezTo>
                          <a:pt x="1666" y="2697"/>
                          <a:pt x="1638" y="2620"/>
                          <a:pt x="1611" y="2552"/>
                        </a:cubicBezTo>
                        <a:lnTo>
                          <a:pt x="1611" y="2546"/>
                        </a:lnTo>
                        <a:cubicBezTo>
                          <a:pt x="1590" y="2496"/>
                          <a:pt x="1563" y="2448"/>
                          <a:pt x="1542" y="2393"/>
                        </a:cubicBezTo>
                        <a:cubicBezTo>
                          <a:pt x="1494" y="2297"/>
                          <a:pt x="1439" y="2192"/>
                          <a:pt x="1382" y="2096"/>
                        </a:cubicBezTo>
                        <a:lnTo>
                          <a:pt x="1382" y="2089"/>
                        </a:lnTo>
                        <a:cubicBezTo>
                          <a:pt x="1293" y="1930"/>
                          <a:pt x="1210" y="1771"/>
                          <a:pt x="1127" y="1611"/>
                        </a:cubicBezTo>
                        <a:cubicBezTo>
                          <a:pt x="1107" y="1640"/>
                          <a:pt x="1092" y="1659"/>
                          <a:pt x="1072" y="1688"/>
                        </a:cubicBezTo>
                        <a:cubicBezTo>
                          <a:pt x="1114" y="1771"/>
                          <a:pt x="1155" y="1854"/>
                          <a:pt x="1203" y="1937"/>
                        </a:cubicBezTo>
                        <a:cubicBezTo>
                          <a:pt x="1362" y="2234"/>
                          <a:pt x="1542" y="2504"/>
                          <a:pt x="1638" y="2794"/>
                        </a:cubicBezTo>
                        <a:cubicBezTo>
                          <a:pt x="1646" y="2801"/>
                          <a:pt x="1646" y="2801"/>
                          <a:pt x="1646" y="2808"/>
                        </a:cubicBezTo>
                        <a:cubicBezTo>
                          <a:pt x="1638" y="2814"/>
                          <a:pt x="1631" y="2821"/>
                          <a:pt x="1631" y="2828"/>
                        </a:cubicBezTo>
                        <a:lnTo>
                          <a:pt x="1611" y="2828"/>
                        </a:lnTo>
                        <a:lnTo>
                          <a:pt x="1611" y="2843"/>
                        </a:lnTo>
                        <a:cubicBezTo>
                          <a:pt x="1548" y="2904"/>
                          <a:pt x="1480" y="2967"/>
                          <a:pt x="1411" y="3022"/>
                        </a:cubicBezTo>
                        <a:cubicBezTo>
                          <a:pt x="1389" y="2932"/>
                          <a:pt x="1376" y="2836"/>
                          <a:pt x="1356" y="2745"/>
                        </a:cubicBezTo>
                        <a:lnTo>
                          <a:pt x="1356" y="2738"/>
                        </a:lnTo>
                        <a:cubicBezTo>
                          <a:pt x="1321" y="2614"/>
                          <a:pt x="1293" y="2482"/>
                          <a:pt x="1245" y="2365"/>
                        </a:cubicBezTo>
                        <a:cubicBezTo>
                          <a:pt x="1196" y="2240"/>
                          <a:pt x="1140" y="2131"/>
                          <a:pt x="1079" y="2020"/>
                        </a:cubicBezTo>
                        <a:lnTo>
                          <a:pt x="1079" y="2013"/>
                        </a:lnTo>
                        <a:cubicBezTo>
                          <a:pt x="1050" y="1965"/>
                          <a:pt x="1031" y="1915"/>
                          <a:pt x="1002" y="1874"/>
                        </a:cubicBezTo>
                        <a:cubicBezTo>
                          <a:pt x="996" y="1860"/>
                          <a:pt x="982" y="1840"/>
                          <a:pt x="974" y="1825"/>
                        </a:cubicBezTo>
                        <a:cubicBezTo>
                          <a:pt x="961" y="1847"/>
                          <a:pt x="948" y="1874"/>
                          <a:pt x="933" y="1895"/>
                        </a:cubicBezTo>
                        <a:cubicBezTo>
                          <a:pt x="1016" y="2061"/>
                          <a:pt x="1099" y="2220"/>
                          <a:pt x="1168" y="2393"/>
                        </a:cubicBezTo>
                        <a:cubicBezTo>
                          <a:pt x="1251" y="2600"/>
                          <a:pt x="1314" y="2828"/>
                          <a:pt x="1376" y="3057"/>
                        </a:cubicBezTo>
                        <a:cubicBezTo>
                          <a:pt x="1293" y="3118"/>
                          <a:pt x="1216" y="3181"/>
                          <a:pt x="1133" y="3236"/>
                        </a:cubicBezTo>
                        <a:lnTo>
                          <a:pt x="1133" y="3229"/>
                        </a:lnTo>
                        <a:cubicBezTo>
                          <a:pt x="1133" y="3216"/>
                          <a:pt x="1127" y="3201"/>
                          <a:pt x="1127" y="3188"/>
                        </a:cubicBezTo>
                        <a:lnTo>
                          <a:pt x="1127" y="3174"/>
                        </a:lnTo>
                        <a:lnTo>
                          <a:pt x="1120" y="3168"/>
                        </a:lnTo>
                        <a:cubicBezTo>
                          <a:pt x="1107" y="3085"/>
                          <a:pt x="1085" y="3002"/>
                          <a:pt x="1057" y="2919"/>
                        </a:cubicBezTo>
                        <a:cubicBezTo>
                          <a:pt x="1024" y="2794"/>
                          <a:pt x="968" y="2677"/>
                          <a:pt x="913" y="2552"/>
                        </a:cubicBezTo>
                        <a:cubicBezTo>
                          <a:pt x="858" y="2441"/>
                          <a:pt x="795" y="2330"/>
                          <a:pt x="740" y="2220"/>
                        </a:cubicBezTo>
                        <a:cubicBezTo>
                          <a:pt x="725" y="2247"/>
                          <a:pt x="712" y="2268"/>
                          <a:pt x="699" y="2297"/>
                        </a:cubicBezTo>
                        <a:cubicBezTo>
                          <a:pt x="782" y="2476"/>
                          <a:pt x="878" y="2648"/>
                          <a:pt x="941" y="2836"/>
                        </a:cubicBezTo>
                        <a:cubicBezTo>
                          <a:pt x="961" y="2884"/>
                          <a:pt x="982" y="2945"/>
                          <a:pt x="982" y="2945"/>
                        </a:cubicBezTo>
                        <a:cubicBezTo>
                          <a:pt x="1009" y="3028"/>
                          <a:pt x="1031" y="3118"/>
                          <a:pt x="1057" y="3201"/>
                        </a:cubicBezTo>
                        <a:lnTo>
                          <a:pt x="1065" y="3229"/>
                        </a:lnTo>
                        <a:cubicBezTo>
                          <a:pt x="1065" y="3236"/>
                          <a:pt x="1072" y="3251"/>
                          <a:pt x="1072" y="3264"/>
                        </a:cubicBezTo>
                        <a:lnTo>
                          <a:pt x="1085" y="3277"/>
                        </a:lnTo>
                        <a:cubicBezTo>
                          <a:pt x="1009" y="3334"/>
                          <a:pt x="926" y="3395"/>
                          <a:pt x="850" y="3450"/>
                        </a:cubicBezTo>
                        <a:cubicBezTo>
                          <a:pt x="843" y="3408"/>
                          <a:pt x="836" y="3367"/>
                          <a:pt x="830" y="3325"/>
                        </a:cubicBezTo>
                        <a:cubicBezTo>
                          <a:pt x="823" y="3319"/>
                          <a:pt x="823" y="3312"/>
                          <a:pt x="823" y="3299"/>
                        </a:cubicBezTo>
                        <a:lnTo>
                          <a:pt x="823" y="3292"/>
                        </a:lnTo>
                        <a:cubicBezTo>
                          <a:pt x="808" y="3242"/>
                          <a:pt x="802" y="3188"/>
                          <a:pt x="782" y="3133"/>
                        </a:cubicBezTo>
                        <a:cubicBezTo>
                          <a:pt x="753" y="3035"/>
                          <a:pt x="719" y="2939"/>
                          <a:pt x="684" y="2843"/>
                        </a:cubicBezTo>
                        <a:lnTo>
                          <a:pt x="684" y="2828"/>
                        </a:lnTo>
                        <a:cubicBezTo>
                          <a:pt x="651" y="2731"/>
                          <a:pt x="616" y="2629"/>
                          <a:pt x="581" y="2531"/>
                        </a:cubicBezTo>
                        <a:cubicBezTo>
                          <a:pt x="568" y="2559"/>
                          <a:pt x="553" y="2587"/>
                          <a:pt x="539" y="2614"/>
                        </a:cubicBezTo>
                        <a:cubicBezTo>
                          <a:pt x="594" y="2780"/>
                          <a:pt x="657" y="2952"/>
                          <a:pt x="712" y="3118"/>
                        </a:cubicBezTo>
                        <a:cubicBezTo>
                          <a:pt x="753" y="3236"/>
                          <a:pt x="775" y="3360"/>
                          <a:pt x="808" y="3485"/>
                        </a:cubicBezTo>
                        <a:cubicBezTo>
                          <a:pt x="788" y="3500"/>
                          <a:pt x="760" y="3520"/>
                          <a:pt x="740" y="3533"/>
                        </a:cubicBezTo>
                        <a:cubicBezTo>
                          <a:pt x="692" y="3574"/>
                          <a:pt x="651" y="3609"/>
                          <a:pt x="601" y="3651"/>
                        </a:cubicBezTo>
                        <a:lnTo>
                          <a:pt x="601" y="3644"/>
                        </a:lnTo>
                        <a:lnTo>
                          <a:pt x="601" y="3631"/>
                        </a:lnTo>
                        <a:cubicBezTo>
                          <a:pt x="588" y="3526"/>
                          <a:pt x="574" y="3423"/>
                          <a:pt x="546" y="3319"/>
                        </a:cubicBezTo>
                        <a:lnTo>
                          <a:pt x="546" y="3312"/>
                        </a:lnTo>
                        <a:cubicBezTo>
                          <a:pt x="518" y="3209"/>
                          <a:pt x="485" y="3111"/>
                          <a:pt x="443" y="3008"/>
                        </a:cubicBezTo>
                        <a:lnTo>
                          <a:pt x="443" y="3002"/>
                        </a:lnTo>
                        <a:cubicBezTo>
                          <a:pt x="428" y="2974"/>
                          <a:pt x="422" y="2939"/>
                          <a:pt x="408" y="2911"/>
                        </a:cubicBezTo>
                        <a:cubicBezTo>
                          <a:pt x="393" y="2939"/>
                          <a:pt x="380" y="2974"/>
                          <a:pt x="367" y="3002"/>
                        </a:cubicBezTo>
                        <a:cubicBezTo>
                          <a:pt x="402" y="3091"/>
                          <a:pt x="428" y="3181"/>
                          <a:pt x="456" y="3271"/>
                        </a:cubicBezTo>
                        <a:cubicBezTo>
                          <a:pt x="470" y="3299"/>
                          <a:pt x="476" y="3340"/>
                          <a:pt x="476" y="3340"/>
                        </a:cubicBezTo>
                        <a:cubicBezTo>
                          <a:pt x="491" y="3388"/>
                          <a:pt x="498" y="3430"/>
                          <a:pt x="511" y="3478"/>
                        </a:cubicBezTo>
                        <a:cubicBezTo>
                          <a:pt x="518" y="3526"/>
                          <a:pt x="533" y="3596"/>
                          <a:pt x="533" y="3596"/>
                        </a:cubicBezTo>
                        <a:cubicBezTo>
                          <a:pt x="539" y="3624"/>
                          <a:pt x="546" y="3657"/>
                          <a:pt x="546" y="3657"/>
                        </a:cubicBezTo>
                        <a:cubicBezTo>
                          <a:pt x="553" y="3672"/>
                          <a:pt x="553" y="3672"/>
                          <a:pt x="559" y="3685"/>
                        </a:cubicBezTo>
                        <a:cubicBezTo>
                          <a:pt x="491" y="3740"/>
                          <a:pt x="415" y="3797"/>
                          <a:pt x="345" y="3845"/>
                        </a:cubicBezTo>
                        <a:cubicBezTo>
                          <a:pt x="325" y="3768"/>
                          <a:pt x="310" y="3692"/>
                          <a:pt x="297" y="3616"/>
                        </a:cubicBezTo>
                        <a:cubicBezTo>
                          <a:pt x="284" y="3513"/>
                          <a:pt x="269" y="3402"/>
                          <a:pt x="256" y="3299"/>
                        </a:cubicBezTo>
                        <a:cubicBezTo>
                          <a:pt x="236" y="3354"/>
                          <a:pt x="214" y="3402"/>
                          <a:pt x="201" y="3450"/>
                        </a:cubicBezTo>
                        <a:cubicBezTo>
                          <a:pt x="201" y="3478"/>
                          <a:pt x="208" y="3506"/>
                          <a:pt x="208" y="3526"/>
                        </a:cubicBezTo>
                        <a:lnTo>
                          <a:pt x="208" y="3533"/>
                        </a:lnTo>
                        <a:cubicBezTo>
                          <a:pt x="227" y="3651"/>
                          <a:pt x="256" y="3768"/>
                          <a:pt x="297" y="3880"/>
                        </a:cubicBezTo>
                        <a:cubicBezTo>
                          <a:pt x="262" y="3906"/>
                          <a:pt x="221" y="3934"/>
                          <a:pt x="179" y="3956"/>
                        </a:cubicBezTo>
                        <a:cubicBezTo>
                          <a:pt x="138" y="3989"/>
                          <a:pt x="76" y="4017"/>
                          <a:pt x="76" y="4017"/>
                        </a:cubicBezTo>
                        <a:cubicBezTo>
                          <a:pt x="55" y="4039"/>
                          <a:pt x="35" y="4052"/>
                          <a:pt x="7" y="4065"/>
                        </a:cubicBezTo>
                        <a:cubicBezTo>
                          <a:pt x="0" y="4087"/>
                          <a:pt x="0" y="4107"/>
                          <a:pt x="0" y="4114"/>
                        </a:cubicBezTo>
                        <a:cubicBezTo>
                          <a:pt x="35" y="4100"/>
                          <a:pt x="76" y="4087"/>
                          <a:pt x="118" y="4072"/>
                        </a:cubicBezTo>
                        <a:cubicBezTo>
                          <a:pt x="179" y="4046"/>
                          <a:pt x="242" y="4011"/>
                          <a:pt x="297" y="3976"/>
                        </a:cubicBezTo>
                        <a:cubicBezTo>
                          <a:pt x="304" y="3969"/>
                          <a:pt x="310" y="3969"/>
                          <a:pt x="319" y="3963"/>
                        </a:cubicBezTo>
                        <a:cubicBezTo>
                          <a:pt x="345" y="3969"/>
                          <a:pt x="380" y="3976"/>
                          <a:pt x="387" y="3976"/>
                        </a:cubicBezTo>
                        <a:cubicBezTo>
                          <a:pt x="428" y="3989"/>
                          <a:pt x="463" y="3997"/>
                          <a:pt x="505" y="3997"/>
                        </a:cubicBezTo>
                        <a:cubicBezTo>
                          <a:pt x="518" y="4004"/>
                          <a:pt x="533" y="4004"/>
                          <a:pt x="546" y="4004"/>
                        </a:cubicBezTo>
                        <a:cubicBezTo>
                          <a:pt x="601" y="3989"/>
                          <a:pt x="657" y="3976"/>
                          <a:pt x="705" y="3963"/>
                        </a:cubicBezTo>
                        <a:cubicBezTo>
                          <a:pt x="651" y="3956"/>
                          <a:pt x="594" y="3948"/>
                          <a:pt x="539" y="3941"/>
                        </a:cubicBezTo>
                        <a:cubicBezTo>
                          <a:pt x="518" y="3941"/>
                          <a:pt x="498" y="3934"/>
                          <a:pt x="498" y="3934"/>
                        </a:cubicBezTo>
                        <a:cubicBezTo>
                          <a:pt x="463" y="3928"/>
                          <a:pt x="422" y="3921"/>
                          <a:pt x="387" y="3914"/>
                        </a:cubicBezTo>
                        <a:cubicBezTo>
                          <a:pt x="443" y="3880"/>
                          <a:pt x="498" y="3845"/>
                          <a:pt x="546" y="3803"/>
                        </a:cubicBezTo>
                        <a:cubicBezTo>
                          <a:pt x="559" y="3803"/>
                          <a:pt x="574" y="3810"/>
                          <a:pt x="588" y="3810"/>
                        </a:cubicBezTo>
                        <a:cubicBezTo>
                          <a:pt x="616" y="3810"/>
                          <a:pt x="670" y="3817"/>
                          <a:pt x="670" y="3817"/>
                        </a:cubicBezTo>
                        <a:cubicBezTo>
                          <a:pt x="711" y="3818"/>
                          <a:pt x="752" y="3819"/>
                          <a:pt x="792" y="3819"/>
                        </a:cubicBezTo>
                        <a:cubicBezTo>
                          <a:pt x="901" y="3819"/>
                          <a:pt x="1008" y="3813"/>
                          <a:pt x="1120" y="3803"/>
                        </a:cubicBezTo>
                        <a:cubicBezTo>
                          <a:pt x="1162" y="3782"/>
                          <a:pt x="1210" y="3762"/>
                          <a:pt x="1251" y="3740"/>
                        </a:cubicBezTo>
                        <a:lnTo>
                          <a:pt x="1251" y="3740"/>
                        </a:lnTo>
                        <a:cubicBezTo>
                          <a:pt x="1155" y="3749"/>
                          <a:pt x="1057" y="3755"/>
                          <a:pt x="954" y="3762"/>
                        </a:cubicBezTo>
                        <a:cubicBezTo>
                          <a:pt x="895" y="3765"/>
                          <a:pt x="836" y="3767"/>
                          <a:pt x="778" y="3767"/>
                        </a:cubicBezTo>
                        <a:cubicBezTo>
                          <a:pt x="719" y="3767"/>
                          <a:pt x="660" y="3765"/>
                          <a:pt x="601" y="3762"/>
                        </a:cubicBezTo>
                        <a:cubicBezTo>
                          <a:pt x="670" y="3707"/>
                          <a:pt x="740" y="3657"/>
                          <a:pt x="808" y="3603"/>
                        </a:cubicBezTo>
                        <a:cubicBezTo>
                          <a:pt x="878" y="3609"/>
                          <a:pt x="954" y="3616"/>
                          <a:pt x="1031" y="3616"/>
                        </a:cubicBezTo>
                        <a:cubicBezTo>
                          <a:pt x="1095" y="3619"/>
                          <a:pt x="1160" y="3621"/>
                          <a:pt x="1225" y="3621"/>
                        </a:cubicBezTo>
                        <a:cubicBezTo>
                          <a:pt x="1312" y="3621"/>
                          <a:pt x="1399" y="3618"/>
                          <a:pt x="1487" y="3609"/>
                        </a:cubicBezTo>
                        <a:cubicBezTo>
                          <a:pt x="1513" y="3589"/>
                          <a:pt x="1548" y="3568"/>
                          <a:pt x="1576" y="3548"/>
                        </a:cubicBezTo>
                        <a:lnTo>
                          <a:pt x="1576" y="3548"/>
                        </a:lnTo>
                        <a:cubicBezTo>
                          <a:pt x="1445" y="3557"/>
                          <a:pt x="1313" y="3564"/>
                          <a:pt x="1182" y="3564"/>
                        </a:cubicBezTo>
                        <a:cubicBezTo>
                          <a:pt x="1133" y="3564"/>
                          <a:pt x="1085" y="3563"/>
                          <a:pt x="1037" y="3561"/>
                        </a:cubicBezTo>
                        <a:lnTo>
                          <a:pt x="865" y="3561"/>
                        </a:lnTo>
                        <a:cubicBezTo>
                          <a:pt x="891" y="3541"/>
                          <a:pt x="919" y="3520"/>
                          <a:pt x="948" y="3500"/>
                        </a:cubicBezTo>
                        <a:cubicBezTo>
                          <a:pt x="968" y="3485"/>
                          <a:pt x="982" y="3471"/>
                          <a:pt x="996" y="3465"/>
                        </a:cubicBezTo>
                        <a:cubicBezTo>
                          <a:pt x="1099" y="3471"/>
                          <a:pt x="1196" y="3471"/>
                          <a:pt x="1293" y="3471"/>
                        </a:cubicBezTo>
                        <a:lnTo>
                          <a:pt x="1299" y="3471"/>
                        </a:lnTo>
                        <a:cubicBezTo>
                          <a:pt x="1445" y="3465"/>
                          <a:pt x="1583" y="3458"/>
                          <a:pt x="1721" y="3443"/>
                        </a:cubicBezTo>
                        <a:cubicBezTo>
                          <a:pt x="1749" y="3423"/>
                          <a:pt x="1777" y="3402"/>
                          <a:pt x="1797" y="3382"/>
                        </a:cubicBezTo>
                        <a:lnTo>
                          <a:pt x="1797" y="3382"/>
                        </a:lnTo>
                        <a:cubicBezTo>
                          <a:pt x="1721" y="3388"/>
                          <a:pt x="1646" y="3395"/>
                          <a:pt x="1563" y="3402"/>
                        </a:cubicBezTo>
                        <a:cubicBezTo>
                          <a:pt x="1389" y="3417"/>
                          <a:pt x="1223" y="3423"/>
                          <a:pt x="1050" y="3423"/>
                        </a:cubicBezTo>
                        <a:cubicBezTo>
                          <a:pt x="1107" y="3382"/>
                          <a:pt x="1162" y="3340"/>
                          <a:pt x="1216" y="3299"/>
                        </a:cubicBezTo>
                        <a:lnTo>
                          <a:pt x="1238" y="3306"/>
                        </a:lnTo>
                        <a:cubicBezTo>
                          <a:pt x="1286" y="3299"/>
                          <a:pt x="1341" y="3299"/>
                          <a:pt x="1389" y="3292"/>
                        </a:cubicBezTo>
                        <a:cubicBezTo>
                          <a:pt x="1583" y="3277"/>
                          <a:pt x="1771" y="3264"/>
                          <a:pt x="1956" y="3242"/>
                        </a:cubicBezTo>
                        <a:cubicBezTo>
                          <a:pt x="1970" y="3223"/>
                          <a:pt x="1991" y="3201"/>
                          <a:pt x="2005" y="3188"/>
                        </a:cubicBezTo>
                        <a:lnTo>
                          <a:pt x="2005" y="3188"/>
                        </a:lnTo>
                        <a:cubicBezTo>
                          <a:pt x="1804" y="3209"/>
                          <a:pt x="1596" y="3229"/>
                          <a:pt x="1389" y="3242"/>
                        </a:cubicBezTo>
                        <a:lnTo>
                          <a:pt x="1382" y="3242"/>
                        </a:lnTo>
                        <a:cubicBezTo>
                          <a:pt x="1347" y="3251"/>
                          <a:pt x="1314" y="3251"/>
                          <a:pt x="1273" y="3257"/>
                        </a:cubicBezTo>
                        <a:cubicBezTo>
                          <a:pt x="1328" y="3209"/>
                          <a:pt x="1382" y="3168"/>
                          <a:pt x="1439" y="3126"/>
                        </a:cubicBezTo>
                        <a:cubicBezTo>
                          <a:pt x="1439" y="3126"/>
                          <a:pt x="1487" y="3118"/>
                          <a:pt x="1522" y="3111"/>
                        </a:cubicBezTo>
                        <a:lnTo>
                          <a:pt x="1528" y="3111"/>
                        </a:lnTo>
                        <a:cubicBezTo>
                          <a:pt x="1555" y="3111"/>
                          <a:pt x="1583" y="3105"/>
                          <a:pt x="1611" y="3105"/>
                        </a:cubicBezTo>
                        <a:lnTo>
                          <a:pt x="1625" y="3105"/>
                        </a:lnTo>
                        <a:cubicBezTo>
                          <a:pt x="1797" y="3085"/>
                          <a:pt x="1970" y="3063"/>
                          <a:pt x="2144" y="3028"/>
                        </a:cubicBezTo>
                        <a:cubicBezTo>
                          <a:pt x="2164" y="3008"/>
                          <a:pt x="2177" y="2987"/>
                          <a:pt x="2192" y="2974"/>
                        </a:cubicBezTo>
                        <a:lnTo>
                          <a:pt x="2192" y="2974"/>
                        </a:lnTo>
                        <a:cubicBezTo>
                          <a:pt x="2020" y="3002"/>
                          <a:pt x="1845" y="3022"/>
                          <a:pt x="1679" y="3043"/>
                        </a:cubicBezTo>
                        <a:cubicBezTo>
                          <a:pt x="1646" y="3050"/>
                          <a:pt x="1596" y="3057"/>
                          <a:pt x="1596" y="3057"/>
                        </a:cubicBezTo>
                        <a:cubicBezTo>
                          <a:pt x="1576" y="3057"/>
                          <a:pt x="1548" y="3063"/>
                          <a:pt x="1522" y="3063"/>
                        </a:cubicBezTo>
                        <a:lnTo>
                          <a:pt x="1507" y="3063"/>
                        </a:lnTo>
                        <a:cubicBezTo>
                          <a:pt x="1576" y="3008"/>
                          <a:pt x="1638" y="2952"/>
                          <a:pt x="1701" y="2891"/>
                        </a:cubicBezTo>
                        <a:cubicBezTo>
                          <a:pt x="1714" y="2877"/>
                          <a:pt x="1721" y="2862"/>
                          <a:pt x="1736" y="2856"/>
                        </a:cubicBezTo>
                        <a:cubicBezTo>
                          <a:pt x="1742" y="2849"/>
                          <a:pt x="1756" y="2849"/>
                          <a:pt x="1771" y="2849"/>
                        </a:cubicBezTo>
                        <a:cubicBezTo>
                          <a:pt x="1777" y="2843"/>
                          <a:pt x="1791" y="2843"/>
                          <a:pt x="1804" y="2836"/>
                        </a:cubicBezTo>
                        <a:cubicBezTo>
                          <a:pt x="1832" y="2828"/>
                          <a:pt x="1867" y="2821"/>
                          <a:pt x="1902" y="2814"/>
                        </a:cubicBezTo>
                        <a:lnTo>
                          <a:pt x="1908" y="2808"/>
                        </a:lnTo>
                        <a:cubicBezTo>
                          <a:pt x="2074" y="2753"/>
                          <a:pt x="2247" y="2697"/>
                          <a:pt x="2413" y="2629"/>
                        </a:cubicBezTo>
                        <a:cubicBezTo>
                          <a:pt x="2426" y="2607"/>
                          <a:pt x="2441" y="2579"/>
                          <a:pt x="2454" y="2552"/>
                        </a:cubicBezTo>
                        <a:lnTo>
                          <a:pt x="2454" y="2552"/>
                        </a:lnTo>
                        <a:cubicBezTo>
                          <a:pt x="2302" y="2607"/>
                          <a:pt x="2151" y="2662"/>
                          <a:pt x="1998" y="2718"/>
                        </a:cubicBezTo>
                        <a:cubicBezTo>
                          <a:pt x="1943" y="2738"/>
                          <a:pt x="1880" y="2753"/>
                          <a:pt x="1880" y="2753"/>
                        </a:cubicBezTo>
                        <a:cubicBezTo>
                          <a:pt x="1854" y="2766"/>
                          <a:pt x="1825" y="2773"/>
                          <a:pt x="1797" y="2780"/>
                        </a:cubicBezTo>
                        <a:cubicBezTo>
                          <a:pt x="1854" y="2725"/>
                          <a:pt x="1895" y="2670"/>
                          <a:pt x="1943" y="2607"/>
                        </a:cubicBezTo>
                        <a:cubicBezTo>
                          <a:pt x="1985" y="2594"/>
                          <a:pt x="2026" y="2579"/>
                          <a:pt x="2061" y="2559"/>
                        </a:cubicBezTo>
                        <a:cubicBezTo>
                          <a:pt x="2212" y="2496"/>
                          <a:pt x="2371" y="2413"/>
                          <a:pt x="2531" y="2338"/>
                        </a:cubicBezTo>
                        <a:lnTo>
                          <a:pt x="2551" y="2330"/>
                        </a:lnTo>
                        <a:lnTo>
                          <a:pt x="2559" y="2330"/>
                        </a:lnTo>
                        <a:cubicBezTo>
                          <a:pt x="2565" y="2297"/>
                          <a:pt x="2579" y="2268"/>
                          <a:pt x="2592" y="2234"/>
                        </a:cubicBezTo>
                        <a:lnTo>
                          <a:pt x="2592" y="2234"/>
                        </a:lnTo>
                        <a:cubicBezTo>
                          <a:pt x="2585" y="2240"/>
                          <a:pt x="2579" y="2240"/>
                          <a:pt x="2565" y="2247"/>
                        </a:cubicBezTo>
                        <a:cubicBezTo>
                          <a:pt x="2531" y="2262"/>
                          <a:pt x="2489" y="2282"/>
                          <a:pt x="2489" y="2282"/>
                        </a:cubicBezTo>
                        <a:cubicBezTo>
                          <a:pt x="2434" y="2310"/>
                          <a:pt x="2378" y="2338"/>
                          <a:pt x="2330" y="2365"/>
                        </a:cubicBezTo>
                        <a:cubicBezTo>
                          <a:pt x="2212" y="2421"/>
                          <a:pt x="2102" y="2482"/>
                          <a:pt x="1991" y="2537"/>
                        </a:cubicBezTo>
                        <a:cubicBezTo>
                          <a:pt x="2033" y="2482"/>
                          <a:pt x="2061" y="2434"/>
                          <a:pt x="2094" y="2380"/>
                        </a:cubicBezTo>
                        <a:cubicBezTo>
                          <a:pt x="2129" y="2358"/>
                          <a:pt x="2157" y="2345"/>
                          <a:pt x="2157" y="2345"/>
                        </a:cubicBezTo>
                        <a:cubicBezTo>
                          <a:pt x="2199" y="2323"/>
                          <a:pt x="2240" y="2303"/>
                          <a:pt x="2275" y="2282"/>
                        </a:cubicBezTo>
                        <a:lnTo>
                          <a:pt x="2288" y="2275"/>
                        </a:lnTo>
                        <a:lnTo>
                          <a:pt x="2310" y="2262"/>
                        </a:lnTo>
                        <a:cubicBezTo>
                          <a:pt x="2343" y="2240"/>
                          <a:pt x="2378" y="2220"/>
                          <a:pt x="2413" y="2205"/>
                        </a:cubicBezTo>
                        <a:lnTo>
                          <a:pt x="2419" y="2199"/>
                        </a:lnTo>
                        <a:cubicBezTo>
                          <a:pt x="2454" y="2179"/>
                          <a:pt x="2496" y="2151"/>
                          <a:pt x="2537" y="2131"/>
                        </a:cubicBezTo>
                        <a:lnTo>
                          <a:pt x="2565" y="2116"/>
                        </a:lnTo>
                        <a:cubicBezTo>
                          <a:pt x="2592" y="2096"/>
                          <a:pt x="2620" y="2081"/>
                          <a:pt x="2648" y="2061"/>
                        </a:cubicBezTo>
                        <a:cubicBezTo>
                          <a:pt x="2655" y="2039"/>
                          <a:pt x="2662" y="2026"/>
                          <a:pt x="2668" y="2006"/>
                        </a:cubicBezTo>
                        <a:lnTo>
                          <a:pt x="2668" y="2006"/>
                        </a:lnTo>
                        <a:cubicBezTo>
                          <a:pt x="2633" y="2020"/>
                          <a:pt x="2607" y="2039"/>
                          <a:pt x="2572" y="2054"/>
                        </a:cubicBezTo>
                        <a:cubicBezTo>
                          <a:pt x="2544" y="2074"/>
                          <a:pt x="2502" y="2096"/>
                          <a:pt x="2502" y="2096"/>
                        </a:cubicBezTo>
                        <a:cubicBezTo>
                          <a:pt x="2413" y="2144"/>
                          <a:pt x="2330" y="2192"/>
                          <a:pt x="2247" y="2240"/>
                        </a:cubicBezTo>
                        <a:lnTo>
                          <a:pt x="2240" y="2247"/>
                        </a:lnTo>
                        <a:cubicBezTo>
                          <a:pt x="2205" y="2262"/>
                          <a:pt x="2171" y="2282"/>
                          <a:pt x="2144" y="2303"/>
                        </a:cubicBezTo>
                        <a:cubicBezTo>
                          <a:pt x="2171" y="2255"/>
                          <a:pt x="2199" y="2205"/>
                          <a:pt x="2219" y="2157"/>
                        </a:cubicBezTo>
                        <a:cubicBezTo>
                          <a:pt x="2227" y="2157"/>
                          <a:pt x="2234" y="2151"/>
                          <a:pt x="2240" y="2151"/>
                        </a:cubicBezTo>
                        <a:cubicBezTo>
                          <a:pt x="2393" y="2054"/>
                          <a:pt x="2551" y="1965"/>
                          <a:pt x="2703" y="1867"/>
                        </a:cubicBezTo>
                        <a:cubicBezTo>
                          <a:pt x="2710" y="1847"/>
                          <a:pt x="2716" y="1819"/>
                          <a:pt x="2725" y="1799"/>
                        </a:cubicBezTo>
                        <a:lnTo>
                          <a:pt x="2725" y="1799"/>
                        </a:lnTo>
                        <a:cubicBezTo>
                          <a:pt x="2614" y="1860"/>
                          <a:pt x="2509" y="1923"/>
                          <a:pt x="2400" y="1985"/>
                        </a:cubicBezTo>
                        <a:lnTo>
                          <a:pt x="2393" y="1985"/>
                        </a:lnTo>
                        <a:cubicBezTo>
                          <a:pt x="2351" y="2013"/>
                          <a:pt x="2310" y="2039"/>
                          <a:pt x="2268" y="2068"/>
                        </a:cubicBezTo>
                        <a:cubicBezTo>
                          <a:pt x="2302" y="2006"/>
                          <a:pt x="2330" y="1943"/>
                          <a:pt x="2358" y="1874"/>
                        </a:cubicBezTo>
                        <a:cubicBezTo>
                          <a:pt x="2371" y="1867"/>
                          <a:pt x="2378" y="1860"/>
                          <a:pt x="2393" y="1854"/>
                        </a:cubicBezTo>
                        <a:lnTo>
                          <a:pt x="2400" y="1854"/>
                        </a:lnTo>
                        <a:cubicBezTo>
                          <a:pt x="2434" y="1832"/>
                          <a:pt x="2476" y="1805"/>
                          <a:pt x="2509" y="1784"/>
                        </a:cubicBezTo>
                        <a:cubicBezTo>
                          <a:pt x="2592" y="1723"/>
                          <a:pt x="2675" y="1666"/>
                          <a:pt x="2758" y="1611"/>
                        </a:cubicBezTo>
                        <a:cubicBezTo>
                          <a:pt x="2766" y="1576"/>
                          <a:pt x="2766" y="1550"/>
                          <a:pt x="2773" y="1522"/>
                        </a:cubicBezTo>
                        <a:lnTo>
                          <a:pt x="2773" y="1522"/>
                        </a:lnTo>
                        <a:cubicBezTo>
                          <a:pt x="2675" y="1598"/>
                          <a:pt x="2572" y="1674"/>
                          <a:pt x="2468" y="1742"/>
                        </a:cubicBezTo>
                        <a:cubicBezTo>
                          <a:pt x="2441" y="1764"/>
                          <a:pt x="2419" y="1777"/>
                          <a:pt x="2393" y="1791"/>
                        </a:cubicBezTo>
                        <a:cubicBezTo>
                          <a:pt x="2419" y="1736"/>
                          <a:pt x="2448" y="1681"/>
                          <a:pt x="2468" y="1618"/>
                        </a:cubicBezTo>
                        <a:lnTo>
                          <a:pt x="2476" y="1618"/>
                        </a:lnTo>
                        <a:lnTo>
                          <a:pt x="2489" y="1611"/>
                        </a:lnTo>
                        <a:cubicBezTo>
                          <a:pt x="2509" y="1605"/>
                          <a:pt x="2531" y="1591"/>
                          <a:pt x="2551" y="1576"/>
                        </a:cubicBezTo>
                        <a:cubicBezTo>
                          <a:pt x="2592" y="1550"/>
                          <a:pt x="2642" y="1522"/>
                          <a:pt x="2642" y="1522"/>
                        </a:cubicBezTo>
                        <a:cubicBezTo>
                          <a:pt x="2690" y="1487"/>
                          <a:pt x="2738" y="1452"/>
                          <a:pt x="2786" y="1417"/>
                        </a:cubicBezTo>
                        <a:cubicBezTo>
                          <a:pt x="2793" y="1391"/>
                          <a:pt x="2793" y="1356"/>
                          <a:pt x="2799" y="1321"/>
                        </a:cubicBezTo>
                        <a:lnTo>
                          <a:pt x="2799" y="1321"/>
                        </a:lnTo>
                        <a:cubicBezTo>
                          <a:pt x="2710" y="1384"/>
                          <a:pt x="2620" y="1452"/>
                          <a:pt x="2531" y="1515"/>
                        </a:cubicBezTo>
                        <a:cubicBezTo>
                          <a:pt x="2524" y="1522"/>
                          <a:pt x="2509" y="1522"/>
                          <a:pt x="2502" y="1528"/>
                        </a:cubicBezTo>
                        <a:cubicBezTo>
                          <a:pt x="2517" y="1487"/>
                          <a:pt x="2537" y="1445"/>
                          <a:pt x="2551" y="1404"/>
                        </a:cubicBezTo>
                        <a:cubicBezTo>
                          <a:pt x="2559" y="1397"/>
                          <a:pt x="2565" y="1397"/>
                          <a:pt x="2572" y="1391"/>
                        </a:cubicBezTo>
                        <a:cubicBezTo>
                          <a:pt x="2662" y="1328"/>
                          <a:pt x="2738" y="1260"/>
                          <a:pt x="2814" y="1183"/>
                        </a:cubicBezTo>
                        <a:lnTo>
                          <a:pt x="2814" y="1085"/>
                        </a:lnTo>
                        <a:cubicBezTo>
                          <a:pt x="2745" y="1168"/>
                          <a:pt x="2662" y="1245"/>
                          <a:pt x="2579" y="1314"/>
                        </a:cubicBezTo>
                        <a:cubicBezTo>
                          <a:pt x="2607" y="1251"/>
                          <a:pt x="2627" y="1183"/>
                          <a:pt x="2648" y="1114"/>
                        </a:cubicBezTo>
                        <a:lnTo>
                          <a:pt x="2683" y="1094"/>
                        </a:lnTo>
                        <a:cubicBezTo>
                          <a:pt x="2697" y="1072"/>
                          <a:pt x="2725" y="1052"/>
                          <a:pt x="2725" y="1052"/>
                        </a:cubicBezTo>
                        <a:cubicBezTo>
                          <a:pt x="2758" y="1024"/>
                          <a:pt x="2793" y="989"/>
                          <a:pt x="2821" y="961"/>
                        </a:cubicBezTo>
                        <a:cubicBezTo>
                          <a:pt x="2821" y="934"/>
                          <a:pt x="2828" y="913"/>
                          <a:pt x="2828" y="886"/>
                        </a:cubicBezTo>
                        <a:lnTo>
                          <a:pt x="2828" y="886"/>
                        </a:lnTo>
                        <a:cubicBezTo>
                          <a:pt x="2773" y="941"/>
                          <a:pt x="2725" y="989"/>
                          <a:pt x="2668" y="1031"/>
                        </a:cubicBezTo>
                        <a:cubicBezTo>
                          <a:pt x="2683" y="969"/>
                          <a:pt x="2703" y="906"/>
                          <a:pt x="2716" y="845"/>
                        </a:cubicBezTo>
                        <a:lnTo>
                          <a:pt x="2725" y="845"/>
                        </a:lnTo>
                        <a:lnTo>
                          <a:pt x="2738" y="830"/>
                        </a:lnTo>
                        <a:cubicBezTo>
                          <a:pt x="2738" y="830"/>
                          <a:pt x="2751" y="817"/>
                          <a:pt x="2766" y="795"/>
                        </a:cubicBezTo>
                        <a:cubicBezTo>
                          <a:pt x="2766" y="795"/>
                          <a:pt x="2786" y="768"/>
                          <a:pt x="2799" y="747"/>
                        </a:cubicBezTo>
                        <a:cubicBezTo>
                          <a:pt x="2814" y="734"/>
                          <a:pt x="2828" y="712"/>
                          <a:pt x="2834" y="692"/>
                        </a:cubicBezTo>
                        <a:cubicBezTo>
                          <a:pt x="2841" y="651"/>
                          <a:pt x="2841" y="609"/>
                          <a:pt x="2849" y="568"/>
                        </a:cubicBezTo>
                        <a:lnTo>
                          <a:pt x="2849" y="568"/>
                        </a:lnTo>
                        <a:cubicBezTo>
                          <a:pt x="2814" y="622"/>
                          <a:pt x="2779" y="685"/>
                          <a:pt x="2745" y="740"/>
                        </a:cubicBezTo>
                        <a:cubicBezTo>
                          <a:pt x="2758" y="651"/>
                          <a:pt x="2779" y="561"/>
                          <a:pt x="2793" y="471"/>
                        </a:cubicBezTo>
                        <a:cubicBezTo>
                          <a:pt x="2799" y="463"/>
                          <a:pt x="2799" y="456"/>
                          <a:pt x="2814" y="450"/>
                        </a:cubicBezTo>
                        <a:cubicBezTo>
                          <a:pt x="2828" y="430"/>
                          <a:pt x="2841" y="408"/>
                          <a:pt x="2862" y="395"/>
                        </a:cubicBezTo>
                        <a:lnTo>
                          <a:pt x="2862" y="297"/>
                        </a:lnTo>
                        <a:cubicBezTo>
                          <a:pt x="2841" y="325"/>
                          <a:pt x="2828" y="354"/>
                          <a:pt x="2808" y="373"/>
                        </a:cubicBezTo>
                        <a:cubicBezTo>
                          <a:pt x="2821" y="271"/>
                          <a:pt x="2828" y="166"/>
                          <a:pt x="2834" y="70"/>
                        </a:cubicBezTo>
                        <a:cubicBezTo>
                          <a:pt x="2828" y="42"/>
                          <a:pt x="2814" y="22"/>
                          <a:pt x="2799" y="7"/>
                        </a:cubicBezTo>
                        <a:lnTo>
                          <a:pt x="27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39"/>
                <p:cNvSpPr/>
                <p:nvPr/>
              </p:nvSpPr>
              <p:spPr>
                <a:xfrm>
                  <a:off x="801074" y="3608521"/>
                  <a:ext cx="278643" cy="224895"/>
                </a:xfrm>
                <a:custGeom>
                  <a:rect b="b" l="l" r="r" t="t"/>
                  <a:pathLst>
                    <a:path extrusionOk="0" h="2339" w="2898">
                      <a:moveTo>
                        <a:pt x="2773" y="2339"/>
                      </a:moveTo>
                      <a:lnTo>
                        <a:pt x="2751" y="2339"/>
                      </a:lnTo>
                      <a:cubicBezTo>
                        <a:pt x="2703" y="2317"/>
                        <a:pt x="2675" y="2256"/>
                        <a:pt x="2640" y="2200"/>
                      </a:cubicBezTo>
                      <a:cubicBezTo>
                        <a:pt x="2391" y="1835"/>
                        <a:pt x="2046" y="1529"/>
                        <a:pt x="1673" y="1287"/>
                      </a:cubicBezTo>
                      <a:cubicBezTo>
                        <a:pt x="1147" y="948"/>
                        <a:pt x="574" y="673"/>
                        <a:pt x="103" y="237"/>
                      </a:cubicBezTo>
                      <a:cubicBezTo>
                        <a:pt x="90" y="223"/>
                        <a:pt x="76" y="217"/>
                        <a:pt x="62" y="202"/>
                      </a:cubicBezTo>
                      <a:cubicBezTo>
                        <a:pt x="20" y="160"/>
                        <a:pt x="0" y="77"/>
                        <a:pt x="55" y="36"/>
                      </a:cubicBezTo>
                      <a:cubicBezTo>
                        <a:pt x="96" y="1"/>
                        <a:pt x="159" y="16"/>
                        <a:pt x="201" y="57"/>
                      </a:cubicBezTo>
                      <a:cubicBezTo>
                        <a:pt x="747" y="575"/>
                        <a:pt x="1459" y="859"/>
                        <a:pt x="2068" y="1322"/>
                      </a:cubicBezTo>
                      <a:cubicBezTo>
                        <a:pt x="2378" y="1557"/>
                        <a:pt x="2648" y="1835"/>
                        <a:pt x="2856" y="2158"/>
                      </a:cubicBezTo>
                      <a:cubicBezTo>
                        <a:pt x="2882" y="2215"/>
                        <a:pt x="2897" y="2291"/>
                        <a:pt x="2834" y="2324"/>
                      </a:cubicBezTo>
                      <a:cubicBezTo>
                        <a:pt x="2814" y="2339"/>
                        <a:pt x="2793" y="2339"/>
                        <a:pt x="2773" y="23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9"/>
                <p:cNvSpPr/>
                <p:nvPr/>
              </p:nvSpPr>
              <p:spPr>
                <a:xfrm>
                  <a:off x="895301" y="3182577"/>
                  <a:ext cx="226818" cy="1350811"/>
                </a:xfrm>
                <a:custGeom>
                  <a:rect b="b" l="l" r="r" t="t"/>
                  <a:pathLst>
                    <a:path extrusionOk="0" h="14049" w="2359">
                      <a:moveTo>
                        <a:pt x="1951" y="14035"/>
                      </a:moveTo>
                      <a:cubicBezTo>
                        <a:pt x="1944" y="14029"/>
                        <a:pt x="1937" y="14022"/>
                        <a:pt x="1924" y="14014"/>
                      </a:cubicBezTo>
                      <a:cubicBezTo>
                        <a:pt x="1896" y="13987"/>
                        <a:pt x="1896" y="13946"/>
                        <a:pt x="1902" y="13876"/>
                      </a:cubicBezTo>
                      <a:cubicBezTo>
                        <a:pt x="1965" y="13461"/>
                        <a:pt x="1992" y="13046"/>
                        <a:pt x="2027" y="12625"/>
                      </a:cubicBezTo>
                      <a:cubicBezTo>
                        <a:pt x="2110" y="11518"/>
                        <a:pt x="2166" y="10413"/>
                        <a:pt x="2145" y="9299"/>
                      </a:cubicBezTo>
                      <a:cubicBezTo>
                        <a:pt x="2138" y="9022"/>
                        <a:pt x="2131" y="8745"/>
                        <a:pt x="2090" y="8470"/>
                      </a:cubicBezTo>
                      <a:cubicBezTo>
                        <a:pt x="1785" y="6195"/>
                        <a:pt x="623" y="4114"/>
                        <a:pt x="182" y="1852"/>
                      </a:cubicBezTo>
                      <a:cubicBezTo>
                        <a:pt x="71" y="1293"/>
                        <a:pt x="9" y="719"/>
                        <a:pt x="1" y="138"/>
                      </a:cubicBezTo>
                      <a:lnTo>
                        <a:pt x="1" y="125"/>
                      </a:lnTo>
                      <a:lnTo>
                        <a:pt x="9" y="90"/>
                      </a:lnTo>
                      <a:cubicBezTo>
                        <a:pt x="22" y="69"/>
                        <a:pt x="22" y="55"/>
                        <a:pt x="42" y="42"/>
                      </a:cubicBezTo>
                      <a:cubicBezTo>
                        <a:pt x="99" y="1"/>
                        <a:pt x="202" y="34"/>
                        <a:pt x="202" y="132"/>
                      </a:cubicBezTo>
                      <a:lnTo>
                        <a:pt x="202" y="158"/>
                      </a:lnTo>
                      <a:cubicBezTo>
                        <a:pt x="208" y="940"/>
                        <a:pt x="333" y="1721"/>
                        <a:pt x="533" y="2490"/>
                      </a:cubicBezTo>
                      <a:cubicBezTo>
                        <a:pt x="748" y="3346"/>
                        <a:pt x="1059" y="4182"/>
                        <a:pt x="1350" y="5012"/>
                      </a:cubicBezTo>
                      <a:cubicBezTo>
                        <a:pt x="1758" y="6140"/>
                        <a:pt x="2138" y="7287"/>
                        <a:pt x="2297" y="8476"/>
                      </a:cubicBezTo>
                      <a:cubicBezTo>
                        <a:pt x="2359" y="8946"/>
                        <a:pt x="2352" y="9431"/>
                        <a:pt x="2345" y="9907"/>
                      </a:cubicBezTo>
                      <a:cubicBezTo>
                        <a:pt x="2339" y="11000"/>
                        <a:pt x="2276" y="12092"/>
                        <a:pt x="2180" y="13177"/>
                      </a:cubicBezTo>
                      <a:cubicBezTo>
                        <a:pt x="2158" y="13433"/>
                        <a:pt x="2138" y="13682"/>
                        <a:pt x="2097" y="13931"/>
                      </a:cubicBezTo>
                      <a:cubicBezTo>
                        <a:pt x="2090" y="14000"/>
                        <a:pt x="2055" y="14035"/>
                        <a:pt x="2014" y="14042"/>
                      </a:cubicBezTo>
                      <a:cubicBezTo>
                        <a:pt x="1992" y="14048"/>
                        <a:pt x="1972" y="14042"/>
                        <a:pt x="1951" y="140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9"/>
                <p:cNvSpPr/>
                <p:nvPr/>
              </p:nvSpPr>
              <p:spPr>
                <a:xfrm>
                  <a:off x="887321" y="2947875"/>
                  <a:ext cx="173743" cy="387004"/>
                </a:xfrm>
                <a:custGeom>
                  <a:rect b="b" l="l" r="r" t="t"/>
                  <a:pathLst>
                    <a:path extrusionOk="0" h="4025" w="1807">
                      <a:moveTo>
                        <a:pt x="285" y="4025"/>
                      </a:moveTo>
                      <a:cubicBezTo>
                        <a:pt x="721" y="3630"/>
                        <a:pt x="804" y="3064"/>
                        <a:pt x="1094" y="2558"/>
                      </a:cubicBezTo>
                      <a:cubicBezTo>
                        <a:pt x="1337" y="2136"/>
                        <a:pt x="1806" y="1619"/>
                        <a:pt x="1723" y="1064"/>
                      </a:cubicBezTo>
                      <a:cubicBezTo>
                        <a:pt x="1668" y="649"/>
                        <a:pt x="1391" y="713"/>
                        <a:pt x="1129" y="540"/>
                      </a:cubicBezTo>
                      <a:cubicBezTo>
                        <a:pt x="990" y="450"/>
                        <a:pt x="913" y="263"/>
                        <a:pt x="762" y="160"/>
                      </a:cubicBezTo>
                      <a:cubicBezTo>
                        <a:pt x="520" y="1"/>
                        <a:pt x="326" y="193"/>
                        <a:pt x="258" y="291"/>
                      </a:cubicBezTo>
                      <a:cubicBezTo>
                        <a:pt x="140" y="442"/>
                        <a:pt x="1" y="1363"/>
                        <a:pt x="36" y="2302"/>
                      </a:cubicBezTo>
                      <a:cubicBezTo>
                        <a:pt x="57" y="2841"/>
                        <a:pt x="285" y="4025"/>
                        <a:pt x="285" y="402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9"/>
                <p:cNvSpPr/>
                <p:nvPr/>
              </p:nvSpPr>
              <p:spPr>
                <a:xfrm>
                  <a:off x="688771" y="2999123"/>
                  <a:ext cx="235375" cy="337679"/>
                </a:xfrm>
                <a:custGeom>
                  <a:rect b="b" l="l" r="r" t="t"/>
                  <a:pathLst>
                    <a:path extrusionOk="0" h="3512" w="2448">
                      <a:moveTo>
                        <a:pt x="2391" y="3511"/>
                      </a:moveTo>
                      <a:cubicBezTo>
                        <a:pt x="2448" y="2883"/>
                        <a:pt x="2149" y="2413"/>
                        <a:pt x="2039" y="1817"/>
                      </a:cubicBezTo>
                      <a:cubicBezTo>
                        <a:pt x="1941" y="1328"/>
                        <a:pt x="1950" y="588"/>
                        <a:pt x="1542" y="256"/>
                      </a:cubicBezTo>
                      <a:cubicBezTo>
                        <a:pt x="1236" y="0"/>
                        <a:pt x="1085" y="256"/>
                        <a:pt x="788" y="332"/>
                      </a:cubicBezTo>
                      <a:cubicBezTo>
                        <a:pt x="636" y="380"/>
                        <a:pt x="456" y="297"/>
                        <a:pt x="282" y="345"/>
                      </a:cubicBezTo>
                      <a:cubicBezTo>
                        <a:pt x="13" y="415"/>
                        <a:pt x="0" y="706"/>
                        <a:pt x="13" y="830"/>
                      </a:cubicBezTo>
                      <a:cubicBezTo>
                        <a:pt x="27" y="1029"/>
                        <a:pt x="511" y="1804"/>
                        <a:pt x="1127" y="2454"/>
                      </a:cubicBezTo>
                      <a:cubicBezTo>
                        <a:pt x="1478" y="2828"/>
                        <a:pt x="2391" y="3511"/>
                        <a:pt x="2391" y="35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9"/>
                <p:cNvSpPr/>
                <p:nvPr/>
              </p:nvSpPr>
              <p:spPr>
                <a:xfrm>
                  <a:off x="578968" y="3126714"/>
                  <a:ext cx="339794" cy="209415"/>
                </a:xfrm>
                <a:custGeom>
                  <a:rect b="b" l="l" r="r" t="t"/>
                  <a:pathLst>
                    <a:path extrusionOk="0" h="2178" w="3534">
                      <a:moveTo>
                        <a:pt x="3533" y="2165"/>
                      </a:moveTo>
                      <a:cubicBezTo>
                        <a:pt x="3258" y="1604"/>
                        <a:pt x="2773" y="1411"/>
                        <a:pt x="2372" y="996"/>
                      </a:cubicBezTo>
                      <a:cubicBezTo>
                        <a:pt x="2040" y="650"/>
                        <a:pt x="1660" y="34"/>
                        <a:pt x="1162" y="14"/>
                      </a:cubicBezTo>
                      <a:cubicBezTo>
                        <a:pt x="775" y="1"/>
                        <a:pt x="782" y="311"/>
                        <a:pt x="588" y="560"/>
                      </a:cubicBezTo>
                      <a:cubicBezTo>
                        <a:pt x="485" y="698"/>
                        <a:pt x="304" y="747"/>
                        <a:pt x="188" y="892"/>
                      </a:cubicBezTo>
                      <a:cubicBezTo>
                        <a:pt x="0" y="1121"/>
                        <a:pt x="146" y="1370"/>
                        <a:pt x="214" y="1466"/>
                      </a:cubicBezTo>
                      <a:cubicBezTo>
                        <a:pt x="332" y="1619"/>
                        <a:pt x="1127" y="1951"/>
                        <a:pt x="1957" y="2095"/>
                      </a:cubicBezTo>
                      <a:cubicBezTo>
                        <a:pt x="2448" y="2178"/>
                        <a:pt x="3533" y="2165"/>
                        <a:pt x="3533" y="21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9"/>
                <p:cNvSpPr/>
                <p:nvPr/>
              </p:nvSpPr>
              <p:spPr>
                <a:xfrm>
                  <a:off x="600217" y="3378627"/>
                  <a:ext cx="254028" cy="278739"/>
                </a:xfrm>
                <a:custGeom>
                  <a:rect b="b" l="l" r="r" t="t"/>
                  <a:pathLst>
                    <a:path extrusionOk="0" h="2899" w="2642">
                      <a:moveTo>
                        <a:pt x="2642" y="2898"/>
                      </a:moveTo>
                      <a:cubicBezTo>
                        <a:pt x="2622" y="2317"/>
                        <a:pt x="2282" y="1964"/>
                        <a:pt x="2096" y="1453"/>
                      </a:cubicBezTo>
                      <a:cubicBezTo>
                        <a:pt x="1950" y="1031"/>
                        <a:pt x="1860" y="359"/>
                        <a:pt x="1432" y="160"/>
                      </a:cubicBezTo>
                      <a:cubicBezTo>
                        <a:pt x="1113" y="1"/>
                        <a:pt x="996" y="276"/>
                        <a:pt x="733" y="422"/>
                      </a:cubicBezTo>
                      <a:cubicBezTo>
                        <a:pt x="589" y="505"/>
                        <a:pt x="408" y="477"/>
                        <a:pt x="249" y="560"/>
                      </a:cubicBezTo>
                      <a:cubicBezTo>
                        <a:pt x="0" y="691"/>
                        <a:pt x="28" y="962"/>
                        <a:pt x="50" y="1073"/>
                      </a:cubicBezTo>
                      <a:cubicBezTo>
                        <a:pt x="91" y="1252"/>
                        <a:pt x="644" y="1826"/>
                        <a:pt x="1308" y="2261"/>
                      </a:cubicBezTo>
                      <a:cubicBezTo>
                        <a:pt x="1694" y="2510"/>
                        <a:pt x="2642" y="2898"/>
                        <a:pt x="2642" y="289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9"/>
                <p:cNvSpPr/>
                <p:nvPr/>
              </p:nvSpPr>
              <p:spPr>
                <a:xfrm>
                  <a:off x="535700" y="3579388"/>
                  <a:ext cx="318545" cy="135091"/>
                </a:xfrm>
                <a:custGeom>
                  <a:rect b="b" l="l" r="r" t="t"/>
                  <a:pathLst>
                    <a:path extrusionOk="0" h="1405" w="3313">
                      <a:moveTo>
                        <a:pt x="3313" y="810"/>
                      </a:moveTo>
                      <a:cubicBezTo>
                        <a:pt x="2926" y="1210"/>
                        <a:pt x="2387" y="1321"/>
                        <a:pt x="1889" y="1349"/>
                      </a:cubicBezTo>
                      <a:cubicBezTo>
                        <a:pt x="887" y="1397"/>
                        <a:pt x="457" y="1404"/>
                        <a:pt x="354" y="1086"/>
                      </a:cubicBezTo>
                      <a:cubicBezTo>
                        <a:pt x="298" y="920"/>
                        <a:pt x="160" y="802"/>
                        <a:pt x="99" y="616"/>
                      </a:cubicBezTo>
                      <a:cubicBezTo>
                        <a:pt x="1" y="332"/>
                        <a:pt x="188" y="153"/>
                        <a:pt x="271" y="97"/>
                      </a:cubicBezTo>
                      <a:cubicBezTo>
                        <a:pt x="416" y="0"/>
                        <a:pt x="1184" y="14"/>
                        <a:pt x="1944" y="221"/>
                      </a:cubicBezTo>
                      <a:cubicBezTo>
                        <a:pt x="2380" y="345"/>
                        <a:pt x="3313" y="810"/>
                        <a:pt x="3313" y="81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1133369" y="3792072"/>
                  <a:ext cx="245471" cy="212299"/>
                </a:xfrm>
                <a:custGeom>
                  <a:rect b="b" l="l" r="r" t="t"/>
                  <a:pathLst>
                    <a:path extrusionOk="0" h="2208" w="2553">
                      <a:moveTo>
                        <a:pt x="527" y="1129"/>
                      </a:moveTo>
                      <a:cubicBezTo>
                        <a:pt x="843" y="768"/>
                        <a:pt x="1363" y="140"/>
                        <a:pt x="1909" y="42"/>
                      </a:cubicBezTo>
                      <a:cubicBezTo>
                        <a:pt x="2123" y="0"/>
                        <a:pt x="2470" y="42"/>
                        <a:pt x="2461" y="374"/>
                      </a:cubicBezTo>
                      <a:cubicBezTo>
                        <a:pt x="2461" y="513"/>
                        <a:pt x="2407" y="651"/>
                        <a:pt x="2420" y="797"/>
                      </a:cubicBezTo>
                      <a:cubicBezTo>
                        <a:pt x="2428" y="963"/>
                        <a:pt x="2553" y="1197"/>
                        <a:pt x="2461" y="1356"/>
                      </a:cubicBezTo>
                      <a:cubicBezTo>
                        <a:pt x="2282" y="1653"/>
                        <a:pt x="1861" y="1397"/>
                        <a:pt x="1605" y="1439"/>
                      </a:cubicBezTo>
                      <a:cubicBezTo>
                        <a:pt x="741" y="1585"/>
                        <a:pt x="512" y="1825"/>
                        <a:pt x="1" y="2207"/>
                      </a:cubicBezTo>
                      <a:cubicBezTo>
                        <a:pt x="1" y="2207"/>
                        <a:pt x="84" y="1618"/>
                        <a:pt x="527" y="11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9"/>
                <p:cNvSpPr/>
                <p:nvPr/>
              </p:nvSpPr>
              <p:spPr>
                <a:xfrm>
                  <a:off x="1131446" y="3664384"/>
                  <a:ext cx="176243" cy="319987"/>
                </a:xfrm>
                <a:custGeom>
                  <a:rect b="b" l="l" r="r" t="t"/>
                  <a:pathLst>
                    <a:path extrusionOk="0" h="3328" w="1833">
                      <a:moveTo>
                        <a:pt x="117" y="2103"/>
                      </a:moveTo>
                      <a:cubicBezTo>
                        <a:pt x="200" y="1605"/>
                        <a:pt x="311" y="762"/>
                        <a:pt x="712" y="341"/>
                      </a:cubicBezTo>
                      <a:cubicBezTo>
                        <a:pt x="872" y="175"/>
                        <a:pt x="1182" y="1"/>
                        <a:pt x="1341" y="278"/>
                      </a:cubicBezTo>
                      <a:cubicBezTo>
                        <a:pt x="1411" y="396"/>
                        <a:pt x="1431" y="540"/>
                        <a:pt x="1514" y="658"/>
                      </a:cubicBezTo>
                      <a:cubicBezTo>
                        <a:pt x="1610" y="789"/>
                        <a:pt x="1826" y="913"/>
                        <a:pt x="1826" y="1101"/>
                      </a:cubicBezTo>
                      <a:cubicBezTo>
                        <a:pt x="1833" y="1461"/>
                        <a:pt x="1355" y="1509"/>
                        <a:pt x="1169" y="1702"/>
                      </a:cubicBezTo>
                      <a:cubicBezTo>
                        <a:pt x="518" y="2352"/>
                        <a:pt x="457" y="2691"/>
                        <a:pt x="221" y="3328"/>
                      </a:cubicBezTo>
                      <a:cubicBezTo>
                        <a:pt x="221" y="3328"/>
                        <a:pt x="1" y="2780"/>
                        <a:pt x="117" y="21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9"/>
                <p:cNvSpPr/>
                <p:nvPr/>
              </p:nvSpPr>
              <p:spPr>
                <a:xfrm>
                  <a:off x="933281" y="3065466"/>
                  <a:ext cx="69805" cy="222876"/>
                </a:xfrm>
                <a:custGeom>
                  <a:rect b="b" l="l" r="r" t="t"/>
                  <a:pathLst>
                    <a:path extrusionOk="0" h="2318" w="726">
                      <a:moveTo>
                        <a:pt x="706" y="7"/>
                      </a:moveTo>
                      <a:cubicBezTo>
                        <a:pt x="693" y="7"/>
                        <a:pt x="699" y="1"/>
                        <a:pt x="693" y="1"/>
                      </a:cubicBezTo>
                      <a:cubicBezTo>
                        <a:pt x="664" y="1"/>
                        <a:pt x="643" y="29"/>
                        <a:pt x="623" y="42"/>
                      </a:cubicBezTo>
                      <a:cubicBezTo>
                        <a:pt x="553" y="99"/>
                        <a:pt x="492" y="188"/>
                        <a:pt x="435" y="298"/>
                      </a:cubicBezTo>
                      <a:cubicBezTo>
                        <a:pt x="353" y="450"/>
                        <a:pt x="284" y="638"/>
                        <a:pt x="221" y="837"/>
                      </a:cubicBezTo>
                      <a:cubicBezTo>
                        <a:pt x="167" y="1024"/>
                        <a:pt x="125" y="1219"/>
                        <a:pt x="90" y="1404"/>
                      </a:cubicBezTo>
                      <a:cubicBezTo>
                        <a:pt x="29" y="1750"/>
                        <a:pt x="7" y="2075"/>
                        <a:pt x="1" y="2262"/>
                      </a:cubicBezTo>
                      <a:cubicBezTo>
                        <a:pt x="1" y="2289"/>
                        <a:pt x="21" y="2310"/>
                        <a:pt x="49" y="2317"/>
                      </a:cubicBezTo>
                      <a:cubicBezTo>
                        <a:pt x="77" y="2317"/>
                        <a:pt x="104" y="2297"/>
                        <a:pt x="104" y="2269"/>
                      </a:cubicBezTo>
                      <a:cubicBezTo>
                        <a:pt x="125" y="2090"/>
                        <a:pt x="187" y="1778"/>
                        <a:pt x="263" y="1439"/>
                      </a:cubicBezTo>
                      <a:cubicBezTo>
                        <a:pt x="304" y="1260"/>
                        <a:pt x="346" y="1066"/>
                        <a:pt x="394" y="887"/>
                      </a:cubicBezTo>
                      <a:cubicBezTo>
                        <a:pt x="444" y="693"/>
                        <a:pt x="499" y="513"/>
                        <a:pt x="560" y="361"/>
                      </a:cubicBezTo>
                      <a:cubicBezTo>
                        <a:pt x="601" y="250"/>
                        <a:pt x="643" y="167"/>
                        <a:pt x="684" y="99"/>
                      </a:cubicBezTo>
                      <a:cubicBezTo>
                        <a:pt x="699" y="77"/>
                        <a:pt x="719" y="64"/>
                        <a:pt x="719" y="42"/>
                      </a:cubicBezTo>
                      <a:cubicBezTo>
                        <a:pt x="726" y="29"/>
                        <a:pt x="719" y="35"/>
                        <a:pt x="719" y="29"/>
                      </a:cubicBezTo>
                      <a:lnTo>
                        <a:pt x="719" y="16"/>
                      </a:lnTo>
                      <a:cubicBezTo>
                        <a:pt x="713" y="7"/>
                        <a:pt x="706" y="7"/>
                        <a:pt x="706" y="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9"/>
                <p:cNvSpPr/>
                <p:nvPr/>
              </p:nvSpPr>
              <p:spPr>
                <a:xfrm>
                  <a:off x="921935" y="3072774"/>
                  <a:ext cx="33364" cy="132399"/>
                </a:xfrm>
                <a:custGeom>
                  <a:rect b="b" l="l" r="r" t="t"/>
                  <a:pathLst>
                    <a:path extrusionOk="0" h="1377" w="347">
                      <a:moveTo>
                        <a:pt x="320" y="8"/>
                      </a:moveTo>
                      <a:cubicBezTo>
                        <a:pt x="305" y="8"/>
                        <a:pt x="305" y="1"/>
                        <a:pt x="291" y="8"/>
                      </a:cubicBezTo>
                      <a:cubicBezTo>
                        <a:pt x="285" y="14"/>
                        <a:pt x="278" y="29"/>
                        <a:pt x="271" y="42"/>
                      </a:cubicBezTo>
                      <a:cubicBezTo>
                        <a:pt x="180" y="160"/>
                        <a:pt x="119" y="326"/>
                        <a:pt x="84" y="505"/>
                      </a:cubicBezTo>
                      <a:cubicBezTo>
                        <a:pt x="23" y="796"/>
                        <a:pt x="14" y="1121"/>
                        <a:pt x="1" y="1328"/>
                      </a:cubicBezTo>
                      <a:cubicBezTo>
                        <a:pt x="1" y="1357"/>
                        <a:pt x="14" y="1377"/>
                        <a:pt x="42" y="1377"/>
                      </a:cubicBezTo>
                      <a:cubicBezTo>
                        <a:pt x="64" y="1377"/>
                        <a:pt x="84" y="1363"/>
                        <a:pt x="84" y="1335"/>
                      </a:cubicBezTo>
                      <a:cubicBezTo>
                        <a:pt x="105" y="1134"/>
                        <a:pt x="139" y="817"/>
                        <a:pt x="195" y="534"/>
                      </a:cubicBezTo>
                      <a:cubicBezTo>
                        <a:pt x="222" y="361"/>
                        <a:pt x="263" y="195"/>
                        <a:pt x="326" y="77"/>
                      </a:cubicBezTo>
                      <a:cubicBezTo>
                        <a:pt x="333" y="64"/>
                        <a:pt x="346" y="56"/>
                        <a:pt x="346" y="42"/>
                      </a:cubicBezTo>
                      <a:cubicBezTo>
                        <a:pt x="346" y="29"/>
                        <a:pt x="339" y="36"/>
                        <a:pt x="339" y="23"/>
                      </a:cubicBezTo>
                      <a:cubicBezTo>
                        <a:pt x="339" y="14"/>
                        <a:pt x="339" y="8"/>
                        <a:pt x="333" y="8"/>
                      </a:cubicBezTo>
                      <a:cubicBezTo>
                        <a:pt x="333" y="1"/>
                        <a:pt x="326" y="1"/>
                        <a:pt x="320"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9"/>
                <p:cNvSpPr/>
                <p:nvPr/>
              </p:nvSpPr>
              <p:spPr>
                <a:xfrm>
                  <a:off x="684733" y="3211807"/>
                  <a:ext cx="189512" cy="98554"/>
                </a:xfrm>
                <a:custGeom>
                  <a:rect b="b" l="l" r="r" t="t"/>
                  <a:pathLst>
                    <a:path extrusionOk="0" h="1025" w="1971">
                      <a:moveTo>
                        <a:pt x="7" y="20"/>
                      </a:moveTo>
                      <a:cubicBezTo>
                        <a:pt x="7" y="35"/>
                        <a:pt x="7" y="35"/>
                        <a:pt x="14" y="48"/>
                      </a:cubicBezTo>
                      <a:cubicBezTo>
                        <a:pt x="42" y="96"/>
                        <a:pt x="110" y="125"/>
                        <a:pt x="173" y="153"/>
                      </a:cubicBezTo>
                      <a:cubicBezTo>
                        <a:pt x="304" y="208"/>
                        <a:pt x="470" y="236"/>
                        <a:pt x="595" y="297"/>
                      </a:cubicBezTo>
                      <a:cubicBezTo>
                        <a:pt x="913" y="443"/>
                        <a:pt x="1189" y="642"/>
                        <a:pt x="1486" y="817"/>
                      </a:cubicBezTo>
                      <a:cubicBezTo>
                        <a:pt x="1618" y="885"/>
                        <a:pt x="1756" y="948"/>
                        <a:pt x="1894" y="1009"/>
                      </a:cubicBezTo>
                      <a:cubicBezTo>
                        <a:pt x="1915" y="1024"/>
                        <a:pt x="1942" y="1016"/>
                        <a:pt x="1957" y="989"/>
                      </a:cubicBezTo>
                      <a:cubicBezTo>
                        <a:pt x="1970" y="968"/>
                        <a:pt x="1964" y="941"/>
                        <a:pt x="1935" y="926"/>
                      </a:cubicBezTo>
                      <a:cubicBezTo>
                        <a:pt x="1839" y="858"/>
                        <a:pt x="1743" y="788"/>
                        <a:pt x="1645" y="725"/>
                      </a:cubicBezTo>
                      <a:cubicBezTo>
                        <a:pt x="1501" y="622"/>
                        <a:pt x="1341" y="533"/>
                        <a:pt x="1189" y="443"/>
                      </a:cubicBezTo>
                      <a:cubicBezTo>
                        <a:pt x="1016" y="339"/>
                        <a:pt x="837" y="249"/>
                        <a:pt x="656" y="166"/>
                      </a:cubicBezTo>
                      <a:cubicBezTo>
                        <a:pt x="614" y="145"/>
                        <a:pt x="566" y="131"/>
                        <a:pt x="518" y="125"/>
                      </a:cubicBezTo>
                      <a:cubicBezTo>
                        <a:pt x="422" y="96"/>
                        <a:pt x="311" y="83"/>
                        <a:pt x="215" y="55"/>
                      </a:cubicBezTo>
                      <a:cubicBezTo>
                        <a:pt x="152" y="42"/>
                        <a:pt x="103" y="13"/>
                        <a:pt x="49" y="0"/>
                      </a:cubicBezTo>
                      <a:cubicBezTo>
                        <a:pt x="34" y="0"/>
                        <a:pt x="27" y="7"/>
                        <a:pt x="20" y="7"/>
                      </a:cubicBezTo>
                      <a:cubicBezTo>
                        <a:pt x="14" y="0"/>
                        <a:pt x="7" y="0"/>
                        <a:pt x="7" y="7"/>
                      </a:cubicBezTo>
                      <a:cubicBezTo>
                        <a:pt x="1" y="7"/>
                        <a:pt x="1" y="13"/>
                        <a:pt x="7" y="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9"/>
                <p:cNvSpPr/>
                <p:nvPr/>
              </p:nvSpPr>
              <p:spPr>
                <a:xfrm>
                  <a:off x="749826" y="3186615"/>
                  <a:ext cx="115092" cy="85766"/>
                </a:xfrm>
                <a:custGeom>
                  <a:rect b="b" l="l" r="r" t="t"/>
                  <a:pathLst>
                    <a:path extrusionOk="0" h="892" w="1197">
                      <a:moveTo>
                        <a:pt x="49" y="75"/>
                      </a:moveTo>
                      <a:cubicBezTo>
                        <a:pt x="49" y="68"/>
                        <a:pt x="62" y="68"/>
                        <a:pt x="62" y="61"/>
                      </a:cubicBezTo>
                      <a:cubicBezTo>
                        <a:pt x="49" y="48"/>
                        <a:pt x="83" y="75"/>
                        <a:pt x="70" y="75"/>
                      </a:cubicBezTo>
                      <a:cubicBezTo>
                        <a:pt x="62" y="83"/>
                        <a:pt x="55" y="83"/>
                        <a:pt x="49" y="96"/>
                      </a:cubicBezTo>
                      <a:cubicBezTo>
                        <a:pt x="42" y="96"/>
                        <a:pt x="49" y="103"/>
                        <a:pt x="55" y="110"/>
                      </a:cubicBezTo>
                      <a:cubicBezTo>
                        <a:pt x="77" y="124"/>
                        <a:pt x="103" y="144"/>
                        <a:pt x="112" y="151"/>
                      </a:cubicBezTo>
                      <a:cubicBezTo>
                        <a:pt x="201" y="221"/>
                        <a:pt x="291" y="297"/>
                        <a:pt x="387" y="373"/>
                      </a:cubicBezTo>
                      <a:cubicBezTo>
                        <a:pt x="527" y="476"/>
                        <a:pt x="664" y="587"/>
                        <a:pt x="809" y="690"/>
                      </a:cubicBezTo>
                      <a:cubicBezTo>
                        <a:pt x="850" y="719"/>
                        <a:pt x="892" y="753"/>
                        <a:pt x="933" y="773"/>
                      </a:cubicBezTo>
                      <a:cubicBezTo>
                        <a:pt x="1003" y="815"/>
                        <a:pt x="1072" y="850"/>
                        <a:pt x="1140" y="884"/>
                      </a:cubicBezTo>
                      <a:cubicBezTo>
                        <a:pt x="1155" y="891"/>
                        <a:pt x="1175" y="891"/>
                        <a:pt x="1182" y="878"/>
                      </a:cubicBezTo>
                      <a:cubicBezTo>
                        <a:pt x="1197" y="863"/>
                        <a:pt x="1190" y="843"/>
                        <a:pt x="1175" y="830"/>
                      </a:cubicBezTo>
                      <a:cubicBezTo>
                        <a:pt x="1121" y="767"/>
                        <a:pt x="1066" y="705"/>
                        <a:pt x="1003" y="642"/>
                      </a:cubicBezTo>
                      <a:cubicBezTo>
                        <a:pt x="941" y="587"/>
                        <a:pt x="872" y="539"/>
                        <a:pt x="802" y="483"/>
                      </a:cubicBezTo>
                      <a:cubicBezTo>
                        <a:pt x="706" y="407"/>
                        <a:pt x="609" y="332"/>
                        <a:pt x="498" y="256"/>
                      </a:cubicBezTo>
                      <a:cubicBezTo>
                        <a:pt x="394" y="179"/>
                        <a:pt x="291" y="116"/>
                        <a:pt x="180" y="48"/>
                      </a:cubicBezTo>
                      <a:cubicBezTo>
                        <a:pt x="166" y="42"/>
                        <a:pt x="97" y="0"/>
                        <a:pt x="62" y="0"/>
                      </a:cubicBezTo>
                      <a:cubicBezTo>
                        <a:pt x="55" y="0"/>
                        <a:pt x="42" y="0"/>
                        <a:pt x="35" y="7"/>
                      </a:cubicBezTo>
                      <a:cubicBezTo>
                        <a:pt x="29" y="7"/>
                        <a:pt x="20" y="7"/>
                        <a:pt x="20" y="13"/>
                      </a:cubicBezTo>
                      <a:cubicBezTo>
                        <a:pt x="14" y="33"/>
                        <a:pt x="1" y="13"/>
                        <a:pt x="14" y="42"/>
                      </a:cubicBezTo>
                      <a:lnTo>
                        <a:pt x="14" y="48"/>
                      </a:lnTo>
                      <a:cubicBezTo>
                        <a:pt x="14" y="61"/>
                        <a:pt x="14" y="68"/>
                        <a:pt x="29" y="83"/>
                      </a:cubicBezTo>
                      <a:cubicBezTo>
                        <a:pt x="29" y="83"/>
                        <a:pt x="35" y="90"/>
                        <a:pt x="42" y="90"/>
                      </a:cubicBezTo>
                      <a:cubicBezTo>
                        <a:pt x="49" y="90"/>
                        <a:pt x="49" y="83"/>
                        <a:pt x="49" y="7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a:off x="779056" y="3115368"/>
                  <a:ext cx="51921" cy="67305"/>
                </a:xfrm>
                <a:custGeom>
                  <a:rect b="b" l="l" r="r" t="t"/>
                  <a:pathLst>
                    <a:path extrusionOk="0" h="700" w="540">
                      <a:moveTo>
                        <a:pt x="7" y="21"/>
                      </a:moveTo>
                      <a:cubicBezTo>
                        <a:pt x="42" y="77"/>
                        <a:pt x="70" y="132"/>
                        <a:pt x="111" y="180"/>
                      </a:cubicBezTo>
                      <a:cubicBezTo>
                        <a:pt x="159" y="257"/>
                        <a:pt x="223" y="326"/>
                        <a:pt x="277" y="401"/>
                      </a:cubicBezTo>
                      <a:cubicBezTo>
                        <a:pt x="305" y="451"/>
                        <a:pt x="339" y="505"/>
                        <a:pt x="367" y="554"/>
                      </a:cubicBezTo>
                      <a:cubicBezTo>
                        <a:pt x="388" y="588"/>
                        <a:pt x="415" y="623"/>
                        <a:pt x="437" y="658"/>
                      </a:cubicBezTo>
                      <a:cubicBezTo>
                        <a:pt x="443" y="685"/>
                        <a:pt x="478" y="700"/>
                        <a:pt x="505" y="685"/>
                      </a:cubicBezTo>
                      <a:cubicBezTo>
                        <a:pt x="533" y="671"/>
                        <a:pt x="539" y="643"/>
                        <a:pt x="533" y="617"/>
                      </a:cubicBezTo>
                      <a:cubicBezTo>
                        <a:pt x="513" y="560"/>
                        <a:pt x="491" y="512"/>
                        <a:pt x="463" y="464"/>
                      </a:cubicBezTo>
                      <a:cubicBezTo>
                        <a:pt x="430" y="394"/>
                        <a:pt x="380" y="326"/>
                        <a:pt x="325" y="263"/>
                      </a:cubicBezTo>
                      <a:cubicBezTo>
                        <a:pt x="284" y="215"/>
                        <a:pt x="242" y="160"/>
                        <a:pt x="188" y="119"/>
                      </a:cubicBezTo>
                      <a:cubicBezTo>
                        <a:pt x="140" y="77"/>
                        <a:pt x="77" y="42"/>
                        <a:pt x="22" y="8"/>
                      </a:cubicBezTo>
                      <a:cubicBezTo>
                        <a:pt x="15" y="1"/>
                        <a:pt x="7" y="1"/>
                        <a:pt x="7" y="8"/>
                      </a:cubicBezTo>
                      <a:cubicBezTo>
                        <a:pt x="0" y="14"/>
                        <a:pt x="0" y="21"/>
                        <a:pt x="7" y="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9"/>
                <p:cNvSpPr/>
                <p:nvPr/>
              </p:nvSpPr>
              <p:spPr>
                <a:xfrm>
                  <a:off x="721270" y="3433048"/>
                  <a:ext cx="110380" cy="211530"/>
                </a:xfrm>
                <a:custGeom>
                  <a:rect b="b" l="l" r="r" t="t"/>
                  <a:pathLst>
                    <a:path extrusionOk="0" h="2200" w="1148">
                      <a:moveTo>
                        <a:pt x="35" y="16"/>
                      </a:moveTo>
                      <a:cubicBezTo>
                        <a:pt x="20" y="36"/>
                        <a:pt x="14" y="22"/>
                        <a:pt x="7" y="50"/>
                      </a:cubicBezTo>
                      <a:cubicBezTo>
                        <a:pt x="1" y="77"/>
                        <a:pt x="14" y="112"/>
                        <a:pt x="20" y="147"/>
                      </a:cubicBezTo>
                      <a:cubicBezTo>
                        <a:pt x="55" y="348"/>
                        <a:pt x="110" y="568"/>
                        <a:pt x="186" y="789"/>
                      </a:cubicBezTo>
                      <a:cubicBezTo>
                        <a:pt x="228" y="928"/>
                        <a:pt x="291" y="1066"/>
                        <a:pt x="352" y="1197"/>
                      </a:cubicBezTo>
                      <a:cubicBezTo>
                        <a:pt x="457" y="1426"/>
                        <a:pt x="581" y="1647"/>
                        <a:pt x="726" y="1834"/>
                      </a:cubicBezTo>
                      <a:cubicBezTo>
                        <a:pt x="837" y="1972"/>
                        <a:pt x="955" y="2090"/>
                        <a:pt x="1079" y="2186"/>
                      </a:cubicBezTo>
                      <a:cubicBezTo>
                        <a:pt x="1092" y="2199"/>
                        <a:pt x="1121" y="2199"/>
                        <a:pt x="1134" y="2186"/>
                      </a:cubicBezTo>
                      <a:cubicBezTo>
                        <a:pt x="1147" y="2166"/>
                        <a:pt x="1147" y="2145"/>
                        <a:pt x="1134" y="2131"/>
                      </a:cubicBezTo>
                      <a:cubicBezTo>
                        <a:pt x="1031" y="2020"/>
                        <a:pt x="948" y="1889"/>
                        <a:pt x="857" y="1743"/>
                      </a:cubicBezTo>
                      <a:cubicBezTo>
                        <a:pt x="774" y="1612"/>
                        <a:pt x="684" y="1481"/>
                        <a:pt x="608" y="1336"/>
                      </a:cubicBezTo>
                      <a:cubicBezTo>
                        <a:pt x="505" y="1136"/>
                        <a:pt x="409" y="922"/>
                        <a:pt x="326" y="714"/>
                      </a:cubicBezTo>
                      <a:cubicBezTo>
                        <a:pt x="269" y="568"/>
                        <a:pt x="215" y="424"/>
                        <a:pt x="166" y="284"/>
                      </a:cubicBezTo>
                      <a:cubicBezTo>
                        <a:pt x="138" y="195"/>
                        <a:pt x="145" y="99"/>
                        <a:pt x="90" y="36"/>
                      </a:cubicBezTo>
                      <a:cubicBezTo>
                        <a:pt x="77" y="16"/>
                        <a:pt x="77" y="22"/>
                        <a:pt x="55" y="16"/>
                      </a:cubicBezTo>
                      <a:cubicBezTo>
                        <a:pt x="55" y="9"/>
                        <a:pt x="49" y="1"/>
                        <a:pt x="42" y="9"/>
                      </a:cubicBezTo>
                      <a:cubicBezTo>
                        <a:pt x="42" y="9"/>
                        <a:pt x="35" y="9"/>
                        <a:pt x="35" y="1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9"/>
                <p:cNvSpPr/>
                <p:nvPr/>
              </p:nvSpPr>
              <p:spPr>
                <a:xfrm>
                  <a:off x="697328" y="3480257"/>
                  <a:ext cx="75862" cy="112496"/>
                </a:xfrm>
                <a:custGeom>
                  <a:rect b="b" l="l" r="r" t="t"/>
                  <a:pathLst>
                    <a:path extrusionOk="0" h="1170" w="789">
                      <a:moveTo>
                        <a:pt x="27" y="22"/>
                      </a:moveTo>
                      <a:cubicBezTo>
                        <a:pt x="7" y="42"/>
                        <a:pt x="14" y="16"/>
                        <a:pt x="7" y="42"/>
                      </a:cubicBezTo>
                      <a:cubicBezTo>
                        <a:pt x="1" y="57"/>
                        <a:pt x="7" y="71"/>
                        <a:pt x="14" y="84"/>
                      </a:cubicBezTo>
                      <a:cubicBezTo>
                        <a:pt x="49" y="236"/>
                        <a:pt x="125" y="389"/>
                        <a:pt x="221" y="527"/>
                      </a:cubicBezTo>
                      <a:cubicBezTo>
                        <a:pt x="291" y="645"/>
                        <a:pt x="374" y="748"/>
                        <a:pt x="457" y="852"/>
                      </a:cubicBezTo>
                      <a:cubicBezTo>
                        <a:pt x="547" y="955"/>
                        <a:pt x="643" y="1053"/>
                        <a:pt x="719" y="1149"/>
                      </a:cubicBezTo>
                      <a:cubicBezTo>
                        <a:pt x="726" y="1169"/>
                        <a:pt x="754" y="1169"/>
                        <a:pt x="767" y="1156"/>
                      </a:cubicBezTo>
                      <a:cubicBezTo>
                        <a:pt x="782" y="1149"/>
                        <a:pt x="789" y="1128"/>
                        <a:pt x="774" y="1114"/>
                      </a:cubicBezTo>
                      <a:cubicBezTo>
                        <a:pt x="712" y="1011"/>
                        <a:pt x="649" y="900"/>
                        <a:pt x="566" y="796"/>
                      </a:cubicBezTo>
                      <a:cubicBezTo>
                        <a:pt x="464" y="651"/>
                        <a:pt x="339" y="505"/>
                        <a:pt x="243" y="354"/>
                      </a:cubicBezTo>
                      <a:cubicBezTo>
                        <a:pt x="180" y="256"/>
                        <a:pt x="125" y="154"/>
                        <a:pt x="84" y="49"/>
                      </a:cubicBezTo>
                      <a:cubicBezTo>
                        <a:pt x="84" y="36"/>
                        <a:pt x="84" y="29"/>
                        <a:pt x="77" y="22"/>
                      </a:cubicBezTo>
                      <a:cubicBezTo>
                        <a:pt x="49" y="1"/>
                        <a:pt x="77" y="22"/>
                        <a:pt x="49" y="22"/>
                      </a:cubicBezTo>
                      <a:cubicBezTo>
                        <a:pt x="42" y="16"/>
                        <a:pt x="42" y="8"/>
                        <a:pt x="35" y="16"/>
                      </a:cubicBezTo>
                      <a:cubicBezTo>
                        <a:pt x="27" y="16"/>
                        <a:pt x="27" y="22"/>
                        <a:pt x="27" y="2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9"/>
                <p:cNvSpPr/>
                <p:nvPr/>
              </p:nvSpPr>
              <p:spPr>
                <a:xfrm>
                  <a:off x="670695" y="3623905"/>
                  <a:ext cx="100477" cy="34037"/>
                </a:xfrm>
                <a:custGeom>
                  <a:rect b="b" l="l" r="r" t="t"/>
                  <a:pathLst>
                    <a:path extrusionOk="0" h="354" w="1045">
                      <a:moveTo>
                        <a:pt x="14" y="70"/>
                      </a:moveTo>
                      <a:cubicBezTo>
                        <a:pt x="29" y="77"/>
                        <a:pt x="35" y="90"/>
                        <a:pt x="49" y="98"/>
                      </a:cubicBezTo>
                      <a:cubicBezTo>
                        <a:pt x="105" y="118"/>
                        <a:pt x="160" y="118"/>
                        <a:pt x="215" y="131"/>
                      </a:cubicBezTo>
                      <a:cubicBezTo>
                        <a:pt x="374" y="181"/>
                        <a:pt x="533" y="243"/>
                        <a:pt x="692" y="291"/>
                      </a:cubicBezTo>
                      <a:cubicBezTo>
                        <a:pt x="795" y="325"/>
                        <a:pt x="900" y="339"/>
                        <a:pt x="1003" y="354"/>
                      </a:cubicBezTo>
                      <a:cubicBezTo>
                        <a:pt x="1024" y="354"/>
                        <a:pt x="1038" y="339"/>
                        <a:pt x="1038" y="325"/>
                      </a:cubicBezTo>
                      <a:cubicBezTo>
                        <a:pt x="1044" y="306"/>
                        <a:pt x="1031" y="291"/>
                        <a:pt x="1018" y="291"/>
                      </a:cubicBezTo>
                      <a:cubicBezTo>
                        <a:pt x="900" y="264"/>
                        <a:pt x="789" y="223"/>
                        <a:pt x="678" y="181"/>
                      </a:cubicBezTo>
                      <a:cubicBezTo>
                        <a:pt x="561" y="140"/>
                        <a:pt x="450" y="90"/>
                        <a:pt x="332" y="63"/>
                      </a:cubicBezTo>
                      <a:cubicBezTo>
                        <a:pt x="236" y="42"/>
                        <a:pt x="138" y="0"/>
                        <a:pt x="49" y="28"/>
                      </a:cubicBezTo>
                      <a:cubicBezTo>
                        <a:pt x="29" y="28"/>
                        <a:pt x="29" y="35"/>
                        <a:pt x="14" y="48"/>
                      </a:cubicBezTo>
                      <a:cubicBezTo>
                        <a:pt x="7" y="48"/>
                        <a:pt x="0" y="48"/>
                        <a:pt x="0" y="57"/>
                      </a:cubicBezTo>
                      <a:cubicBezTo>
                        <a:pt x="0" y="63"/>
                        <a:pt x="7" y="70"/>
                        <a:pt x="14" y="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9"/>
                <p:cNvSpPr/>
                <p:nvPr/>
              </p:nvSpPr>
              <p:spPr>
                <a:xfrm>
                  <a:off x="542431" y="3634578"/>
                  <a:ext cx="205376" cy="99804"/>
                </a:xfrm>
                <a:custGeom>
                  <a:rect b="b" l="l" r="r" t="t"/>
                  <a:pathLst>
                    <a:path extrusionOk="0" h="1038" w="2136">
                      <a:moveTo>
                        <a:pt x="2136" y="760"/>
                      </a:moveTo>
                      <a:cubicBezTo>
                        <a:pt x="1832" y="692"/>
                        <a:pt x="1507" y="817"/>
                        <a:pt x="1016" y="402"/>
                      </a:cubicBezTo>
                      <a:cubicBezTo>
                        <a:pt x="616" y="70"/>
                        <a:pt x="470" y="463"/>
                        <a:pt x="7" y="7"/>
                      </a:cubicBezTo>
                      <a:cubicBezTo>
                        <a:pt x="0" y="0"/>
                        <a:pt x="112" y="546"/>
                        <a:pt x="450" y="726"/>
                      </a:cubicBezTo>
                      <a:cubicBezTo>
                        <a:pt x="1037" y="1038"/>
                        <a:pt x="2136" y="760"/>
                        <a:pt x="2136" y="7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1479702" y="3329398"/>
                  <a:ext cx="271335" cy="1350907"/>
                </a:xfrm>
                <a:custGeom>
                  <a:rect b="b" l="l" r="r" t="t"/>
                  <a:pathLst>
                    <a:path extrusionOk="0" h="14050" w="2822">
                      <a:moveTo>
                        <a:pt x="485" y="14036"/>
                      </a:moveTo>
                      <a:cubicBezTo>
                        <a:pt x="499" y="14030"/>
                        <a:pt x="512" y="14021"/>
                        <a:pt x="519" y="14015"/>
                      </a:cubicBezTo>
                      <a:cubicBezTo>
                        <a:pt x="554" y="13988"/>
                        <a:pt x="554" y="13947"/>
                        <a:pt x="547" y="13877"/>
                      </a:cubicBezTo>
                      <a:cubicBezTo>
                        <a:pt x="477" y="13462"/>
                        <a:pt x="436" y="13047"/>
                        <a:pt x="403" y="12626"/>
                      </a:cubicBezTo>
                      <a:cubicBezTo>
                        <a:pt x="305" y="11519"/>
                        <a:pt x="237" y="10412"/>
                        <a:pt x="256" y="9301"/>
                      </a:cubicBezTo>
                      <a:cubicBezTo>
                        <a:pt x="263" y="9024"/>
                        <a:pt x="278" y="8746"/>
                        <a:pt x="320" y="8471"/>
                      </a:cubicBezTo>
                      <a:cubicBezTo>
                        <a:pt x="685" y="6196"/>
                        <a:pt x="2075" y="4115"/>
                        <a:pt x="2608" y="1854"/>
                      </a:cubicBezTo>
                      <a:cubicBezTo>
                        <a:pt x="2739" y="1294"/>
                        <a:pt x="2815" y="720"/>
                        <a:pt x="2822" y="140"/>
                      </a:cubicBezTo>
                      <a:lnTo>
                        <a:pt x="2822" y="125"/>
                      </a:lnTo>
                      <a:lnTo>
                        <a:pt x="2815" y="91"/>
                      </a:lnTo>
                      <a:cubicBezTo>
                        <a:pt x="2800" y="70"/>
                        <a:pt x="2794" y="57"/>
                        <a:pt x="2774" y="42"/>
                      </a:cubicBezTo>
                      <a:cubicBezTo>
                        <a:pt x="2704" y="0"/>
                        <a:pt x="2580" y="35"/>
                        <a:pt x="2580" y="133"/>
                      </a:cubicBezTo>
                      <a:lnTo>
                        <a:pt x="2580" y="159"/>
                      </a:lnTo>
                      <a:cubicBezTo>
                        <a:pt x="2573" y="941"/>
                        <a:pt x="2420" y="1723"/>
                        <a:pt x="2186" y="2489"/>
                      </a:cubicBezTo>
                      <a:cubicBezTo>
                        <a:pt x="1922" y="3347"/>
                        <a:pt x="1556" y="4183"/>
                        <a:pt x="1204" y="5013"/>
                      </a:cubicBezTo>
                      <a:cubicBezTo>
                        <a:pt x="719" y="6140"/>
                        <a:pt x="263" y="7288"/>
                        <a:pt x="77" y="8478"/>
                      </a:cubicBezTo>
                      <a:cubicBezTo>
                        <a:pt x="1" y="8947"/>
                        <a:pt x="8" y="9432"/>
                        <a:pt x="14" y="9908"/>
                      </a:cubicBezTo>
                      <a:cubicBezTo>
                        <a:pt x="29" y="11002"/>
                        <a:pt x="97" y="12093"/>
                        <a:pt x="215" y="13179"/>
                      </a:cubicBezTo>
                      <a:cubicBezTo>
                        <a:pt x="243" y="13434"/>
                        <a:pt x="270" y="13683"/>
                        <a:pt x="311" y="13932"/>
                      </a:cubicBezTo>
                      <a:cubicBezTo>
                        <a:pt x="326" y="14002"/>
                        <a:pt x="361" y="14036"/>
                        <a:pt x="416" y="14043"/>
                      </a:cubicBezTo>
                      <a:cubicBezTo>
                        <a:pt x="436" y="14050"/>
                        <a:pt x="464" y="14043"/>
                        <a:pt x="485" y="140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9"/>
                <p:cNvSpPr/>
                <p:nvPr/>
              </p:nvSpPr>
              <p:spPr>
                <a:xfrm>
                  <a:off x="1389897" y="3096715"/>
                  <a:ext cx="671608" cy="610360"/>
                </a:xfrm>
                <a:custGeom>
                  <a:rect b="b" l="l" r="r" t="t"/>
                  <a:pathLst>
                    <a:path extrusionOk="0" h="6348" w="6985">
                      <a:moveTo>
                        <a:pt x="2380" y="761"/>
                      </a:moveTo>
                      <a:cubicBezTo>
                        <a:pt x="2125" y="562"/>
                        <a:pt x="1668" y="457"/>
                        <a:pt x="1557" y="894"/>
                      </a:cubicBezTo>
                      <a:cubicBezTo>
                        <a:pt x="1411" y="1453"/>
                        <a:pt x="2083" y="2263"/>
                        <a:pt x="2083" y="2263"/>
                      </a:cubicBezTo>
                      <a:cubicBezTo>
                        <a:pt x="2083" y="2263"/>
                        <a:pt x="1944" y="2206"/>
                        <a:pt x="1876" y="2180"/>
                      </a:cubicBezTo>
                      <a:cubicBezTo>
                        <a:pt x="1710" y="2116"/>
                        <a:pt x="1544" y="2068"/>
                        <a:pt x="1378" y="2027"/>
                      </a:cubicBezTo>
                      <a:cubicBezTo>
                        <a:pt x="1066" y="1951"/>
                        <a:pt x="64" y="1868"/>
                        <a:pt x="140" y="2496"/>
                      </a:cubicBezTo>
                      <a:cubicBezTo>
                        <a:pt x="202" y="2988"/>
                        <a:pt x="769" y="3140"/>
                        <a:pt x="1149" y="3195"/>
                      </a:cubicBezTo>
                      <a:cubicBezTo>
                        <a:pt x="1280" y="3217"/>
                        <a:pt x="1405" y="3243"/>
                        <a:pt x="1536" y="3243"/>
                      </a:cubicBezTo>
                      <a:cubicBezTo>
                        <a:pt x="1599" y="3250"/>
                        <a:pt x="1723" y="3243"/>
                        <a:pt x="1723" y="3243"/>
                      </a:cubicBezTo>
                      <a:cubicBezTo>
                        <a:pt x="1723" y="3243"/>
                        <a:pt x="1212" y="3548"/>
                        <a:pt x="983" y="3721"/>
                      </a:cubicBezTo>
                      <a:cubicBezTo>
                        <a:pt x="673" y="3948"/>
                        <a:pt x="1" y="4669"/>
                        <a:pt x="734" y="4876"/>
                      </a:cubicBezTo>
                      <a:cubicBezTo>
                        <a:pt x="1073" y="4972"/>
                        <a:pt x="1536" y="4737"/>
                        <a:pt x="1834" y="4577"/>
                      </a:cubicBezTo>
                      <a:cubicBezTo>
                        <a:pt x="1944" y="4523"/>
                        <a:pt x="2055" y="4468"/>
                        <a:pt x="2158" y="4411"/>
                      </a:cubicBezTo>
                      <a:cubicBezTo>
                        <a:pt x="2214" y="4378"/>
                        <a:pt x="2324" y="4308"/>
                        <a:pt x="2324" y="4308"/>
                      </a:cubicBezTo>
                      <a:cubicBezTo>
                        <a:pt x="2324" y="4308"/>
                        <a:pt x="1356" y="5649"/>
                        <a:pt x="2256" y="5802"/>
                      </a:cubicBezTo>
                      <a:cubicBezTo>
                        <a:pt x="2837" y="5905"/>
                        <a:pt x="3300" y="5158"/>
                        <a:pt x="3610" y="4743"/>
                      </a:cubicBezTo>
                      <a:cubicBezTo>
                        <a:pt x="3638" y="4702"/>
                        <a:pt x="3618" y="4841"/>
                        <a:pt x="3625" y="4896"/>
                      </a:cubicBezTo>
                      <a:cubicBezTo>
                        <a:pt x="3631" y="5049"/>
                        <a:pt x="3631" y="5200"/>
                        <a:pt x="3651" y="5352"/>
                      </a:cubicBezTo>
                      <a:cubicBezTo>
                        <a:pt x="3686" y="5671"/>
                        <a:pt x="3922" y="6348"/>
                        <a:pt x="4350" y="6086"/>
                      </a:cubicBezTo>
                      <a:cubicBezTo>
                        <a:pt x="4668" y="5891"/>
                        <a:pt x="4723" y="5442"/>
                        <a:pt x="4717" y="5090"/>
                      </a:cubicBezTo>
                      <a:cubicBezTo>
                        <a:pt x="4717" y="4985"/>
                        <a:pt x="4703" y="4889"/>
                        <a:pt x="4682" y="4793"/>
                      </a:cubicBezTo>
                      <a:cubicBezTo>
                        <a:pt x="4675" y="4730"/>
                        <a:pt x="4605" y="4586"/>
                        <a:pt x="4655" y="4619"/>
                      </a:cubicBezTo>
                      <a:cubicBezTo>
                        <a:pt x="5042" y="4924"/>
                        <a:pt x="5782" y="5614"/>
                        <a:pt x="6251" y="4944"/>
                      </a:cubicBezTo>
                      <a:cubicBezTo>
                        <a:pt x="6542" y="4544"/>
                        <a:pt x="6182" y="4191"/>
                        <a:pt x="5871" y="3977"/>
                      </a:cubicBezTo>
                      <a:cubicBezTo>
                        <a:pt x="5760" y="3900"/>
                        <a:pt x="5339" y="3714"/>
                        <a:pt x="5339" y="3714"/>
                      </a:cubicBezTo>
                      <a:cubicBezTo>
                        <a:pt x="5339" y="3714"/>
                        <a:pt x="6985" y="3147"/>
                        <a:pt x="6563" y="2545"/>
                      </a:cubicBezTo>
                      <a:cubicBezTo>
                        <a:pt x="6273" y="2130"/>
                        <a:pt x="5636" y="2372"/>
                        <a:pt x="5269" y="2531"/>
                      </a:cubicBezTo>
                      <a:cubicBezTo>
                        <a:pt x="5103" y="2608"/>
                        <a:pt x="4946" y="2697"/>
                        <a:pt x="4793" y="2793"/>
                      </a:cubicBezTo>
                      <a:cubicBezTo>
                        <a:pt x="4786" y="2802"/>
                        <a:pt x="4765" y="2815"/>
                        <a:pt x="4771" y="2808"/>
                      </a:cubicBezTo>
                      <a:cubicBezTo>
                        <a:pt x="4911" y="2525"/>
                        <a:pt x="6190" y="1501"/>
                        <a:pt x="5526" y="1059"/>
                      </a:cubicBezTo>
                      <a:cubicBezTo>
                        <a:pt x="5111" y="789"/>
                        <a:pt x="4557" y="1350"/>
                        <a:pt x="4315" y="1654"/>
                      </a:cubicBezTo>
                      <a:cubicBezTo>
                        <a:pt x="4240" y="1756"/>
                        <a:pt x="4129" y="1931"/>
                        <a:pt x="4059" y="2047"/>
                      </a:cubicBezTo>
                      <a:cubicBezTo>
                        <a:pt x="4025" y="2103"/>
                        <a:pt x="4302" y="1363"/>
                        <a:pt x="4308" y="948"/>
                      </a:cubicBezTo>
                      <a:cubicBezTo>
                        <a:pt x="4315" y="361"/>
                        <a:pt x="3651" y="1"/>
                        <a:pt x="3265" y="540"/>
                      </a:cubicBezTo>
                      <a:cubicBezTo>
                        <a:pt x="2981" y="935"/>
                        <a:pt x="2933" y="1536"/>
                        <a:pt x="2988" y="1964"/>
                      </a:cubicBezTo>
                      <a:cubicBezTo>
                        <a:pt x="2988" y="1964"/>
                        <a:pt x="2815" y="1101"/>
                        <a:pt x="2380" y="76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9"/>
                <p:cNvSpPr/>
                <p:nvPr/>
              </p:nvSpPr>
              <p:spPr>
                <a:xfrm>
                  <a:off x="1606139" y="3330840"/>
                  <a:ext cx="223453" cy="174128"/>
                </a:xfrm>
                <a:custGeom>
                  <a:rect b="b" l="l" r="r" t="t"/>
                  <a:pathLst>
                    <a:path extrusionOk="0" h="1811" w="2324">
                      <a:moveTo>
                        <a:pt x="1396" y="179"/>
                      </a:moveTo>
                      <a:cubicBezTo>
                        <a:pt x="1963" y="367"/>
                        <a:pt x="2323" y="836"/>
                        <a:pt x="2190" y="1238"/>
                      </a:cubicBezTo>
                      <a:cubicBezTo>
                        <a:pt x="2066" y="1638"/>
                        <a:pt x="1500" y="1810"/>
                        <a:pt x="926" y="1631"/>
                      </a:cubicBezTo>
                      <a:cubicBezTo>
                        <a:pt x="359" y="1445"/>
                        <a:pt x="0" y="974"/>
                        <a:pt x="125" y="574"/>
                      </a:cubicBezTo>
                      <a:cubicBezTo>
                        <a:pt x="256" y="173"/>
                        <a:pt x="822" y="0"/>
                        <a:pt x="1396" y="1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1720942" y="3359974"/>
                  <a:ext cx="15480" cy="10192"/>
                </a:xfrm>
                <a:custGeom>
                  <a:rect b="b" l="l" r="r" t="t"/>
                  <a:pathLst>
                    <a:path extrusionOk="0" h="106" w="161">
                      <a:moveTo>
                        <a:pt x="22" y="70"/>
                      </a:moveTo>
                      <a:cubicBezTo>
                        <a:pt x="29" y="84"/>
                        <a:pt x="16" y="77"/>
                        <a:pt x="29" y="84"/>
                      </a:cubicBezTo>
                      <a:cubicBezTo>
                        <a:pt x="42" y="97"/>
                        <a:pt x="64" y="105"/>
                        <a:pt x="84" y="105"/>
                      </a:cubicBezTo>
                      <a:cubicBezTo>
                        <a:pt x="99" y="105"/>
                        <a:pt x="112" y="90"/>
                        <a:pt x="125" y="90"/>
                      </a:cubicBezTo>
                      <a:cubicBezTo>
                        <a:pt x="140" y="90"/>
                        <a:pt x="154" y="84"/>
                        <a:pt x="154" y="77"/>
                      </a:cubicBezTo>
                      <a:cubicBezTo>
                        <a:pt x="160" y="64"/>
                        <a:pt x="154" y="49"/>
                        <a:pt x="140" y="42"/>
                      </a:cubicBezTo>
                      <a:cubicBezTo>
                        <a:pt x="125" y="29"/>
                        <a:pt x="119" y="14"/>
                        <a:pt x="99" y="7"/>
                      </a:cubicBezTo>
                      <a:cubicBezTo>
                        <a:pt x="84" y="1"/>
                        <a:pt x="57" y="1"/>
                        <a:pt x="42" y="7"/>
                      </a:cubicBezTo>
                      <a:cubicBezTo>
                        <a:pt x="29" y="14"/>
                        <a:pt x="36" y="7"/>
                        <a:pt x="29" y="22"/>
                      </a:cubicBezTo>
                      <a:cubicBezTo>
                        <a:pt x="16" y="22"/>
                        <a:pt x="9" y="29"/>
                        <a:pt x="1" y="42"/>
                      </a:cubicBezTo>
                      <a:cubicBezTo>
                        <a:pt x="1" y="55"/>
                        <a:pt x="9" y="64"/>
                        <a:pt x="22"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9"/>
                <p:cNvSpPr/>
                <p:nvPr/>
              </p:nvSpPr>
              <p:spPr>
                <a:xfrm>
                  <a:off x="1687194" y="3364012"/>
                  <a:ext cx="17307" cy="12692"/>
                </a:xfrm>
                <a:custGeom>
                  <a:rect b="b" l="l" r="r" t="t"/>
                  <a:pathLst>
                    <a:path extrusionOk="0" h="132" w="180">
                      <a:moveTo>
                        <a:pt x="13" y="77"/>
                      </a:moveTo>
                      <a:cubicBezTo>
                        <a:pt x="20" y="105"/>
                        <a:pt x="0" y="90"/>
                        <a:pt x="20" y="111"/>
                      </a:cubicBezTo>
                      <a:cubicBezTo>
                        <a:pt x="55" y="131"/>
                        <a:pt x="96" y="111"/>
                        <a:pt x="138" y="111"/>
                      </a:cubicBezTo>
                      <a:cubicBezTo>
                        <a:pt x="153" y="118"/>
                        <a:pt x="166" y="111"/>
                        <a:pt x="173" y="90"/>
                      </a:cubicBezTo>
                      <a:cubicBezTo>
                        <a:pt x="179" y="77"/>
                        <a:pt x="166" y="63"/>
                        <a:pt x="153" y="55"/>
                      </a:cubicBezTo>
                      <a:cubicBezTo>
                        <a:pt x="118" y="42"/>
                        <a:pt x="76" y="0"/>
                        <a:pt x="42" y="13"/>
                      </a:cubicBezTo>
                      <a:cubicBezTo>
                        <a:pt x="7" y="28"/>
                        <a:pt x="35" y="22"/>
                        <a:pt x="20" y="48"/>
                      </a:cubicBezTo>
                      <a:cubicBezTo>
                        <a:pt x="13" y="42"/>
                        <a:pt x="7" y="48"/>
                        <a:pt x="7" y="55"/>
                      </a:cubicBezTo>
                      <a:cubicBezTo>
                        <a:pt x="0" y="63"/>
                        <a:pt x="7" y="70"/>
                        <a:pt x="13"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9"/>
                <p:cNvSpPr/>
                <p:nvPr/>
              </p:nvSpPr>
              <p:spPr>
                <a:xfrm>
                  <a:off x="1712962" y="3385165"/>
                  <a:ext cx="18845" cy="13557"/>
                </a:xfrm>
                <a:custGeom>
                  <a:rect b="b" l="l" r="r" t="t"/>
                  <a:pathLst>
                    <a:path extrusionOk="0" h="141" w="196">
                      <a:moveTo>
                        <a:pt x="16" y="84"/>
                      </a:moveTo>
                      <a:cubicBezTo>
                        <a:pt x="29" y="105"/>
                        <a:pt x="16" y="112"/>
                        <a:pt x="42" y="125"/>
                      </a:cubicBezTo>
                      <a:cubicBezTo>
                        <a:pt x="71" y="140"/>
                        <a:pt x="105" y="140"/>
                        <a:pt x="140" y="134"/>
                      </a:cubicBezTo>
                      <a:cubicBezTo>
                        <a:pt x="154" y="125"/>
                        <a:pt x="154" y="119"/>
                        <a:pt x="167" y="112"/>
                      </a:cubicBezTo>
                      <a:cubicBezTo>
                        <a:pt x="182" y="112"/>
                        <a:pt x="195" y="105"/>
                        <a:pt x="195" y="92"/>
                      </a:cubicBezTo>
                      <a:cubicBezTo>
                        <a:pt x="195" y="77"/>
                        <a:pt x="188" y="64"/>
                        <a:pt x="175" y="57"/>
                      </a:cubicBezTo>
                      <a:cubicBezTo>
                        <a:pt x="167" y="42"/>
                        <a:pt x="167" y="36"/>
                        <a:pt x="154" y="29"/>
                      </a:cubicBezTo>
                      <a:cubicBezTo>
                        <a:pt x="125" y="9"/>
                        <a:pt x="84" y="1"/>
                        <a:pt x="51" y="16"/>
                      </a:cubicBezTo>
                      <a:cubicBezTo>
                        <a:pt x="22" y="22"/>
                        <a:pt x="36" y="29"/>
                        <a:pt x="16" y="57"/>
                      </a:cubicBezTo>
                      <a:cubicBezTo>
                        <a:pt x="9" y="51"/>
                        <a:pt x="1" y="57"/>
                        <a:pt x="1" y="64"/>
                      </a:cubicBezTo>
                      <a:cubicBezTo>
                        <a:pt x="1" y="77"/>
                        <a:pt x="9" y="84"/>
                        <a:pt x="16"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9"/>
                <p:cNvSpPr/>
                <p:nvPr/>
              </p:nvSpPr>
              <p:spPr>
                <a:xfrm>
                  <a:off x="1669117" y="3392569"/>
                  <a:ext cx="22788" cy="10096"/>
                </a:xfrm>
                <a:custGeom>
                  <a:rect b="b" l="l" r="r" t="t"/>
                  <a:pathLst>
                    <a:path extrusionOk="0" h="105" w="237">
                      <a:moveTo>
                        <a:pt x="16" y="57"/>
                      </a:moveTo>
                      <a:cubicBezTo>
                        <a:pt x="22" y="77"/>
                        <a:pt x="16" y="77"/>
                        <a:pt x="29" y="83"/>
                      </a:cubicBezTo>
                      <a:cubicBezTo>
                        <a:pt x="42" y="98"/>
                        <a:pt x="70" y="98"/>
                        <a:pt x="92" y="105"/>
                      </a:cubicBezTo>
                      <a:cubicBezTo>
                        <a:pt x="133" y="105"/>
                        <a:pt x="175" y="90"/>
                        <a:pt x="216" y="83"/>
                      </a:cubicBezTo>
                      <a:cubicBezTo>
                        <a:pt x="230" y="83"/>
                        <a:pt x="236" y="70"/>
                        <a:pt x="236" y="63"/>
                      </a:cubicBezTo>
                      <a:cubicBezTo>
                        <a:pt x="236" y="48"/>
                        <a:pt x="230" y="42"/>
                        <a:pt x="216" y="42"/>
                      </a:cubicBezTo>
                      <a:cubicBezTo>
                        <a:pt x="175" y="28"/>
                        <a:pt x="140" y="7"/>
                        <a:pt x="98" y="0"/>
                      </a:cubicBezTo>
                      <a:cubicBezTo>
                        <a:pt x="77" y="0"/>
                        <a:pt x="57" y="0"/>
                        <a:pt x="35" y="7"/>
                      </a:cubicBezTo>
                      <a:cubicBezTo>
                        <a:pt x="22" y="15"/>
                        <a:pt x="29" y="15"/>
                        <a:pt x="16" y="28"/>
                      </a:cubicBezTo>
                      <a:cubicBezTo>
                        <a:pt x="9" y="28"/>
                        <a:pt x="1" y="35"/>
                        <a:pt x="1" y="42"/>
                      </a:cubicBezTo>
                      <a:cubicBezTo>
                        <a:pt x="1" y="48"/>
                        <a:pt x="9" y="57"/>
                        <a:pt x="16"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1647868" y="3367377"/>
                  <a:ext cx="14134" cy="9327"/>
                </a:xfrm>
                <a:custGeom>
                  <a:rect b="b" l="l" r="r" t="t"/>
                  <a:pathLst>
                    <a:path extrusionOk="0" h="97" w="147">
                      <a:moveTo>
                        <a:pt x="14" y="61"/>
                      </a:moveTo>
                      <a:cubicBezTo>
                        <a:pt x="29" y="83"/>
                        <a:pt x="8" y="70"/>
                        <a:pt x="29" y="83"/>
                      </a:cubicBezTo>
                      <a:cubicBezTo>
                        <a:pt x="49" y="96"/>
                        <a:pt x="84" y="76"/>
                        <a:pt x="112" y="83"/>
                      </a:cubicBezTo>
                      <a:cubicBezTo>
                        <a:pt x="125" y="83"/>
                        <a:pt x="139" y="70"/>
                        <a:pt x="147" y="55"/>
                      </a:cubicBezTo>
                      <a:cubicBezTo>
                        <a:pt x="147" y="42"/>
                        <a:pt x="132" y="28"/>
                        <a:pt x="119" y="20"/>
                      </a:cubicBezTo>
                      <a:cubicBezTo>
                        <a:pt x="90" y="13"/>
                        <a:pt x="64" y="7"/>
                        <a:pt x="36" y="7"/>
                      </a:cubicBezTo>
                      <a:cubicBezTo>
                        <a:pt x="29" y="7"/>
                        <a:pt x="29" y="0"/>
                        <a:pt x="22" y="7"/>
                      </a:cubicBezTo>
                      <a:cubicBezTo>
                        <a:pt x="8" y="20"/>
                        <a:pt x="22" y="7"/>
                        <a:pt x="14" y="28"/>
                      </a:cubicBezTo>
                      <a:cubicBezTo>
                        <a:pt x="8" y="28"/>
                        <a:pt x="1" y="35"/>
                        <a:pt x="1" y="48"/>
                      </a:cubicBezTo>
                      <a:cubicBezTo>
                        <a:pt x="1" y="55"/>
                        <a:pt x="8" y="61"/>
                        <a:pt x="14" y="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1631330" y="3409972"/>
                  <a:ext cx="19999" cy="12692"/>
                </a:xfrm>
                <a:custGeom>
                  <a:rect b="b" l="l" r="r" t="t"/>
                  <a:pathLst>
                    <a:path extrusionOk="0" h="132" w="208">
                      <a:moveTo>
                        <a:pt x="14" y="75"/>
                      </a:moveTo>
                      <a:cubicBezTo>
                        <a:pt x="29" y="90"/>
                        <a:pt x="20" y="96"/>
                        <a:pt x="42" y="110"/>
                      </a:cubicBezTo>
                      <a:cubicBezTo>
                        <a:pt x="77" y="131"/>
                        <a:pt x="125" y="110"/>
                        <a:pt x="160" y="110"/>
                      </a:cubicBezTo>
                      <a:cubicBezTo>
                        <a:pt x="186" y="110"/>
                        <a:pt x="208" y="90"/>
                        <a:pt x="208" y="68"/>
                      </a:cubicBezTo>
                      <a:cubicBezTo>
                        <a:pt x="208" y="42"/>
                        <a:pt x="186" y="27"/>
                        <a:pt x="166" y="20"/>
                      </a:cubicBezTo>
                      <a:cubicBezTo>
                        <a:pt x="125" y="20"/>
                        <a:pt x="83" y="0"/>
                        <a:pt x="48" y="13"/>
                      </a:cubicBezTo>
                      <a:cubicBezTo>
                        <a:pt x="29" y="20"/>
                        <a:pt x="35" y="27"/>
                        <a:pt x="14" y="42"/>
                      </a:cubicBezTo>
                      <a:cubicBezTo>
                        <a:pt x="7" y="42"/>
                        <a:pt x="0" y="48"/>
                        <a:pt x="0" y="55"/>
                      </a:cubicBezTo>
                      <a:cubicBezTo>
                        <a:pt x="0" y="61"/>
                        <a:pt x="7" y="68"/>
                        <a:pt x="14" y="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1647291" y="3442470"/>
                  <a:ext cx="21249" cy="17307"/>
                </a:xfrm>
                <a:custGeom>
                  <a:rect b="b" l="l" r="r" t="t"/>
                  <a:pathLst>
                    <a:path extrusionOk="0" h="180" w="221">
                      <a:moveTo>
                        <a:pt x="28" y="35"/>
                      </a:moveTo>
                      <a:cubicBezTo>
                        <a:pt x="0" y="62"/>
                        <a:pt x="14" y="21"/>
                        <a:pt x="7" y="55"/>
                      </a:cubicBezTo>
                      <a:cubicBezTo>
                        <a:pt x="7" y="84"/>
                        <a:pt x="35" y="103"/>
                        <a:pt x="55" y="125"/>
                      </a:cubicBezTo>
                      <a:cubicBezTo>
                        <a:pt x="77" y="145"/>
                        <a:pt x="103" y="167"/>
                        <a:pt x="131" y="173"/>
                      </a:cubicBezTo>
                      <a:lnTo>
                        <a:pt x="173" y="173"/>
                      </a:lnTo>
                      <a:cubicBezTo>
                        <a:pt x="186" y="180"/>
                        <a:pt x="208" y="173"/>
                        <a:pt x="214" y="167"/>
                      </a:cubicBezTo>
                      <a:cubicBezTo>
                        <a:pt x="221" y="152"/>
                        <a:pt x="221" y="132"/>
                        <a:pt x="208" y="125"/>
                      </a:cubicBezTo>
                      <a:cubicBezTo>
                        <a:pt x="194" y="110"/>
                        <a:pt x="186" y="97"/>
                        <a:pt x="173" y="84"/>
                      </a:cubicBezTo>
                      <a:cubicBezTo>
                        <a:pt x="153" y="62"/>
                        <a:pt x="125" y="42"/>
                        <a:pt x="96" y="21"/>
                      </a:cubicBezTo>
                      <a:cubicBezTo>
                        <a:pt x="90" y="14"/>
                        <a:pt x="83" y="7"/>
                        <a:pt x="77" y="7"/>
                      </a:cubicBezTo>
                      <a:cubicBezTo>
                        <a:pt x="42" y="1"/>
                        <a:pt x="83" y="1"/>
                        <a:pt x="48" y="14"/>
                      </a:cubicBezTo>
                      <a:cubicBezTo>
                        <a:pt x="42" y="7"/>
                        <a:pt x="35" y="7"/>
                        <a:pt x="28" y="14"/>
                      </a:cubicBezTo>
                      <a:cubicBezTo>
                        <a:pt x="20" y="14"/>
                        <a:pt x="20" y="27"/>
                        <a:pt x="28"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1673925" y="3424490"/>
                  <a:ext cx="18557" cy="13461"/>
                </a:xfrm>
                <a:custGeom>
                  <a:rect b="b" l="l" r="r" t="t"/>
                  <a:pathLst>
                    <a:path extrusionOk="0" h="140" w="193">
                      <a:moveTo>
                        <a:pt x="20" y="76"/>
                      </a:moveTo>
                      <a:lnTo>
                        <a:pt x="20" y="90"/>
                      </a:lnTo>
                      <a:cubicBezTo>
                        <a:pt x="34" y="105"/>
                        <a:pt x="55" y="111"/>
                        <a:pt x="75" y="118"/>
                      </a:cubicBezTo>
                      <a:cubicBezTo>
                        <a:pt x="103" y="125"/>
                        <a:pt x="125" y="131"/>
                        <a:pt x="151" y="131"/>
                      </a:cubicBezTo>
                      <a:cubicBezTo>
                        <a:pt x="166" y="139"/>
                        <a:pt x="180" y="131"/>
                        <a:pt x="186" y="118"/>
                      </a:cubicBezTo>
                      <a:cubicBezTo>
                        <a:pt x="193" y="105"/>
                        <a:pt x="186" y="83"/>
                        <a:pt x="173" y="83"/>
                      </a:cubicBezTo>
                      <a:lnTo>
                        <a:pt x="145" y="57"/>
                      </a:lnTo>
                      <a:cubicBezTo>
                        <a:pt x="125" y="35"/>
                        <a:pt x="103" y="15"/>
                        <a:pt x="75" y="7"/>
                      </a:cubicBezTo>
                      <a:cubicBezTo>
                        <a:pt x="68" y="7"/>
                        <a:pt x="68" y="15"/>
                        <a:pt x="62" y="15"/>
                      </a:cubicBezTo>
                      <a:cubicBezTo>
                        <a:pt x="42" y="0"/>
                        <a:pt x="20" y="7"/>
                        <a:pt x="7" y="28"/>
                      </a:cubicBezTo>
                      <a:cubicBezTo>
                        <a:pt x="0" y="42"/>
                        <a:pt x="7" y="63"/>
                        <a:pt x="20" y="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1724307" y="3414587"/>
                  <a:ext cx="24038" cy="13942"/>
                </a:xfrm>
                <a:custGeom>
                  <a:rect b="b" l="l" r="r" t="t"/>
                  <a:pathLst>
                    <a:path extrusionOk="0" h="145" w="250">
                      <a:moveTo>
                        <a:pt x="36" y="62"/>
                      </a:moveTo>
                      <a:cubicBezTo>
                        <a:pt x="22" y="118"/>
                        <a:pt x="1" y="48"/>
                        <a:pt x="22" y="103"/>
                      </a:cubicBezTo>
                      <a:cubicBezTo>
                        <a:pt x="29" y="118"/>
                        <a:pt x="49" y="125"/>
                        <a:pt x="64" y="131"/>
                      </a:cubicBezTo>
                      <a:cubicBezTo>
                        <a:pt x="112" y="145"/>
                        <a:pt x="160" y="145"/>
                        <a:pt x="201" y="138"/>
                      </a:cubicBezTo>
                      <a:cubicBezTo>
                        <a:pt x="223" y="145"/>
                        <a:pt x="243" y="131"/>
                        <a:pt x="243" y="110"/>
                      </a:cubicBezTo>
                      <a:cubicBezTo>
                        <a:pt x="250" y="90"/>
                        <a:pt x="236" y="68"/>
                        <a:pt x="215" y="68"/>
                      </a:cubicBezTo>
                      <a:cubicBezTo>
                        <a:pt x="188" y="55"/>
                        <a:pt x="173" y="42"/>
                        <a:pt x="147" y="27"/>
                      </a:cubicBezTo>
                      <a:cubicBezTo>
                        <a:pt x="125" y="20"/>
                        <a:pt x="105" y="0"/>
                        <a:pt x="84" y="7"/>
                      </a:cubicBezTo>
                      <a:cubicBezTo>
                        <a:pt x="36" y="13"/>
                        <a:pt x="77" y="7"/>
                        <a:pt x="49" y="35"/>
                      </a:cubicBezTo>
                      <a:cubicBezTo>
                        <a:pt x="36" y="35"/>
                        <a:pt x="29" y="35"/>
                        <a:pt x="29" y="42"/>
                      </a:cubicBezTo>
                      <a:cubicBezTo>
                        <a:pt x="22" y="48"/>
                        <a:pt x="29" y="55"/>
                        <a:pt x="36" y="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1754979" y="3378050"/>
                  <a:ext cx="17980" cy="12692"/>
                </a:xfrm>
                <a:custGeom>
                  <a:rect b="b" l="l" r="r" t="t"/>
                  <a:pathLst>
                    <a:path extrusionOk="0" h="132" w="187">
                      <a:moveTo>
                        <a:pt x="14" y="55"/>
                      </a:moveTo>
                      <a:cubicBezTo>
                        <a:pt x="14" y="83"/>
                        <a:pt x="0" y="68"/>
                        <a:pt x="14" y="90"/>
                      </a:cubicBezTo>
                      <a:cubicBezTo>
                        <a:pt x="42" y="125"/>
                        <a:pt x="97" y="110"/>
                        <a:pt x="138" y="125"/>
                      </a:cubicBezTo>
                      <a:cubicBezTo>
                        <a:pt x="153" y="131"/>
                        <a:pt x="173" y="125"/>
                        <a:pt x="180" y="110"/>
                      </a:cubicBezTo>
                      <a:cubicBezTo>
                        <a:pt x="186" y="96"/>
                        <a:pt x="180" y="83"/>
                        <a:pt x="166" y="75"/>
                      </a:cubicBezTo>
                      <a:cubicBezTo>
                        <a:pt x="125" y="48"/>
                        <a:pt x="97" y="0"/>
                        <a:pt x="48" y="7"/>
                      </a:cubicBezTo>
                      <a:cubicBezTo>
                        <a:pt x="29" y="7"/>
                        <a:pt x="48" y="7"/>
                        <a:pt x="29" y="27"/>
                      </a:cubicBezTo>
                      <a:cubicBezTo>
                        <a:pt x="20" y="27"/>
                        <a:pt x="14" y="27"/>
                        <a:pt x="7" y="33"/>
                      </a:cubicBezTo>
                      <a:cubicBezTo>
                        <a:pt x="7" y="42"/>
                        <a:pt x="7" y="48"/>
                        <a:pt x="14" y="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1795459" y="3412472"/>
                  <a:ext cx="18172" cy="18172"/>
                </a:xfrm>
                <a:custGeom>
                  <a:rect b="b" l="l" r="r" t="t"/>
                  <a:pathLst>
                    <a:path extrusionOk="0" h="189" w="189">
                      <a:moveTo>
                        <a:pt x="29" y="42"/>
                      </a:moveTo>
                      <a:cubicBezTo>
                        <a:pt x="1" y="77"/>
                        <a:pt x="7" y="29"/>
                        <a:pt x="7" y="70"/>
                      </a:cubicBezTo>
                      <a:cubicBezTo>
                        <a:pt x="7" y="84"/>
                        <a:pt x="14" y="90"/>
                        <a:pt x="22" y="99"/>
                      </a:cubicBezTo>
                      <a:cubicBezTo>
                        <a:pt x="36" y="118"/>
                        <a:pt x="49" y="132"/>
                        <a:pt x="70" y="147"/>
                      </a:cubicBezTo>
                      <a:cubicBezTo>
                        <a:pt x="90" y="160"/>
                        <a:pt x="112" y="167"/>
                        <a:pt x="139" y="173"/>
                      </a:cubicBezTo>
                      <a:cubicBezTo>
                        <a:pt x="147" y="188"/>
                        <a:pt x="167" y="188"/>
                        <a:pt x="173" y="173"/>
                      </a:cubicBezTo>
                      <a:cubicBezTo>
                        <a:pt x="188" y="167"/>
                        <a:pt x="188" y="147"/>
                        <a:pt x="173" y="140"/>
                      </a:cubicBezTo>
                      <a:cubicBezTo>
                        <a:pt x="167" y="118"/>
                        <a:pt x="160" y="105"/>
                        <a:pt x="153" y="84"/>
                      </a:cubicBezTo>
                      <a:cubicBezTo>
                        <a:pt x="139" y="64"/>
                        <a:pt x="125" y="35"/>
                        <a:pt x="105" y="22"/>
                      </a:cubicBezTo>
                      <a:cubicBezTo>
                        <a:pt x="97" y="16"/>
                        <a:pt x="90" y="7"/>
                        <a:pt x="84" y="7"/>
                      </a:cubicBezTo>
                      <a:cubicBezTo>
                        <a:pt x="36" y="1"/>
                        <a:pt x="90" y="7"/>
                        <a:pt x="49" y="22"/>
                      </a:cubicBezTo>
                      <a:cubicBezTo>
                        <a:pt x="42" y="16"/>
                        <a:pt x="36" y="16"/>
                        <a:pt x="29" y="22"/>
                      </a:cubicBezTo>
                      <a:cubicBezTo>
                        <a:pt x="22" y="29"/>
                        <a:pt x="22" y="35"/>
                        <a:pt x="29"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1770940" y="3425067"/>
                  <a:ext cx="17980" cy="12884"/>
                </a:xfrm>
                <a:custGeom>
                  <a:rect b="b" l="l" r="r" t="t"/>
                  <a:pathLst>
                    <a:path extrusionOk="0" h="134" w="187">
                      <a:moveTo>
                        <a:pt x="14" y="51"/>
                      </a:moveTo>
                      <a:cubicBezTo>
                        <a:pt x="14" y="70"/>
                        <a:pt x="7" y="57"/>
                        <a:pt x="14" y="77"/>
                      </a:cubicBezTo>
                      <a:cubicBezTo>
                        <a:pt x="14" y="84"/>
                        <a:pt x="20" y="92"/>
                        <a:pt x="28" y="99"/>
                      </a:cubicBezTo>
                      <a:cubicBezTo>
                        <a:pt x="42" y="112"/>
                        <a:pt x="62" y="112"/>
                        <a:pt x="83" y="119"/>
                      </a:cubicBezTo>
                      <a:cubicBezTo>
                        <a:pt x="103" y="125"/>
                        <a:pt x="125" y="125"/>
                        <a:pt x="145" y="125"/>
                      </a:cubicBezTo>
                      <a:cubicBezTo>
                        <a:pt x="160" y="133"/>
                        <a:pt x="179" y="125"/>
                        <a:pt x="186" y="112"/>
                      </a:cubicBezTo>
                      <a:cubicBezTo>
                        <a:pt x="186" y="105"/>
                        <a:pt x="186" y="84"/>
                        <a:pt x="173" y="77"/>
                      </a:cubicBezTo>
                      <a:cubicBezTo>
                        <a:pt x="153" y="64"/>
                        <a:pt x="145" y="51"/>
                        <a:pt x="125" y="36"/>
                      </a:cubicBezTo>
                      <a:cubicBezTo>
                        <a:pt x="103" y="22"/>
                        <a:pt x="90" y="9"/>
                        <a:pt x="70" y="1"/>
                      </a:cubicBezTo>
                      <a:cubicBezTo>
                        <a:pt x="55" y="1"/>
                        <a:pt x="48" y="1"/>
                        <a:pt x="42" y="9"/>
                      </a:cubicBezTo>
                      <a:cubicBezTo>
                        <a:pt x="20" y="16"/>
                        <a:pt x="42" y="9"/>
                        <a:pt x="28" y="22"/>
                      </a:cubicBezTo>
                      <a:cubicBezTo>
                        <a:pt x="20" y="22"/>
                        <a:pt x="7" y="22"/>
                        <a:pt x="7" y="29"/>
                      </a:cubicBezTo>
                      <a:cubicBezTo>
                        <a:pt x="0" y="36"/>
                        <a:pt x="7" y="51"/>
                        <a:pt x="14" y="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1717000" y="3452374"/>
                  <a:ext cx="24038" cy="10769"/>
                </a:xfrm>
                <a:custGeom>
                  <a:rect b="b" l="l" r="r" t="t"/>
                  <a:pathLst>
                    <a:path extrusionOk="0" h="112" w="250">
                      <a:moveTo>
                        <a:pt x="15" y="70"/>
                      </a:moveTo>
                      <a:cubicBezTo>
                        <a:pt x="29" y="83"/>
                        <a:pt x="22" y="83"/>
                        <a:pt x="35" y="90"/>
                      </a:cubicBezTo>
                      <a:cubicBezTo>
                        <a:pt x="70" y="112"/>
                        <a:pt x="112" y="105"/>
                        <a:pt x="146" y="98"/>
                      </a:cubicBezTo>
                      <a:cubicBezTo>
                        <a:pt x="166" y="98"/>
                        <a:pt x="195" y="90"/>
                        <a:pt x="216" y="83"/>
                      </a:cubicBezTo>
                      <a:cubicBezTo>
                        <a:pt x="229" y="90"/>
                        <a:pt x="243" y="77"/>
                        <a:pt x="249" y="64"/>
                      </a:cubicBezTo>
                      <a:cubicBezTo>
                        <a:pt x="249" y="42"/>
                        <a:pt x="236" y="29"/>
                        <a:pt x="223" y="29"/>
                      </a:cubicBezTo>
                      <a:cubicBezTo>
                        <a:pt x="188" y="22"/>
                        <a:pt x="153" y="7"/>
                        <a:pt x="118" y="7"/>
                      </a:cubicBezTo>
                      <a:cubicBezTo>
                        <a:pt x="83" y="7"/>
                        <a:pt x="50" y="0"/>
                        <a:pt x="22" y="15"/>
                      </a:cubicBezTo>
                      <a:cubicBezTo>
                        <a:pt x="9" y="29"/>
                        <a:pt x="22" y="22"/>
                        <a:pt x="15" y="42"/>
                      </a:cubicBezTo>
                      <a:cubicBezTo>
                        <a:pt x="9" y="42"/>
                        <a:pt x="0" y="49"/>
                        <a:pt x="0" y="57"/>
                      </a:cubicBezTo>
                      <a:cubicBezTo>
                        <a:pt x="0" y="64"/>
                        <a:pt x="9" y="70"/>
                        <a:pt x="15"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1739018" y="3474392"/>
                  <a:ext cx="24038" cy="10576"/>
                </a:xfrm>
                <a:custGeom>
                  <a:rect b="b" l="l" r="r" t="t"/>
                  <a:pathLst>
                    <a:path extrusionOk="0" h="110" w="250">
                      <a:moveTo>
                        <a:pt x="14" y="69"/>
                      </a:moveTo>
                      <a:cubicBezTo>
                        <a:pt x="20" y="90"/>
                        <a:pt x="7" y="83"/>
                        <a:pt x="29" y="97"/>
                      </a:cubicBezTo>
                      <a:cubicBezTo>
                        <a:pt x="42" y="110"/>
                        <a:pt x="62" y="103"/>
                        <a:pt x="77" y="103"/>
                      </a:cubicBezTo>
                      <a:cubicBezTo>
                        <a:pt x="103" y="110"/>
                        <a:pt x="138" y="103"/>
                        <a:pt x="166" y="97"/>
                      </a:cubicBezTo>
                      <a:cubicBezTo>
                        <a:pt x="186" y="90"/>
                        <a:pt x="201" y="77"/>
                        <a:pt x="221" y="69"/>
                      </a:cubicBezTo>
                      <a:cubicBezTo>
                        <a:pt x="236" y="62"/>
                        <a:pt x="249" y="49"/>
                        <a:pt x="243" y="35"/>
                      </a:cubicBezTo>
                      <a:cubicBezTo>
                        <a:pt x="243" y="20"/>
                        <a:pt x="228" y="14"/>
                        <a:pt x="214" y="14"/>
                      </a:cubicBezTo>
                      <a:cubicBezTo>
                        <a:pt x="195" y="14"/>
                        <a:pt x="173" y="7"/>
                        <a:pt x="153" y="0"/>
                      </a:cubicBezTo>
                      <a:cubicBezTo>
                        <a:pt x="125" y="0"/>
                        <a:pt x="103" y="0"/>
                        <a:pt x="77" y="7"/>
                      </a:cubicBezTo>
                      <a:cubicBezTo>
                        <a:pt x="55" y="7"/>
                        <a:pt x="42" y="7"/>
                        <a:pt x="29" y="14"/>
                      </a:cubicBezTo>
                      <a:cubicBezTo>
                        <a:pt x="7" y="27"/>
                        <a:pt x="29" y="20"/>
                        <a:pt x="14" y="42"/>
                      </a:cubicBezTo>
                      <a:cubicBezTo>
                        <a:pt x="7" y="42"/>
                        <a:pt x="0" y="49"/>
                        <a:pt x="0" y="55"/>
                      </a:cubicBezTo>
                      <a:cubicBezTo>
                        <a:pt x="0" y="62"/>
                        <a:pt x="7" y="69"/>
                        <a:pt x="14" y="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1782863" y="3454489"/>
                  <a:ext cx="14807" cy="10576"/>
                </a:xfrm>
                <a:custGeom>
                  <a:rect b="b" l="l" r="r" t="t"/>
                  <a:pathLst>
                    <a:path extrusionOk="0" h="110" w="154">
                      <a:moveTo>
                        <a:pt x="21" y="83"/>
                      </a:moveTo>
                      <a:cubicBezTo>
                        <a:pt x="36" y="110"/>
                        <a:pt x="7" y="83"/>
                        <a:pt x="29" y="103"/>
                      </a:cubicBezTo>
                      <a:lnTo>
                        <a:pt x="49" y="103"/>
                      </a:lnTo>
                      <a:cubicBezTo>
                        <a:pt x="77" y="103"/>
                        <a:pt x="97" y="83"/>
                        <a:pt x="125" y="68"/>
                      </a:cubicBezTo>
                      <a:cubicBezTo>
                        <a:pt x="145" y="61"/>
                        <a:pt x="153" y="42"/>
                        <a:pt x="145" y="27"/>
                      </a:cubicBezTo>
                      <a:cubicBezTo>
                        <a:pt x="138" y="7"/>
                        <a:pt x="119" y="0"/>
                        <a:pt x="104" y="7"/>
                      </a:cubicBezTo>
                      <a:cubicBezTo>
                        <a:pt x="77" y="13"/>
                        <a:pt x="49" y="7"/>
                        <a:pt x="21" y="20"/>
                      </a:cubicBezTo>
                      <a:cubicBezTo>
                        <a:pt x="14" y="20"/>
                        <a:pt x="14" y="27"/>
                        <a:pt x="7" y="35"/>
                      </a:cubicBezTo>
                      <a:cubicBezTo>
                        <a:pt x="1" y="55"/>
                        <a:pt x="7" y="27"/>
                        <a:pt x="7" y="55"/>
                      </a:cubicBezTo>
                      <a:cubicBezTo>
                        <a:pt x="1" y="55"/>
                        <a:pt x="1" y="61"/>
                        <a:pt x="1" y="76"/>
                      </a:cubicBezTo>
                      <a:cubicBezTo>
                        <a:pt x="1" y="83"/>
                        <a:pt x="7" y="83"/>
                        <a:pt x="21" y="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1685078" y="3467085"/>
                  <a:ext cx="21441" cy="8654"/>
                </a:xfrm>
                <a:custGeom>
                  <a:rect b="b" l="l" r="r" t="t"/>
                  <a:pathLst>
                    <a:path extrusionOk="0" h="90" w="223">
                      <a:moveTo>
                        <a:pt x="15" y="42"/>
                      </a:moveTo>
                      <a:cubicBezTo>
                        <a:pt x="15" y="48"/>
                        <a:pt x="9" y="42"/>
                        <a:pt x="15" y="48"/>
                      </a:cubicBezTo>
                      <a:cubicBezTo>
                        <a:pt x="29" y="62"/>
                        <a:pt x="42" y="70"/>
                        <a:pt x="64" y="70"/>
                      </a:cubicBezTo>
                      <a:cubicBezTo>
                        <a:pt x="105" y="83"/>
                        <a:pt x="147" y="83"/>
                        <a:pt x="188" y="90"/>
                      </a:cubicBezTo>
                      <a:cubicBezTo>
                        <a:pt x="201" y="90"/>
                        <a:pt x="223" y="76"/>
                        <a:pt x="223" y="62"/>
                      </a:cubicBezTo>
                      <a:cubicBezTo>
                        <a:pt x="223" y="48"/>
                        <a:pt x="208" y="35"/>
                        <a:pt x="195" y="28"/>
                      </a:cubicBezTo>
                      <a:cubicBezTo>
                        <a:pt x="153" y="20"/>
                        <a:pt x="118" y="13"/>
                        <a:pt x="77" y="7"/>
                      </a:cubicBezTo>
                      <a:cubicBezTo>
                        <a:pt x="64" y="7"/>
                        <a:pt x="42" y="0"/>
                        <a:pt x="29" y="7"/>
                      </a:cubicBezTo>
                      <a:cubicBezTo>
                        <a:pt x="22" y="7"/>
                        <a:pt x="29" y="7"/>
                        <a:pt x="22" y="13"/>
                      </a:cubicBezTo>
                      <a:cubicBezTo>
                        <a:pt x="15" y="13"/>
                        <a:pt x="9" y="13"/>
                        <a:pt x="1" y="20"/>
                      </a:cubicBezTo>
                      <a:cubicBezTo>
                        <a:pt x="1" y="28"/>
                        <a:pt x="9" y="35"/>
                        <a:pt x="15"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39"/>
              <p:cNvSpPr/>
              <p:nvPr/>
            </p:nvSpPr>
            <p:spPr>
              <a:xfrm>
                <a:off x="6212979" y="2680771"/>
                <a:ext cx="961981" cy="1037555"/>
              </a:xfrm>
              <a:custGeom>
                <a:rect b="b" l="l" r="r" t="t"/>
                <a:pathLst>
                  <a:path extrusionOk="0" h="10791" w="10005">
                    <a:moveTo>
                      <a:pt x="0" y="0"/>
                    </a:moveTo>
                    <a:cubicBezTo>
                      <a:pt x="140" y="440"/>
                      <a:pt x="524" y="803"/>
                      <a:pt x="1135" y="803"/>
                    </a:cubicBezTo>
                    <a:cubicBezTo>
                      <a:pt x="1157" y="803"/>
                      <a:pt x="1180" y="803"/>
                      <a:pt x="1203" y="802"/>
                    </a:cubicBezTo>
                    <a:lnTo>
                      <a:pt x="1203" y="802"/>
                    </a:lnTo>
                    <a:cubicBezTo>
                      <a:pt x="75" y="1577"/>
                      <a:pt x="566" y="4162"/>
                      <a:pt x="2468" y="4225"/>
                    </a:cubicBezTo>
                    <a:cubicBezTo>
                      <a:pt x="1529" y="4898"/>
                      <a:pt x="2059" y="6090"/>
                      <a:pt x="2933" y="6090"/>
                    </a:cubicBezTo>
                    <a:cubicBezTo>
                      <a:pt x="3108" y="6090"/>
                      <a:pt x="3297" y="6042"/>
                      <a:pt x="3492" y="5932"/>
                    </a:cubicBezTo>
                    <a:lnTo>
                      <a:pt x="3492" y="5932"/>
                    </a:lnTo>
                    <a:cubicBezTo>
                      <a:pt x="2543" y="7079"/>
                      <a:pt x="3377" y="8647"/>
                      <a:pt x="5029" y="8647"/>
                    </a:cubicBezTo>
                    <a:cubicBezTo>
                      <a:pt x="5220" y="8647"/>
                      <a:pt x="5422" y="8626"/>
                      <a:pt x="5634" y="8581"/>
                    </a:cubicBezTo>
                    <a:cubicBezTo>
                      <a:pt x="5710" y="9989"/>
                      <a:pt x="6887" y="10790"/>
                      <a:pt x="8000" y="10790"/>
                    </a:cubicBezTo>
                    <a:cubicBezTo>
                      <a:pt x="9029" y="10790"/>
                      <a:pt x="10004" y="10105"/>
                      <a:pt x="10004" y="8581"/>
                    </a:cubicBezTo>
                    <a:lnTo>
                      <a:pt x="100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7214093" y="2680771"/>
                <a:ext cx="961981" cy="1037555"/>
              </a:xfrm>
              <a:custGeom>
                <a:rect b="b" l="l" r="r" t="t"/>
                <a:pathLst>
                  <a:path extrusionOk="0" h="10791" w="10005">
                    <a:moveTo>
                      <a:pt x="1" y="0"/>
                    </a:moveTo>
                    <a:lnTo>
                      <a:pt x="1" y="8581"/>
                    </a:lnTo>
                    <a:cubicBezTo>
                      <a:pt x="1" y="10105"/>
                      <a:pt x="975" y="10790"/>
                      <a:pt x="2004" y="10790"/>
                    </a:cubicBezTo>
                    <a:cubicBezTo>
                      <a:pt x="3116" y="10790"/>
                      <a:pt x="4291" y="9989"/>
                      <a:pt x="4363" y="8581"/>
                    </a:cubicBezTo>
                    <a:cubicBezTo>
                      <a:pt x="4575" y="8626"/>
                      <a:pt x="4778" y="8647"/>
                      <a:pt x="4970" y="8647"/>
                    </a:cubicBezTo>
                    <a:cubicBezTo>
                      <a:pt x="6625" y="8647"/>
                      <a:pt x="7455" y="7079"/>
                      <a:pt x="6513" y="5932"/>
                    </a:cubicBezTo>
                    <a:lnTo>
                      <a:pt x="6513" y="5932"/>
                    </a:lnTo>
                    <a:cubicBezTo>
                      <a:pt x="6708" y="6042"/>
                      <a:pt x="6897" y="6090"/>
                      <a:pt x="7072" y="6090"/>
                    </a:cubicBezTo>
                    <a:cubicBezTo>
                      <a:pt x="7944" y="6090"/>
                      <a:pt x="8467" y="4898"/>
                      <a:pt x="7529" y="4225"/>
                    </a:cubicBezTo>
                    <a:cubicBezTo>
                      <a:pt x="9431" y="4162"/>
                      <a:pt x="9928" y="1577"/>
                      <a:pt x="8802" y="802"/>
                    </a:cubicBezTo>
                    <a:lnTo>
                      <a:pt x="8802" y="802"/>
                    </a:lnTo>
                    <a:cubicBezTo>
                      <a:pt x="8825" y="803"/>
                      <a:pt x="8848" y="803"/>
                      <a:pt x="8870" y="803"/>
                    </a:cubicBezTo>
                    <a:cubicBezTo>
                      <a:pt x="9479" y="803"/>
                      <a:pt x="9858" y="440"/>
                      <a:pt x="100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6738054" y="3364685"/>
                <a:ext cx="214799" cy="154417"/>
              </a:xfrm>
              <a:custGeom>
                <a:rect b="b" l="l" r="r" t="t"/>
                <a:pathLst>
                  <a:path extrusionOk="0" h="1606" w="2234">
                    <a:moveTo>
                      <a:pt x="1676" y="0"/>
                    </a:moveTo>
                    <a:cubicBezTo>
                      <a:pt x="1555" y="0"/>
                      <a:pt x="1435" y="19"/>
                      <a:pt x="1321" y="51"/>
                    </a:cubicBezTo>
                    <a:cubicBezTo>
                      <a:pt x="989" y="140"/>
                      <a:pt x="685" y="354"/>
                      <a:pt x="450" y="631"/>
                    </a:cubicBezTo>
                    <a:cubicBezTo>
                      <a:pt x="242" y="880"/>
                      <a:pt x="83" y="1177"/>
                      <a:pt x="0" y="1481"/>
                    </a:cubicBezTo>
                    <a:lnTo>
                      <a:pt x="0" y="1503"/>
                    </a:lnTo>
                    <a:cubicBezTo>
                      <a:pt x="57" y="1488"/>
                      <a:pt x="118" y="1481"/>
                      <a:pt x="173" y="1468"/>
                    </a:cubicBezTo>
                    <a:cubicBezTo>
                      <a:pt x="181" y="1516"/>
                      <a:pt x="181" y="1564"/>
                      <a:pt x="188" y="1605"/>
                    </a:cubicBezTo>
                    <a:cubicBezTo>
                      <a:pt x="284" y="1315"/>
                      <a:pt x="443" y="1040"/>
                      <a:pt x="651" y="811"/>
                    </a:cubicBezTo>
                    <a:cubicBezTo>
                      <a:pt x="858" y="575"/>
                      <a:pt x="1114" y="402"/>
                      <a:pt x="1397" y="313"/>
                    </a:cubicBezTo>
                    <a:cubicBezTo>
                      <a:pt x="1515" y="278"/>
                      <a:pt x="1635" y="263"/>
                      <a:pt x="1760" y="263"/>
                    </a:cubicBezTo>
                    <a:cubicBezTo>
                      <a:pt x="1833" y="263"/>
                      <a:pt x="1908" y="268"/>
                      <a:pt x="1985" y="278"/>
                    </a:cubicBezTo>
                    <a:cubicBezTo>
                      <a:pt x="2013" y="278"/>
                      <a:pt x="2039" y="285"/>
                      <a:pt x="2074" y="285"/>
                    </a:cubicBezTo>
                    <a:cubicBezTo>
                      <a:pt x="2109" y="278"/>
                      <a:pt x="2131" y="265"/>
                      <a:pt x="2172" y="265"/>
                    </a:cubicBezTo>
                    <a:cubicBezTo>
                      <a:pt x="2176" y="266"/>
                      <a:pt x="2179" y="266"/>
                      <a:pt x="2183" y="266"/>
                    </a:cubicBezTo>
                    <a:cubicBezTo>
                      <a:pt x="2199" y="266"/>
                      <a:pt x="2215" y="254"/>
                      <a:pt x="2220" y="237"/>
                    </a:cubicBezTo>
                    <a:cubicBezTo>
                      <a:pt x="2234" y="217"/>
                      <a:pt x="2220" y="195"/>
                      <a:pt x="2199" y="188"/>
                    </a:cubicBezTo>
                    <a:cubicBezTo>
                      <a:pt x="2172" y="154"/>
                      <a:pt x="2157" y="134"/>
                      <a:pt x="2131" y="105"/>
                    </a:cubicBezTo>
                    <a:cubicBezTo>
                      <a:pt x="2103" y="86"/>
                      <a:pt x="2068" y="77"/>
                      <a:pt x="2039" y="64"/>
                    </a:cubicBezTo>
                    <a:cubicBezTo>
                      <a:pt x="1919" y="19"/>
                      <a:pt x="1797" y="0"/>
                      <a:pt x="1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9"/>
              <p:cNvSpPr/>
              <p:nvPr/>
            </p:nvSpPr>
            <p:spPr>
              <a:xfrm>
                <a:off x="6823820" y="3180174"/>
                <a:ext cx="292584" cy="342775"/>
              </a:xfrm>
              <a:custGeom>
                <a:rect b="b" l="l" r="r" t="t"/>
                <a:pathLst>
                  <a:path extrusionOk="0" h="3565" w="3043">
                    <a:moveTo>
                      <a:pt x="1241" y="0"/>
                    </a:moveTo>
                    <a:cubicBezTo>
                      <a:pt x="1047" y="0"/>
                      <a:pt x="848" y="34"/>
                      <a:pt x="650" y="110"/>
                    </a:cubicBezTo>
                    <a:cubicBezTo>
                      <a:pt x="429" y="193"/>
                      <a:pt x="222" y="330"/>
                      <a:pt x="14" y="518"/>
                    </a:cubicBezTo>
                    <a:cubicBezTo>
                      <a:pt x="1" y="524"/>
                      <a:pt x="1" y="544"/>
                      <a:pt x="8" y="559"/>
                    </a:cubicBezTo>
                    <a:cubicBezTo>
                      <a:pt x="15" y="567"/>
                      <a:pt x="26" y="570"/>
                      <a:pt x="36" y="570"/>
                    </a:cubicBezTo>
                    <a:cubicBezTo>
                      <a:pt x="43" y="570"/>
                      <a:pt x="50" y="569"/>
                      <a:pt x="56" y="566"/>
                    </a:cubicBezTo>
                    <a:cubicBezTo>
                      <a:pt x="270" y="413"/>
                      <a:pt x="484" y="324"/>
                      <a:pt x="699" y="262"/>
                    </a:cubicBezTo>
                    <a:cubicBezTo>
                      <a:pt x="864" y="215"/>
                      <a:pt x="1026" y="192"/>
                      <a:pt x="1183" y="192"/>
                    </a:cubicBezTo>
                    <a:cubicBezTo>
                      <a:pt x="1574" y="192"/>
                      <a:pt x="1932" y="331"/>
                      <a:pt x="2213" y="573"/>
                    </a:cubicBezTo>
                    <a:cubicBezTo>
                      <a:pt x="2490" y="815"/>
                      <a:pt x="2691" y="1160"/>
                      <a:pt x="2745" y="1555"/>
                    </a:cubicBezTo>
                    <a:cubicBezTo>
                      <a:pt x="2800" y="1900"/>
                      <a:pt x="2752" y="2280"/>
                      <a:pt x="2558" y="2675"/>
                    </a:cubicBezTo>
                    <a:cubicBezTo>
                      <a:pt x="2468" y="2861"/>
                      <a:pt x="2331" y="3000"/>
                      <a:pt x="2165" y="3110"/>
                    </a:cubicBezTo>
                    <a:cubicBezTo>
                      <a:pt x="1957" y="3249"/>
                      <a:pt x="1715" y="3332"/>
                      <a:pt x="1473" y="3380"/>
                    </a:cubicBezTo>
                    <a:cubicBezTo>
                      <a:pt x="1411" y="3393"/>
                      <a:pt x="1348" y="3415"/>
                      <a:pt x="1287" y="3422"/>
                    </a:cubicBezTo>
                    <a:cubicBezTo>
                      <a:pt x="1230" y="3435"/>
                      <a:pt x="1147" y="3463"/>
                      <a:pt x="1073" y="3470"/>
                    </a:cubicBezTo>
                    <a:cubicBezTo>
                      <a:pt x="1054" y="3472"/>
                      <a:pt x="1038" y="3473"/>
                      <a:pt x="1022" y="3473"/>
                    </a:cubicBezTo>
                    <a:cubicBezTo>
                      <a:pt x="989" y="3473"/>
                      <a:pt x="961" y="3467"/>
                      <a:pt x="933" y="3448"/>
                    </a:cubicBezTo>
                    <a:lnTo>
                      <a:pt x="927" y="3448"/>
                    </a:lnTo>
                    <a:lnTo>
                      <a:pt x="927" y="3456"/>
                    </a:lnTo>
                    <a:cubicBezTo>
                      <a:pt x="948" y="3490"/>
                      <a:pt x="982" y="3518"/>
                      <a:pt x="1023" y="3531"/>
                    </a:cubicBezTo>
                    <a:cubicBezTo>
                      <a:pt x="1089" y="3556"/>
                      <a:pt x="1165" y="3560"/>
                      <a:pt x="1228" y="3560"/>
                    </a:cubicBezTo>
                    <a:cubicBezTo>
                      <a:pt x="1252" y="3560"/>
                      <a:pt x="1274" y="3559"/>
                      <a:pt x="1294" y="3559"/>
                    </a:cubicBezTo>
                    <a:cubicBezTo>
                      <a:pt x="1321" y="3563"/>
                      <a:pt x="1349" y="3564"/>
                      <a:pt x="1377" y="3564"/>
                    </a:cubicBezTo>
                    <a:cubicBezTo>
                      <a:pt x="1406" y="3564"/>
                      <a:pt x="1435" y="3563"/>
                      <a:pt x="1466" y="3559"/>
                    </a:cubicBezTo>
                    <a:cubicBezTo>
                      <a:pt x="1695" y="3546"/>
                      <a:pt x="1922" y="3483"/>
                      <a:pt x="2130" y="3380"/>
                    </a:cubicBezTo>
                    <a:cubicBezTo>
                      <a:pt x="2400" y="3249"/>
                      <a:pt x="2628" y="3048"/>
                      <a:pt x="2765" y="2778"/>
                    </a:cubicBezTo>
                    <a:cubicBezTo>
                      <a:pt x="2988" y="2336"/>
                      <a:pt x="3042" y="1907"/>
                      <a:pt x="2988" y="1520"/>
                    </a:cubicBezTo>
                    <a:cubicBezTo>
                      <a:pt x="2911" y="1070"/>
                      <a:pt x="2682" y="677"/>
                      <a:pt x="2351" y="407"/>
                    </a:cubicBezTo>
                    <a:cubicBezTo>
                      <a:pt x="2045" y="157"/>
                      <a:pt x="1655" y="0"/>
                      <a:pt x="12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6417682" y="2697982"/>
                <a:ext cx="317103" cy="399792"/>
              </a:xfrm>
              <a:custGeom>
                <a:rect b="b" l="l" r="r" t="t"/>
                <a:pathLst>
                  <a:path extrusionOk="0" h="4158" w="3298">
                    <a:moveTo>
                      <a:pt x="1281" y="0"/>
                    </a:moveTo>
                    <a:cubicBezTo>
                      <a:pt x="548" y="0"/>
                      <a:pt x="154" y="519"/>
                      <a:pt x="62" y="1038"/>
                    </a:cubicBezTo>
                    <a:cubicBezTo>
                      <a:pt x="0" y="1404"/>
                      <a:pt x="90" y="1778"/>
                      <a:pt x="319" y="1959"/>
                    </a:cubicBezTo>
                    <a:cubicBezTo>
                      <a:pt x="415" y="2039"/>
                      <a:pt x="536" y="2086"/>
                      <a:pt x="678" y="2086"/>
                    </a:cubicBezTo>
                    <a:cubicBezTo>
                      <a:pt x="767" y="2086"/>
                      <a:pt x="864" y="2067"/>
                      <a:pt x="968" y="2027"/>
                    </a:cubicBezTo>
                    <a:cubicBezTo>
                      <a:pt x="1079" y="1985"/>
                      <a:pt x="1190" y="1924"/>
                      <a:pt x="1306" y="1826"/>
                    </a:cubicBezTo>
                    <a:cubicBezTo>
                      <a:pt x="1321" y="1819"/>
                      <a:pt x="1328" y="1799"/>
                      <a:pt x="1321" y="1784"/>
                    </a:cubicBezTo>
                    <a:cubicBezTo>
                      <a:pt x="1312" y="1776"/>
                      <a:pt x="1301" y="1770"/>
                      <a:pt x="1290" y="1770"/>
                    </a:cubicBezTo>
                    <a:cubicBezTo>
                      <a:pt x="1284" y="1770"/>
                      <a:pt x="1278" y="1773"/>
                      <a:pt x="1273" y="1778"/>
                    </a:cubicBezTo>
                    <a:cubicBezTo>
                      <a:pt x="1148" y="1847"/>
                      <a:pt x="1037" y="1889"/>
                      <a:pt x="933" y="1917"/>
                    </a:cubicBezTo>
                    <a:cubicBezTo>
                      <a:pt x="859" y="1938"/>
                      <a:pt x="790" y="1947"/>
                      <a:pt x="727" y="1947"/>
                    </a:cubicBezTo>
                    <a:cubicBezTo>
                      <a:pt x="602" y="1947"/>
                      <a:pt x="500" y="1909"/>
                      <a:pt x="422" y="1841"/>
                    </a:cubicBezTo>
                    <a:cubicBezTo>
                      <a:pt x="236" y="1681"/>
                      <a:pt x="173" y="1370"/>
                      <a:pt x="228" y="1066"/>
                    </a:cubicBezTo>
                    <a:cubicBezTo>
                      <a:pt x="313" y="626"/>
                      <a:pt x="649" y="186"/>
                      <a:pt x="1265" y="186"/>
                    </a:cubicBezTo>
                    <a:cubicBezTo>
                      <a:pt x="1356" y="186"/>
                      <a:pt x="1452" y="196"/>
                      <a:pt x="1555" y="216"/>
                    </a:cubicBezTo>
                    <a:cubicBezTo>
                      <a:pt x="1743" y="249"/>
                      <a:pt x="1950" y="319"/>
                      <a:pt x="2129" y="424"/>
                    </a:cubicBezTo>
                    <a:cubicBezTo>
                      <a:pt x="2310" y="527"/>
                      <a:pt x="2461" y="658"/>
                      <a:pt x="2566" y="817"/>
                    </a:cubicBezTo>
                    <a:cubicBezTo>
                      <a:pt x="3063" y="1618"/>
                      <a:pt x="2725" y="2476"/>
                      <a:pt x="2081" y="3092"/>
                    </a:cubicBezTo>
                    <a:cubicBezTo>
                      <a:pt x="1880" y="3286"/>
                      <a:pt x="1653" y="3452"/>
                      <a:pt x="1411" y="3590"/>
                    </a:cubicBezTo>
                    <a:cubicBezTo>
                      <a:pt x="1044" y="3804"/>
                      <a:pt x="636" y="3950"/>
                      <a:pt x="249" y="3998"/>
                    </a:cubicBezTo>
                    <a:cubicBezTo>
                      <a:pt x="179" y="4005"/>
                      <a:pt x="111" y="4011"/>
                      <a:pt x="42" y="4011"/>
                    </a:cubicBezTo>
                    <a:cubicBezTo>
                      <a:pt x="138" y="4033"/>
                      <a:pt x="236" y="4039"/>
                      <a:pt x="339" y="4046"/>
                    </a:cubicBezTo>
                    <a:cubicBezTo>
                      <a:pt x="291" y="4081"/>
                      <a:pt x="249" y="4116"/>
                      <a:pt x="208" y="4157"/>
                    </a:cubicBezTo>
                    <a:lnTo>
                      <a:pt x="256" y="4157"/>
                    </a:lnTo>
                    <a:cubicBezTo>
                      <a:pt x="677" y="4142"/>
                      <a:pt x="1120" y="3998"/>
                      <a:pt x="1522" y="3784"/>
                    </a:cubicBezTo>
                    <a:cubicBezTo>
                      <a:pt x="1784" y="3638"/>
                      <a:pt x="2020" y="3459"/>
                      <a:pt x="2234" y="3258"/>
                    </a:cubicBezTo>
                    <a:cubicBezTo>
                      <a:pt x="2946" y="2566"/>
                      <a:pt x="3297" y="1599"/>
                      <a:pt x="2738" y="714"/>
                    </a:cubicBezTo>
                    <a:cubicBezTo>
                      <a:pt x="2614" y="527"/>
                      <a:pt x="2434" y="367"/>
                      <a:pt x="2227" y="258"/>
                    </a:cubicBezTo>
                    <a:cubicBezTo>
                      <a:pt x="2020" y="140"/>
                      <a:pt x="1797" y="64"/>
                      <a:pt x="1590" y="29"/>
                    </a:cubicBezTo>
                    <a:cubicBezTo>
                      <a:pt x="1481" y="9"/>
                      <a:pt x="1378" y="0"/>
                      <a:pt x="1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9"/>
              <p:cNvSpPr/>
              <p:nvPr/>
            </p:nvSpPr>
            <p:spPr>
              <a:xfrm>
                <a:off x="6866318" y="2680771"/>
                <a:ext cx="155667" cy="268547"/>
              </a:xfrm>
              <a:custGeom>
                <a:rect b="b" l="l" r="r" t="t"/>
                <a:pathLst>
                  <a:path extrusionOk="0" h="2793" w="1619">
                    <a:moveTo>
                      <a:pt x="699" y="0"/>
                    </a:moveTo>
                    <a:cubicBezTo>
                      <a:pt x="443" y="249"/>
                      <a:pt x="264" y="568"/>
                      <a:pt x="166" y="900"/>
                    </a:cubicBezTo>
                    <a:cubicBezTo>
                      <a:pt x="0" y="1480"/>
                      <a:pt x="111" y="2116"/>
                      <a:pt x="526" y="2483"/>
                    </a:cubicBezTo>
                    <a:cubicBezTo>
                      <a:pt x="741" y="2673"/>
                      <a:pt x="1043" y="2792"/>
                      <a:pt x="1427" y="2792"/>
                    </a:cubicBezTo>
                    <a:cubicBezTo>
                      <a:pt x="1476" y="2792"/>
                      <a:pt x="1525" y="2790"/>
                      <a:pt x="1577" y="2786"/>
                    </a:cubicBezTo>
                    <a:cubicBezTo>
                      <a:pt x="1598" y="2786"/>
                      <a:pt x="1618" y="2766"/>
                      <a:pt x="1618" y="2745"/>
                    </a:cubicBezTo>
                    <a:cubicBezTo>
                      <a:pt x="1618" y="2725"/>
                      <a:pt x="1598" y="2703"/>
                      <a:pt x="1577" y="2703"/>
                    </a:cubicBezTo>
                    <a:cubicBezTo>
                      <a:pt x="1162" y="2690"/>
                      <a:pt x="865" y="2552"/>
                      <a:pt x="651" y="2345"/>
                    </a:cubicBezTo>
                    <a:cubicBezTo>
                      <a:pt x="312" y="2005"/>
                      <a:pt x="229" y="1466"/>
                      <a:pt x="382" y="954"/>
                    </a:cubicBezTo>
                    <a:cubicBezTo>
                      <a:pt x="485" y="588"/>
                      <a:pt x="720" y="236"/>
                      <a:pt x="10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9"/>
              <p:cNvSpPr/>
              <p:nvPr/>
            </p:nvSpPr>
            <p:spPr>
              <a:xfrm>
                <a:off x="7049773" y="2777498"/>
                <a:ext cx="125187" cy="66920"/>
              </a:xfrm>
              <a:custGeom>
                <a:rect b="b" l="l" r="r" t="t"/>
                <a:pathLst>
                  <a:path extrusionOk="0" h="696" w="1302">
                    <a:moveTo>
                      <a:pt x="324" y="1"/>
                    </a:moveTo>
                    <a:cubicBezTo>
                      <a:pt x="259" y="1"/>
                      <a:pt x="197" y="9"/>
                      <a:pt x="140" y="25"/>
                    </a:cubicBezTo>
                    <a:cubicBezTo>
                      <a:pt x="105" y="31"/>
                      <a:pt x="35" y="53"/>
                      <a:pt x="22" y="80"/>
                    </a:cubicBezTo>
                    <a:cubicBezTo>
                      <a:pt x="15" y="86"/>
                      <a:pt x="9" y="94"/>
                      <a:pt x="9" y="101"/>
                    </a:cubicBezTo>
                    <a:cubicBezTo>
                      <a:pt x="15" y="114"/>
                      <a:pt x="1" y="108"/>
                      <a:pt x="15" y="114"/>
                    </a:cubicBezTo>
                    <a:cubicBezTo>
                      <a:pt x="35" y="121"/>
                      <a:pt x="1" y="121"/>
                      <a:pt x="29" y="128"/>
                    </a:cubicBezTo>
                    <a:cubicBezTo>
                      <a:pt x="35" y="128"/>
                      <a:pt x="22" y="136"/>
                      <a:pt x="35" y="136"/>
                    </a:cubicBezTo>
                    <a:cubicBezTo>
                      <a:pt x="42" y="136"/>
                      <a:pt x="50" y="149"/>
                      <a:pt x="70" y="149"/>
                    </a:cubicBezTo>
                    <a:lnTo>
                      <a:pt x="77" y="149"/>
                    </a:lnTo>
                    <a:lnTo>
                      <a:pt x="77" y="136"/>
                    </a:lnTo>
                    <a:cubicBezTo>
                      <a:pt x="70" y="128"/>
                      <a:pt x="70" y="121"/>
                      <a:pt x="64" y="121"/>
                    </a:cubicBezTo>
                    <a:cubicBezTo>
                      <a:pt x="64" y="121"/>
                      <a:pt x="69" y="118"/>
                      <a:pt x="71" y="118"/>
                    </a:cubicBezTo>
                    <a:lnTo>
                      <a:pt x="71" y="118"/>
                    </a:lnTo>
                    <a:cubicBezTo>
                      <a:pt x="72" y="118"/>
                      <a:pt x="72" y="119"/>
                      <a:pt x="70" y="121"/>
                    </a:cubicBezTo>
                    <a:cubicBezTo>
                      <a:pt x="70" y="121"/>
                      <a:pt x="76" y="118"/>
                      <a:pt x="78" y="118"/>
                    </a:cubicBezTo>
                    <a:lnTo>
                      <a:pt x="78" y="118"/>
                    </a:lnTo>
                    <a:cubicBezTo>
                      <a:pt x="79" y="118"/>
                      <a:pt x="79" y="119"/>
                      <a:pt x="77" y="121"/>
                    </a:cubicBezTo>
                    <a:cubicBezTo>
                      <a:pt x="74" y="124"/>
                      <a:pt x="79" y="124"/>
                      <a:pt x="83" y="124"/>
                    </a:cubicBezTo>
                    <a:cubicBezTo>
                      <a:pt x="88" y="124"/>
                      <a:pt x="91" y="124"/>
                      <a:pt x="83" y="128"/>
                    </a:cubicBezTo>
                    <a:cubicBezTo>
                      <a:pt x="77" y="128"/>
                      <a:pt x="98" y="128"/>
                      <a:pt x="92" y="136"/>
                    </a:cubicBezTo>
                    <a:lnTo>
                      <a:pt x="92" y="149"/>
                    </a:lnTo>
                    <a:cubicBezTo>
                      <a:pt x="94" y="145"/>
                      <a:pt x="100" y="143"/>
                      <a:pt x="108" y="143"/>
                    </a:cubicBezTo>
                    <a:cubicBezTo>
                      <a:pt x="123" y="143"/>
                      <a:pt x="144" y="149"/>
                      <a:pt x="153" y="149"/>
                    </a:cubicBezTo>
                    <a:cubicBezTo>
                      <a:pt x="223" y="149"/>
                      <a:pt x="291" y="163"/>
                      <a:pt x="361" y="177"/>
                    </a:cubicBezTo>
                    <a:cubicBezTo>
                      <a:pt x="424" y="197"/>
                      <a:pt x="492" y="219"/>
                      <a:pt x="561" y="245"/>
                    </a:cubicBezTo>
                    <a:cubicBezTo>
                      <a:pt x="775" y="328"/>
                      <a:pt x="989" y="460"/>
                      <a:pt x="1142" y="564"/>
                    </a:cubicBezTo>
                    <a:cubicBezTo>
                      <a:pt x="1197" y="599"/>
                      <a:pt x="1253" y="647"/>
                      <a:pt x="1301" y="695"/>
                    </a:cubicBezTo>
                    <a:lnTo>
                      <a:pt x="1301" y="357"/>
                    </a:lnTo>
                    <a:cubicBezTo>
                      <a:pt x="1295" y="350"/>
                      <a:pt x="1286" y="350"/>
                      <a:pt x="1273" y="343"/>
                    </a:cubicBezTo>
                    <a:cubicBezTo>
                      <a:pt x="1107" y="245"/>
                      <a:pt x="865" y="121"/>
                      <a:pt x="631" y="53"/>
                    </a:cubicBezTo>
                    <a:cubicBezTo>
                      <a:pt x="548" y="31"/>
                      <a:pt x="465" y="12"/>
                      <a:pt x="389" y="3"/>
                    </a:cubicBezTo>
                    <a:cubicBezTo>
                      <a:pt x="367" y="2"/>
                      <a:pt x="345" y="1"/>
                      <a:pt x="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6632385" y="2983259"/>
                <a:ext cx="206915" cy="339602"/>
              </a:xfrm>
              <a:custGeom>
                <a:rect b="b" l="l" r="r" t="t"/>
                <a:pathLst>
                  <a:path extrusionOk="0" h="3532" w="2152">
                    <a:moveTo>
                      <a:pt x="1767" y="0"/>
                    </a:moveTo>
                    <a:cubicBezTo>
                      <a:pt x="1491" y="0"/>
                      <a:pt x="1217" y="109"/>
                      <a:pt x="981" y="297"/>
                    </a:cubicBezTo>
                    <a:cubicBezTo>
                      <a:pt x="684" y="540"/>
                      <a:pt x="442" y="913"/>
                      <a:pt x="298" y="1315"/>
                    </a:cubicBezTo>
                    <a:cubicBezTo>
                      <a:pt x="1" y="2158"/>
                      <a:pt x="145" y="3125"/>
                      <a:pt x="1073" y="3422"/>
                    </a:cubicBezTo>
                    <a:cubicBezTo>
                      <a:pt x="1239" y="3472"/>
                      <a:pt x="1424" y="3520"/>
                      <a:pt x="1604" y="3527"/>
                    </a:cubicBezTo>
                    <a:cubicBezTo>
                      <a:pt x="1635" y="3530"/>
                      <a:pt x="1666" y="3532"/>
                      <a:pt x="1697" y="3532"/>
                    </a:cubicBezTo>
                    <a:cubicBezTo>
                      <a:pt x="1728" y="3532"/>
                      <a:pt x="1760" y="3530"/>
                      <a:pt x="1791" y="3527"/>
                    </a:cubicBezTo>
                    <a:cubicBezTo>
                      <a:pt x="1853" y="3513"/>
                      <a:pt x="1916" y="3492"/>
                      <a:pt x="1970" y="3463"/>
                    </a:cubicBezTo>
                    <a:cubicBezTo>
                      <a:pt x="1985" y="3463"/>
                      <a:pt x="1992" y="3444"/>
                      <a:pt x="1985" y="3430"/>
                    </a:cubicBezTo>
                    <a:cubicBezTo>
                      <a:pt x="1985" y="3415"/>
                      <a:pt x="1964" y="3409"/>
                      <a:pt x="1950" y="3409"/>
                    </a:cubicBezTo>
                    <a:cubicBezTo>
                      <a:pt x="1894" y="3422"/>
                      <a:pt x="1839" y="3422"/>
                      <a:pt x="1784" y="3422"/>
                    </a:cubicBezTo>
                    <a:cubicBezTo>
                      <a:pt x="1728" y="3415"/>
                      <a:pt x="1673" y="3415"/>
                      <a:pt x="1619" y="3409"/>
                    </a:cubicBezTo>
                    <a:cubicBezTo>
                      <a:pt x="1453" y="3374"/>
                      <a:pt x="1280" y="3312"/>
                      <a:pt x="1134" y="3249"/>
                    </a:cubicBezTo>
                    <a:cubicBezTo>
                      <a:pt x="809" y="3140"/>
                      <a:pt x="601" y="2946"/>
                      <a:pt x="484" y="2697"/>
                    </a:cubicBezTo>
                    <a:cubicBezTo>
                      <a:pt x="304" y="2317"/>
                      <a:pt x="326" y="1832"/>
                      <a:pt x="484" y="1383"/>
                    </a:cubicBezTo>
                    <a:cubicBezTo>
                      <a:pt x="595" y="1072"/>
                      <a:pt x="761" y="789"/>
                      <a:pt x="968" y="560"/>
                    </a:cubicBezTo>
                    <a:cubicBezTo>
                      <a:pt x="1064" y="457"/>
                      <a:pt x="1169" y="367"/>
                      <a:pt x="1272" y="291"/>
                    </a:cubicBezTo>
                    <a:cubicBezTo>
                      <a:pt x="1459" y="173"/>
                      <a:pt x="1653" y="103"/>
                      <a:pt x="1861" y="97"/>
                    </a:cubicBezTo>
                    <a:cubicBezTo>
                      <a:pt x="1957" y="97"/>
                      <a:pt x="2047" y="97"/>
                      <a:pt x="2143" y="118"/>
                    </a:cubicBezTo>
                    <a:cubicBezTo>
                      <a:pt x="2143" y="118"/>
                      <a:pt x="2151" y="118"/>
                      <a:pt x="2151" y="112"/>
                    </a:cubicBezTo>
                    <a:lnTo>
                      <a:pt x="2151" y="103"/>
                    </a:lnTo>
                    <a:cubicBezTo>
                      <a:pt x="2053" y="55"/>
                      <a:pt x="1964" y="20"/>
                      <a:pt x="1867" y="7"/>
                    </a:cubicBezTo>
                    <a:cubicBezTo>
                      <a:pt x="1846" y="0"/>
                      <a:pt x="1819" y="0"/>
                      <a:pt x="1791" y="0"/>
                    </a:cubicBezTo>
                    <a:cubicBezTo>
                      <a:pt x="1783" y="0"/>
                      <a:pt x="1775" y="0"/>
                      <a:pt x="1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7437450" y="3368435"/>
                <a:ext cx="210665" cy="144129"/>
              </a:xfrm>
              <a:custGeom>
                <a:rect b="b" l="l" r="r" t="t"/>
                <a:pathLst>
                  <a:path extrusionOk="0" h="1499" w="2191">
                    <a:moveTo>
                      <a:pt x="533" y="0"/>
                    </a:moveTo>
                    <a:cubicBezTo>
                      <a:pt x="418" y="0"/>
                      <a:pt x="301" y="16"/>
                      <a:pt x="187" y="53"/>
                    </a:cubicBezTo>
                    <a:cubicBezTo>
                      <a:pt x="158" y="66"/>
                      <a:pt x="125" y="73"/>
                      <a:pt x="97" y="95"/>
                    </a:cubicBezTo>
                    <a:cubicBezTo>
                      <a:pt x="69" y="108"/>
                      <a:pt x="49" y="136"/>
                      <a:pt x="21" y="156"/>
                    </a:cubicBezTo>
                    <a:cubicBezTo>
                      <a:pt x="7" y="163"/>
                      <a:pt x="1" y="184"/>
                      <a:pt x="7" y="198"/>
                    </a:cubicBezTo>
                    <a:cubicBezTo>
                      <a:pt x="12" y="209"/>
                      <a:pt x="21" y="215"/>
                      <a:pt x="31" y="215"/>
                    </a:cubicBezTo>
                    <a:cubicBezTo>
                      <a:pt x="34" y="215"/>
                      <a:pt x="38" y="214"/>
                      <a:pt x="42" y="212"/>
                    </a:cubicBezTo>
                    <a:cubicBezTo>
                      <a:pt x="75" y="212"/>
                      <a:pt x="104" y="219"/>
                      <a:pt x="138" y="219"/>
                    </a:cubicBezTo>
                    <a:cubicBezTo>
                      <a:pt x="167" y="219"/>
                      <a:pt x="193" y="212"/>
                      <a:pt x="228" y="212"/>
                    </a:cubicBezTo>
                    <a:cubicBezTo>
                      <a:pt x="312" y="198"/>
                      <a:pt x="396" y="191"/>
                      <a:pt x="478" y="191"/>
                    </a:cubicBezTo>
                    <a:cubicBezTo>
                      <a:pt x="598" y="191"/>
                      <a:pt x="715" y="207"/>
                      <a:pt x="830" y="239"/>
                    </a:cubicBezTo>
                    <a:cubicBezTo>
                      <a:pt x="1121" y="329"/>
                      <a:pt x="1383" y="509"/>
                      <a:pt x="1597" y="743"/>
                    </a:cubicBezTo>
                    <a:cubicBezTo>
                      <a:pt x="1791" y="966"/>
                      <a:pt x="1942" y="1228"/>
                      <a:pt x="2040" y="1498"/>
                    </a:cubicBezTo>
                    <a:lnTo>
                      <a:pt x="2040" y="1429"/>
                    </a:lnTo>
                    <a:cubicBezTo>
                      <a:pt x="2095" y="1435"/>
                      <a:pt x="2143" y="1449"/>
                      <a:pt x="2191" y="1457"/>
                    </a:cubicBezTo>
                    <a:cubicBezTo>
                      <a:pt x="2136" y="1263"/>
                      <a:pt x="2053" y="1069"/>
                      <a:pt x="1942" y="896"/>
                    </a:cubicBezTo>
                    <a:cubicBezTo>
                      <a:pt x="1887" y="800"/>
                      <a:pt x="1818" y="702"/>
                      <a:pt x="1743" y="619"/>
                    </a:cubicBezTo>
                    <a:cubicBezTo>
                      <a:pt x="1507" y="350"/>
                      <a:pt x="1210" y="136"/>
                      <a:pt x="885" y="47"/>
                    </a:cubicBezTo>
                    <a:cubicBezTo>
                      <a:pt x="772" y="18"/>
                      <a:pt x="653" y="0"/>
                      <a:pt x="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7275245" y="3182481"/>
                <a:ext cx="289123" cy="339313"/>
              </a:xfrm>
              <a:custGeom>
                <a:rect b="b" l="l" r="r" t="t"/>
                <a:pathLst>
                  <a:path extrusionOk="0" h="3529" w="3007">
                    <a:moveTo>
                      <a:pt x="1776" y="0"/>
                    </a:moveTo>
                    <a:cubicBezTo>
                      <a:pt x="1366" y="0"/>
                      <a:pt x="980" y="154"/>
                      <a:pt x="677" y="404"/>
                    </a:cubicBezTo>
                    <a:cubicBezTo>
                      <a:pt x="360" y="673"/>
                      <a:pt x="131" y="1060"/>
                      <a:pt x="62" y="1503"/>
                    </a:cubicBezTo>
                    <a:cubicBezTo>
                      <a:pt x="0" y="1883"/>
                      <a:pt x="62" y="2304"/>
                      <a:pt x="277" y="2741"/>
                    </a:cubicBezTo>
                    <a:cubicBezTo>
                      <a:pt x="415" y="3009"/>
                      <a:pt x="636" y="3203"/>
                      <a:pt x="900" y="3328"/>
                    </a:cubicBezTo>
                    <a:cubicBezTo>
                      <a:pt x="1107" y="3432"/>
                      <a:pt x="1328" y="3494"/>
                      <a:pt x="1548" y="3515"/>
                    </a:cubicBezTo>
                    <a:cubicBezTo>
                      <a:pt x="1611" y="3522"/>
                      <a:pt x="1666" y="3522"/>
                      <a:pt x="1721" y="3522"/>
                    </a:cubicBezTo>
                    <a:cubicBezTo>
                      <a:pt x="1791" y="3515"/>
                      <a:pt x="1902" y="3529"/>
                      <a:pt x="1985" y="3500"/>
                    </a:cubicBezTo>
                    <a:cubicBezTo>
                      <a:pt x="2026" y="3487"/>
                      <a:pt x="2061" y="3466"/>
                      <a:pt x="2088" y="3432"/>
                    </a:cubicBezTo>
                    <a:lnTo>
                      <a:pt x="2088" y="3424"/>
                    </a:lnTo>
                    <a:lnTo>
                      <a:pt x="2081" y="3424"/>
                    </a:lnTo>
                    <a:cubicBezTo>
                      <a:pt x="2054" y="3446"/>
                      <a:pt x="2020" y="3455"/>
                      <a:pt x="1980" y="3455"/>
                    </a:cubicBezTo>
                    <a:cubicBezTo>
                      <a:pt x="1968" y="3455"/>
                      <a:pt x="1956" y="3454"/>
                      <a:pt x="1943" y="3452"/>
                    </a:cubicBezTo>
                    <a:cubicBezTo>
                      <a:pt x="1867" y="3452"/>
                      <a:pt x="1784" y="3424"/>
                      <a:pt x="1729" y="3418"/>
                    </a:cubicBezTo>
                    <a:cubicBezTo>
                      <a:pt x="1673" y="3411"/>
                      <a:pt x="1625" y="3398"/>
                      <a:pt x="1570" y="3391"/>
                    </a:cubicBezTo>
                    <a:cubicBezTo>
                      <a:pt x="1362" y="3349"/>
                      <a:pt x="1155" y="3286"/>
                      <a:pt x="968" y="3190"/>
                    </a:cubicBezTo>
                    <a:cubicBezTo>
                      <a:pt x="740" y="3072"/>
                      <a:pt x="546" y="2900"/>
                      <a:pt x="428" y="2664"/>
                    </a:cubicBezTo>
                    <a:cubicBezTo>
                      <a:pt x="236" y="2263"/>
                      <a:pt x="179" y="1876"/>
                      <a:pt x="236" y="1524"/>
                    </a:cubicBezTo>
                    <a:cubicBezTo>
                      <a:pt x="297" y="1123"/>
                      <a:pt x="498" y="778"/>
                      <a:pt x="782" y="529"/>
                    </a:cubicBezTo>
                    <a:cubicBezTo>
                      <a:pt x="1065" y="283"/>
                      <a:pt x="1429" y="142"/>
                      <a:pt x="1823" y="142"/>
                    </a:cubicBezTo>
                    <a:cubicBezTo>
                      <a:pt x="1986" y="142"/>
                      <a:pt x="2154" y="166"/>
                      <a:pt x="2323" y="217"/>
                    </a:cubicBezTo>
                    <a:cubicBezTo>
                      <a:pt x="2537" y="280"/>
                      <a:pt x="2751" y="383"/>
                      <a:pt x="2965" y="535"/>
                    </a:cubicBezTo>
                    <a:cubicBezTo>
                      <a:pt x="2969" y="538"/>
                      <a:pt x="2973" y="540"/>
                      <a:pt x="2977" y="540"/>
                    </a:cubicBezTo>
                    <a:cubicBezTo>
                      <a:pt x="2984" y="540"/>
                      <a:pt x="2990" y="536"/>
                      <a:pt x="2994" y="529"/>
                    </a:cubicBezTo>
                    <a:cubicBezTo>
                      <a:pt x="3007" y="520"/>
                      <a:pt x="3000" y="507"/>
                      <a:pt x="2994" y="500"/>
                    </a:cubicBezTo>
                    <a:cubicBezTo>
                      <a:pt x="2786" y="321"/>
                      <a:pt x="2572" y="188"/>
                      <a:pt x="2358" y="105"/>
                    </a:cubicBezTo>
                    <a:cubicBezTo>
                      <a:pt x="2163" y="33"/>
                      <a:pt x="1967" y="0"/>
                      <a:pt x="17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7656864" y="2700578"/>
                <a:ext cx="311814" cy="395080"/>
              </a:xfrm>
              <a:custGeom>
                <a:rect b="b" l="l" r="r" t="t"/>
                <a:pathLst>
                  <a:path extrusionOk="0" h="4109" w="3243">
                    <a:moveTo>
                      <a:pt x="1994" y="1"/>
                    </a:moveTo>
                    <a:cubicBezTo>
                      <a:pt x="1898" y="1"/>
                      <a:pt x="1795" y="10"/>
                      <a:pt x="1686" y="30"/>
                    </a:cubicBezTo>
                    <a:cubicBezTo>
                      <a:pt x="1479" y="65"/>
                      <a:pt x="1258" y="140"/>
                      <a:pt x="1057" y="251"/>
                    </a:cubicBezTo>
                    <a:cubicBezTo>
                      <a:pt x="850" y="362"/>
                      <a:pt x="671" y="513"/>
                      <a:pt x="553" y="700"/>
                    </a:cubicBezTo>
                    <a:cubicBezTo>
                      <a:pt x="0" y="1578"/>
                      <a:pt x="352" y="2526"/>
                      <a:pt x="1057" y="3209"/>
                    </a:cubicBezTo>
                    <a:cubicBezTo>
                      <a:pt x="1265" y="3410"/>
                      <a:pt x="1507" y="3583"/>
                      <a:pt x="1762" y="3729"/>
                    </a:cubicBezTo>
                    <a:cubicBezTo>
                      <a:pt x="2157" y="3949"/>
                      <a:pt x="2592" y="4089"/>
                      <a:pt x="3014" y="4102"/>
                    </a:cubicBezTo>
                    <a:cubicBezTo>
                      <a:pt x="3020" y="4109"/>
                      <a:pt x="3029" y="4109"/>
                      <a:pt x="3035" y="4109"/>
                    </a:cubicBezTo>
                    <a:cubicBezTo>
                      <a:pt x="3000" y="4074"/>
                      <a:pt x="2965" y="4047"/>
                      <a:pt x="2924" y="4019"/>
                    </a:cubicBezTo>
                    <a:cubicBezTo>
                      <a:pt x="3000" y="4012"/>
                      <a:pt x="3070" y="4012"/>
                      <a:pt x="3138" y="3997"/>
                    </a:cubicBezTo>
                    <a:cubicBezTo>
                      <a:pt x="3097" y="3997"/>
                      <a:pt x="3062" y="3991"/>
                      <a:pt x="3020" y="3991"/>
                    </a:cubicBezTo>
                    <a:cubicBezTo>
                      <a:pt x="2627" y="3949"/>
                      <a:pt x="2219" y="3805"/>
                      <a:pt x="1839" y="3591"/>
                    </a:cubicBezTo>
                    <a:cubicBezTo>
                      <a:pt x="1597" y="3445"/>
                      <a:pt x="1369" y="3279"/>
                      <a:pt x="1168" y="3093"/>
                    </a:cubicBezTo>
                    <a:cubicBezTo>
                      <a:pt x="518" y="2463"/>
                      <a:pt x="173" y="1591"/>
                      <a:pt x="677" y="777"/>
                    </a:cubicBezTo>
                    <a:cubicBezTo>
                      <a:pt x="780" y="611"/>
                      <a:pt x="946" y="480"/>
                      <a:pt x="1127" y="375"/>
                    </a:cubicBezTo>
                    <a:cubicBezTo>
                      <a:pt x="1313" y="272"/>
                      <a:pt x="1520" y="196"/>
                      <a:pt x="1708" y="161"/>
                    </a:cubicBezTo>
                    <a:cubicBezTo>
                      <a:pt x="1808" y="142"/>
                      <a:pt x="1903" y="134"/>
                      <a:pt x="1992" y="134"/>
                    </a:cubicBezTo>
                    <a:cubicBezTo>
                      <a:pt x="2632" y="134"/>
                      <a:pt x="2977" y="584"/>
                      <a:pt x="3062" y="1032"/>
                    </a:cubicBezTo>
                    <a:cubicBezTo>
                      <a:pt x="3118" y="1351"/>
                      <a:pt x="3048" y="1668"/>
                      <a:pt x="2863" y="1827"/>
                    </a:cubicBezTo>
                    <a:cubicBezTo>
                      <a:pt x="2780" y="1901"/>
                      <a:pt x="2672" y="1941"/>
                      <a:pt x="2542" y="1941"/>
                    </a:cubicBezTo>
                    <a:cubicBezTo>
                      <a:pt x="2477" y="1941"/>
                      <a:pt x="2406" y="1931"/>
                      <a:pt x="2330" y="1910"/>
                    </a:cubicBezTo>
                    <a:cubicBezTo>
                      <a:pt x="2225" y="1875"/>
                      <a:pt x="2116" y="1827"/>
                      <a:pt x="1991" y="1757"/>
                    </a:cubicBezTo>
                    <a:cubicBezTo>
                      <a:pt x="1985" y="1755"/>
                      <a:pt x="1980" y="1753"/>
                      <a:pt x="1975" y="1753"/>
                    </a:cubicBezTo>
                    <a:cubicBezTo>
                      <a:pt x="1967" y="1753"/>
                      <a:pt x="1961" y="1757"/>
                      <a:pt x="1957" y="1766"/>
                    </a:cubicBezTo>
                    <a:cubicBezTo>
                      <a:pt x="1950" y="1772"/>
                      <a:pt x="1957" y="1786"/>
                      <a:pt x="1963" y="1792"/>
                    </a:cubicBezTo>
                    <a:cubicBezTo>
                      <a:pt x="2088" y="1882"/>
                      <a:pt x="2199" y="1945"/>
                      <a:pt x="2302" y="1986"/>
                    </a:cubicBezTo>
                    <a:cubicBezTo>
                      <a:pt x="2404" y="2023"/>
                      <a:pt x="2498" y="2039"/>
                      <a:pt x="2583" y="2039"/>
                    </a:cubicBezTo>
                    <a:cubicBezTo>
                      <a:pt x="2724" y="2039"/>
                      <a:pt x="2841" y="1994"/>
                      <a:pt x="2931" y="1917"/>
                    </a:cubicBezTo>
                    <a:cubicBezTo>
                      <a:pt x="3160" y="1737"/>
                      <a:pt x="3243" y="1371"/>
                      <a:pt x="3180" y="1011"/>
                    </a:cubicBezTo>
                    <a:cubicBezTo>
                      <a:pt x="3089" y="506"/>
                      <a:pt x="2707" y="1"/>
                      <a:pt x="1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9"/>
              <p:cNvSpPr/>
              <p:nvPr/>
            </p:nvSpPr>
            <p:spPr>
              <a:xfrm>
                <a:off x="7368222" y="2680771"/>
                <a:ext cx="151052" cy="267105"/>
              </a:xfrm>
              <a:custGeom>
                <a:rect b="b" l="l" r="r" t="t"/>
                <a:pathLst>
                  <a:path extrusionOk="0" h="2778" w="1571">
                    <a:moveTo>
                      <a:pt x="596" y="0"/>
                    </a:moveTo>
                    <a:cubicBezTo>
                      <a:pt x="928" y="243"/>
                      <a:pt x="1149" y="588"/>
                      <a:pt x="1252" y="948"/>
                    </a:cubicBezTo>
                    <a:cubicBezTo>
                      <a:pt x="1404" y="1466"/>
                      <a:pt x="1321" y="2020"/>
                      <a:pt x="970" y="2365"/>
                    </a:cubicBezTo>
                    <a:cubicBezTo>
                      <a:pt x="754" y="2572"/>
                      <a:pt x="450" y="2710"/>
                      <a:pt x="29" y="2718"/>
                    </a:cubicBezTo>
                    <a:cubicBezTo>
                      <a:pt x="15" y="2718"/>
                      <a:pt x="1" y="2732"/>
                      <a:pt x="1" y="2745"/>
                    </a:cubicBezTo>
                    <a:cubicBezTo>
                      <a:pt x="1" y="2760"/>
                      <a:pt x="15" y="2773"/>
                      <a:pt x="29" y="2773"/>
                    </a:cubicBezTo>
                    <a:cubicBezTo>
                      <a:pt x="71" y="2776"/>
                      <a:pt x="113" y="2777"/>
                      <a:pt x="153" y="2777"/>
                    </a:cubicBezTo>
                    <a:cubicBezTo>
                      <a:pt x="542" y="2777"/>
                      <a:pt x="846" y="2657"/>
                      <a:pt x="1059" y="2461"/>
                    </a:cubicBezTo>
                    <a:cubicBezTo>
                      <a:pt x="1467" y="2103"/>
                      <a:pt x="1570" y="1480"/>
                      <a:pt x="1404" y="906"/>
                    </a:cubicBezTo>
                    <a:cubicBezTo>
                      <a:pt x="1315" y="574"/>
                      <a:pt x="1127" y="249"/>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9"/>
              <p:cNvSpPr/>
              <p:nvPr/>
            </p:nvSpPr>
            <p:spPr>
              <a:xfrm>
                <a:off x="7214093" y="2779613"/>
                <a:ext cx="123745" cy="60190"/>
              </a:xfrm>
              <a:custGeom>
                <a:rect b="b" l="l" r="r" t="t"/>
                <a:pathLst>
                  <a:path extrusionOk="0" h="626" w="1287">
                    <a:moveTo>
                      <a:pt x="984" y="0"/>
                    </a:moveTo>
                    <a:cubicBezTo>
                      <a:pt x="961" y="0"/>
                      <a:pt x="937" y="1"/>
                      <a:pt x="913" y="3"/>
                    </a:cubicBezTo>
                    <a:cubicBezTo>
                      <a:pt x="837" y="9"/>
                      <a:pt x="761" y="31"/>
                      <a:pt x="678" y="58"/>
                    </a:cubicBezTo>
                    <a:cubicBezTo>
                      <a:pt x="442" y="127"/>
                      <a:pt x="208" y="252"/>
                      <a:pt x="42" y="348"/>
                    </a:cubicBezTo>
                    <a:cubicBezTo>
                      <a:pt x="27" y="355"/>
                      <a:pt x="14" y="370"/>
                      <a:pt x="1" y="376"/>
                    </a:cubicBezTo>
                    <a:lnTo>
                      <a:pt x="1" y="625"/>
                    </a:lnTo>
                    <a:cubicBezTo>
                      <a:pt x="42" y="584"/>
                      <a:pt x="90" y="542"/>
                      <a:pt x="145" y="507"/>
                    </a:cubicBezTo>
                    <a:cubicBezTo>
                      <a:pt x="291" y="411"/>
                      <a:pt x="512" y="280"/>
                      <a:pt x="726" y="197"/>
                    </a:cubicBezTo>
                    <a:cubicBezTo>
                      <a:pt x="795" y="169"/>
                      <a:pt x="863" y="147"/>
                      <a:pt x="933" y="134"/>
                    </a:cubicBezTo>
                    <a:cubicBezTo>
                      <a:pt x="1009" y="121"/>
                      <a:pt x="1079" y="106"/>
                      <a:pt x="1147" y="106"/>
                    </a:cubicBezTo>
                    <a:cubicBezTo>
                      <a:pt x="1151" y="108"/>
                      <a:pt x="1159" y="109"/>
                      <a:pt x="1168" y="109"/>
                    </a:cubicBezTo>
                    <a:cubicBezTo>
                      <a:pt x="1175" y="109"/>
                      <a:pt x="1183" y="108"/>
                      <a:pt x="1190" y="108"/>
                    </a:cubicBezTo>
                    <a:cubicBezTo>
                      <a:pt x="1207" y="108"/>
                      <a:pt x="1220" y="110"/>
                      <a:pt x="1217" y="121"/>
                    </a:cubicBezTo>
                    <a:cubicBezTo>
                      <a:pt x="1217" y="121"/>
                      <a:pt x="1217" y="122"/>
                      <a:pt x="1217" y="122"/>
                    </a:cubicBezTo>
                    <a:cubicBezTo>
                      <a:pt x="1218" y="122"/>
                      <a:pt x="1223" y="107"/>
                      <a:pt x="1223" y="100"/>
                    </a:cubicBezTo>
                    <a:lnTo>
                      <a:pt x="1223" y="100"/>
                    </a:lnTo>
                    <a:cubicBezTo>
                      <a:pt x="1225" y="101"/>
                      <a:pt x="1228" y="102"/>
                      <a:pt x="1230" y="102"/>
                    </a:cubicBezTo>
                    <a:cubicBezTo>
                      <a:pt x="1232" y="102"/>
                      <a:pt x="1232" y="101"/>
                      <a:pt x="1230" y="99"/>
                    </a:cubicBezTo>
                    <a:lnTo>
                      <a:pt x="1237" y="99"/>
                    </a:lnTo>
                    <a:cubicBezTo>
                      <a:pt x="1230" y="99"/>
                      <a:pt x="1230" y="114"/>
                      <a:pt x="1224" y="121"/>
                    </a:cubicBezTo>
                    <a:lnTo>
                      <a:pt x="1224" y="127"/>
                    </a:lnTo>
                    <a:lnTo>
                      <a:pt x="1230" y="127"/>
                    </a:lnTo>
                    <a:cubicBezTo>
                      <a:pt x="1245" y="121"/>
                      <a:pt x="1252" y="114"/>
                      <a:pt x="1258" y="114"/>
                    </a:cubicBezTo>
                    <a:cubicBezTo>
                      <a:pt x="1265" y="106"/>
                      <a:pt x="1258" y="106"/>
                      <a:pt x="1265" y="106"/>
                    </a:cubicBezTo>
                    <a:cubicBezTo>
                      <a:pt x="1272" y="106"/>
                      <a:pt x="1265" y="99"/>
                      <a:pt x="1272" y="99"/>
                    </a:cubicBezTo>
                    <a:cubicBezTo>
                      <a:pt x="1287" y="92"/>
                      <a:pt x="1272" y="99"/>
                      <a:pt x="1278" y="86"/>
                    </a:cubicBezTo>
                    <a:cubicBezTo>
                      <a:pt x="1278" y="79"/>
                      <a:pt x="1272" y="72"/>
                      <a:pt x="1265" y="64"/>
                    </a:cubicBezTo>
                    <a:cubicBezTo>
                      <a:pt x="1252" y="44"/>
                      <a:pt x="1189" y="23"/>
                      <a:pt x="1162" y="16"/>
                    </a:cubicBezTo>
                    <a:cubicBezTo>
                      <a:pt x="1106" y="6"/>
                      <a:pt x="1047" y="0"/>
                      <a:pt x="9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9"/>
              <p:cNvSpPr/>
              <p:nvPr/>
            </p:nvSpPr>
            <p:spPr>
              <a:xfrm>
                <a:off x="7549753" y="2984412"/>
                <a:ext cx="204223" cy="337198"/>
              </a:xfrm>
              <a:custGeom>
                <a:rect b="b" l="l" r="r" t="t"/>
                <a:pathLst>
                  <a:path extrusionOk="0" h="3507" w="2124">
                    <a:moveTo>
                      <a:pt x="394" y="1"/>
                    </a:moveTo>
                    <a:cubicBezTo>
                      <a:pt x="380" y="1"/>
                      <a:pt x="366" y="1"/>
                      <a:pt x="353" y="2"/>
                    </a:cubicBezTo>
                    <a:cubicBezTo>
                      <a:pt x="256" y="2"/>
                      <a:pt x="167" y="23"/>
                      <a:pt x="69" y="65"/>
                    </a:cubicBezTo>
                    <a:cubicBezTo>
                      <a:pt x="49" y="71"/>
                      <a:pt x="27" y="78"/>
                      <a:pt x="1" y="91"/>
                    </a:cubicBezTo>
                    <a:lnTo>
                      <a:pt x="1" y="100"/>
                    </a:lnTo>
                    <a:cubicBezTo>
                      <a:pt x="1" y="100"/>
                      <a:pt x="1" y="103"/>
                      <a:pt x="3" y="103"/>
                    </a:cubicBezTo>
                    <a:cubicBezTo>
                      <a:pt x="4" y="103"/>
                      <a:pt x="5" y="102"/>
                      <a:pt x="7" y="100"/>
                    </a:cubicBezTo>
                    <a:cubicBezTo>
                      <a:pt x="104" y="78"/>
                      <a:pt x="193" y="71"/>
                      <a:pt x="285" y="71"/>
                    </a:cubicBezTo>
                    <a:cubicBezTo>
                      <a:pt x="499" y="78"/>
                      <a:pt x="699" y="141"/>
                      <a:pt x="885" y="266"/>
                    </a:cubicBezTo>
                    <a:cubicBezTo>
                      <a:pt x="996" y="334"/>
                      <a:pt x="1099" y="423"/>
                      <a:pt x="1197" y="534"/>
                    </a:cubicBezTo>
                    <a:cubicBezTo>
                      <a:pt x="1411" y="755"/>
                      <a:pt x="1584" y="1045"/>
                      <a:pt x="1687" y="1357"/>
                    </a:cubicBezTo>
                    <a:cubicBezTo>
                      <a:pt x="1846" y="1814"/>
                      <a:pt x="1874" y="2312"/>
                      <a:pt x="1687" y="2698"/>
                    </a:cubicBezTo>
                    <a:cubicBezTo>
                      <a:pt x="1562" y="2947"/>
                      <a:pt x="1355" y="3154"/>
                      <a:pt x="1023" y="3259"/>
                    </a:cubicBezTo>
                    <a:cubicBezTo>
                      <a:pt x="872" y="3320"/>
                      <a:pt x="706" y="3383"/>
                      <a:pt x="533" y="3410"/>
                    </a:cubicBezTo>
                    <a:cubicBezTo>
                      <a:pt x="477" y="3418"/>
                      <a:pt x="422" y="3425"/>
                      <a:pt x="368" y="3425"/>
                    </a:cubicBezTo>
                    <a:cubicBezTo>
                      <a:pt x="305" y="3425"/>
                      <a:pt x="250" y="3418"/>
                      <a:pt x="193" y="3403"/>
                    </a:cubicBezTo>
                    <a:cubicBezTo>
                      <a:pt x="187" y="3403"/>
                      <a:pt x="173" y="3410"/>
                      <a:pt x="167" y="3418"/>
                    </a:cubicBezTo>
                    <a:cubicBezTo>
                      <a:pt x="167" y="3432"/>
                      <a:pt x="173" y="3445"/>
                      <a:pt x="180" y="3445"/>
                    </a:cubicBezTo>
                    <a:cubicBezTo>
                      <a:pt x="243" y="3473"/>
                      <a:pt x="298" y="3486"/>
                      <a:pt x="359" y="3501"/>
                    </a:cubicBezTo>
                    <a:cubicBezTo>
                      <a:pt x="387" y="3505"/>
                      <a:pt x="417" y="3506"/>
                      <a:pt x="447" y="3506"/>
                    </a:cubicBezTo>
                    <a:cubicBezTo>
                      <a:pt x="477" y="3506"/>
                      <a:pt x="509" y="3505"/>
                      <a:pt x="540" y="3501"/>
                    </a:cubicBezTo>
                    <a:cubicBezTo>
                      <a:pt x="719" y="3486"/>
                      <a:pt x="907" y="3438"/>
                      <a:pt x="1064" y="3390"/>
                    </a:cubicBezTo>
                    <a:cubicBezTo>
                      <a:pt x="1977" y="3093"/>
                      <a:pt x="2123" y="2139"/>
                      <a:pt x="1826" y="1309"/>
                    </a:cubicBezTo>
                    <a:cubicBezTo>
                      <a:pt x="1687" y="914"/>
                      <a:pt x="1446" y="548"/>
                      <a:pt x="1147" y="307"/>
                    </a:cubicBezTo>
                    <a:cubicBezTo>
                      <a:pt x="925" y="122"/>
                      <a:pt x="663" y="1"/>
                      <a:pt x="3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1" name="Google Shape;941;p39"/>
          <p:cNvSpPr/>
          <p:nvPr/>
        </p:nvSpPr>
        <p:spPr>
          <a:xfrm rot="2959373">
            <a:off x="3205422" y="3949780"/>
            <a:ext cx="1465235" cy="2307291"/>
          </a:xfrm>
          <a:custGeom>
            <a:rect b="b" l="l" r="r" t="t"/>
            <a:pathLst>
              <a:path extrusionOk="0" h="92291" w="58609">
                <a:moveTo>
                  <a:pt x="17470" y="19556"/>
                </a:moveTo>
                <a:cubicBezTo>
                  <a:pt x="19354" y="19951"/>
                  <a:pt x="21511" y="20316"/>
                  <a:pt x="21906" y="22595"/>
                </a:cubicBezTo>
                <a:cubicBezTo>
                  <a:pt x="22271" y="25390"/>
                  <a:pt x="22271" y="28307"/>
                  <a:pt x="22666" y="31102"/>
                </a:cubicBezTo>
                <a:cubicBezTo>
                  <a:pt x="22909" y="32864"/>
                  <a:pt x="23152" y="34505"/>
                  <a:pt x="23425" y="36145"/>
                </a:cubicBezTo>
                <a:cubicBezTo>
                  <a:pt x="23273" y="35659"/>
                  <a:pt x="22514" y="34748"/>
                  <a:pt x="22271" y="34383"/>
                </a:cubicBezTo>
                <a:cubicBezTo>
                  <a:pt x="21906" y="33745"/>
                  <a:pt x="21390" y="32986"/>
                  <a:pt x="20995" y="32469"/>
                </a:cubicBezTo>
                <a:cubicBezTo>
                  <a:pt x="20235" y="31588"/>
                  <a:pt x="19476" y="30950"/>
                  <a:pt x="19627" y="29826"/>
                </a:cubicBezTo>
                <a:cubicBezTo>
                  <a:pt x="19749" y="28064"/>
                  <a:pt x="22271" y="23992"/>
                  <a:pt x="20235" y="22595"/>
                </a:cubicBezTo>
                <a:cubicBezTo>
                  <a:pt x="20041" y="22461"/>
                  <a:pt x="19884" y="22405"/>
                  <a:pt x="19749" y="22405"/>
                </a:cubicBezTo>
                <a:cubicBezTo>
                  <a:pt x="19270" y="22405"/>
                  <a:pt x="19065" y="23103"/>
                  <a:pt x="18473" y="23506"/>
                </a:cubicBezTo>
                <a:cubicBezTo>
                  <a:pt x="18182" y="23703"/>
                  <a:pt x="17948" y="23788"/>
                  <a:pt x="17763" y="23788"/>
                </a:cubicBezTo>
                <a:cubicBezTo>
                  <a:pt x="17234" y="23788"/>
                  <a:pt x="17107" y="23095"/>
                  <a:pt x="17197" y="22352"/>
                </a:cubicBezTo>
                <a:cubicBezTo>
                  <a:pt x="17349" y="21349"/>
                  <a:pt x="17470" y="20468"/>
                  <a:pt x="17470" y="19556"/>
                </a:cubicBezTo>
                <a:close/>
                <a:moveTo>
                  <a:pt x="18576" y="1"/>
                </a:moveTo>
                <a:cubicBezTo>
                  <a:pt x="18303" y="1"/>
                  <a:pt x="18014" y="63"/>
                  <a:pt x="17713" y="203"/>
                </a:cubicBezTo>
                <a:cubicBezTo>
                  <a:pt x="16073" y="962"/>
                  <a:pt x="15556" y="3362"/>
                  <a:pt x="15678" y="5003"/>
                </a:cubicBezTo>
                <a:cubicBezTo>
                  <a:pt x="15678" y="5884"/>
                  <a:pt x="15951" y="6644"/>
                  <a:pt x="16316" y="7555"/>
                </a:cubicBezTo>
                <a:cubicBezTo>
                  <a:pt x="16437" y="7677"/>
                  <a:pt x="16954" y="8436"/>
                  <a:pt x="16832" y="8558"/>
                </a:cubicBezTo>
                <a:cubicBezTo>
                  <a:pt x="16832" y="8597"/>
                  <a:pt x="16780" y="8613"/>
                  <a:pt x="16691" y="8613"/>
                </a:cubicBezTo>
                <a:cubicBezTo>
                  <a:pt x="16224" y="8613"/>
                  <a:pt x="14738" y="8163"/>
                  <a:pt x="14432" y="8163"/>
                </a:cubicBezTo>
                <a:cubicBezTo>
                  <a:pt x="14144" y="8117"/>
                  <a:pt x="13656" y="8053"/>
                  <a:pt x="13147" y="8053"/>
                </a:cubicBezTo>
                <a:cubicBezTo>
                  <a:pt x="12313" y="8053"/>
                  <a:pt x="11423" y="8224"/>
                  <a:pt x="11272" y="8922"/>
                </a:cubicBezTo>
                <a:cubicBezTo>
                  <a:pt x="10999" y="10199"/>
                  <a:pt x="13551" y="11596"/>
                  <a:pt x="14311" y="12234"/>
                </a:cubicBezTo>
                <a:cubicBezTo>
                  <a:pt x="15070" y="12599"/>
                  <a:pt x="17592" y="13753"/>
                  <a:pt x="17592" y="14756"/>
                </a:cubicBezTo>
                <a:cubicBezTo>
                  <a:pt x="17592" y="15272"/>
                  <a:pt x="16711" y="15637"/>
                  <a:pt x="15951" y="15910"/>
                </a:cubicBezTo>
                <a:cubicBezTo>
                  <a:pt x="15693" y="15713"/>
                  <a:pt x="15374" y="15584"/>
                  <a:pt x="15024" y="15584"/>
                </a:cubicBezTo>
                <a:cubicBezTo>
                  <a:pt x="14675" y="15584"/>
                  <a:pt x="14295" y="15713"/>
                  <a:pt x="13916" y="16032"/>
                </a:cubicBezTo>
                <a:cubicBezTo>
                  <a:pt x="13282" y="16578"/>
                  <a:pt x="12774" y="18160"/>
                  <a:pt x="12212" y="18160"/>
                </a:cubicBezTo>
                <a:cubicBezTo>
                  <a:pt x="11991" y="18160"/>
                  <a:pt x="11763" y="17918"/>
                  <a:pt x="11515" y="17278"/>
                </a:cubicBezTo>
                <a:cubicBezTo>
                  <a:pt x="10756" y="15637"/>
                  <a:pt x="11120" y="12477"/>
                  <a:pt x="8599" y="12234"/>
                </a:cubicBezTo>
                <a:cubicBezTo>
                  <a:pt x="8508" y="12226"/>
                  <a:pt x="8417" y="12221"/>
                  <a:pt x="8324" y="12221"/>
                </a:cubicBezTo>
                <a:cubicBezTo>
                  <a:pt x="7111" y="12221"/>
                  <a:pt x="5750" y="12943"/>
                  <a:pt x="5044" y="13875"/>
                </a:cubicBezTo>
                <a:cubicBezTo>
                  <a:pt x="4163" y="15151"/>
                  <a:pt x="5317" y="16397"/>
                  <a:pt x="5955" y="17551"/>
                </a:cubicBezTo>
                <a:cubicBezTo>
                  <a:pt x="6198" y="18037"/>
                  <a:pt x="6958" y="18797"/>
                  <a:pt x="7079" y="19313"/>
                </a:cubicBezTo>
                <a:cubicBezTo>
                  <a:pt x="7079" y="19708"/>
                  <a:pt x="7201" y="19556"/>
                  <a:pt x="6836" y="19708"/>
                </a:cubicBezTo>
                <a:cubicBezTo>
                  <a:pt x="6320" y="19708"/>
                  <a:pt x="5439" y="19435"/>
                  <a:pt x="4922" y="19313"/>
                </a:cubicBezTo>
                <a:cubicBezTo>
                  <a:pt x="4555" y="19274"/>
                  <a:pt x="4036" y="19221"/>
                  <a:pt x="3481" y="19221"/>
                </a:cubicBezTo>
                <a:cubicBezTo>
                  <a:pt x="2338" y="19221"/>
                  <a:pt x="1047" y="19445"/>
                  <a:pt x="638" y="20468"/>
                </a:cubicBezTo>
                <a:cubicBezTo>
                  <a:pt x="0" y="22109"/>
                  <a:pt x="2765" y="23628"/>
                  <a:pt x="3920" y="24114"/>
                </a:cubicBezTo>
                <a:cubicBezTo>
                  <a:pt x="5044" y="24752"/>
                  <a:pt x="6198" y="25147"/>
                  <a:pt x="7474" y="25511"/>
                </a:cubicBezTo>
                <a:cubicBezTo>
                  <a:pt x="7961" y="25785"/>
                  <a:pt x="9237" y="25785"/>
                  <a:pt x="9601" y="26149"/>
                </a:cubicBezTo>
                <a:cubicBezTo>
                  <a:pt x="9799" y="26347"/>
                  <a:pt x="9897" y="26347"/>
                  <a:pt x="9916" y="26347"/>
                </a:cubicBezTo>
                <a:cubicBezTo>
                  <a:pt x="9935" y="26347"/>
                  <a:pt x="9875" y="26347"/>
                  <a:pt x="9753" y="26544"/>
                </a:cubicBezTo>
                <a:cubicBezTo>
                  <a:pt x="9480" y="26909"/>
                  <a:pt x="8355" y="26909"/>
                  <a:pt x="7961" y="27031"/>
                </a:cubicBezTo>
                <a:cubicBezTo>
                  <a:pt x="7201" y="27426"/>
                  <a:pt x="4801" y="28185"/>
                  <a:pt x="4801" y="29309"/>
                </a:cubicBezTo>
                <a:cubicBezTo>
                  <a:pt x="4801" y="30707"/>
                  <a:pt x="7717" y="30707"/>
                  <a:pt x="8599" y="30828"/>
                </a:cubicBezTo>
                <a:cubicBezTo>
                  <a:pt x="8790" y="30837"/>
                  <a:pt x="8987" y="30840"/>
                  <a:pt x="9187" y="30840"/>
                </a:cubicBezTo>
                <a:cubicBezTo>
                  <a:pt x="10508" y="30840"/>
                  <a:pt x="12005" y="30683"/>
                  <a:pt x="13476" y="30683"/>
                </a:cubicBezTo>
                <a:cubicBezTo>
                  <a:pt x="15036" y="30683"/>
                  <a:pt x="16568" y="30860"/>
                  <a:pt x="17835" y="31588"/>
                </a:cubicBezTo>
                <a:cubicBezTo>
                  <a:pt x="19111" y="32348"/>
                  <a:pt x="19992" y="33988"/>
                  <a:pt x="20873" y="35264"/>
                </a:cubicBezTo>
                <a:cubicBezTo>
                  <a:pt x="21390" y="36024"/>
                  <a:pt x="22028" y="36783"/>
                  <a:pt x="22514" y="37543"/>
                </a:cubicBezTo>
                <a:cubicBezTo>
                  <a:pt x="22909" y="38060"/>
                  <a:pt x="23790" y="39062"/>
                  <a:pt x="23911" y="39700"/>
                </a:cubicBezTo>
                <a:cubicBezTo>
                  <a:pt x="24549" y="43741"/>
                  <a:pt x="25066" y="47660"/>
                  <a:pt x="25188" y="51732"/>
                </a:cubicBezTo>
                <a:cubicBezTo>
                  <a:pt x="25431" y="56532"/>
                  <a:pt x="25066" y="61485"/>
                  <a:pt x="24428" y="66285"/>
                </a:cubicBezTo>
                <a:cubicBezTo>
                  <a:pt x="24033" y="64888"/>
                  <a:pt x="23547" y="63763"/>
                  <a:pt x="23030" y="62487"/>
                </a:cubicBezTo>
                <a:cubicBezTo>
                  <a:pt x="22666" y="61485"/>
                  <a:pt x="21511" y="60087"/>
                  <a:pt x="21390" y="59054"/>
                </a:cubicBezTo>
                <a:cubicBezTo>
                  <a:pt x="21390" y="58173"/>
                  <a:pt x="22514" y="57535"/>
                  <a:pt x="22787" y="56775"/>
                </a:cubicBezTo>
                <a:cubicBezTo>
                  <a:pt x="23152" y="55773"/>
                  <a:pt x="23030" y="54770"/>
                  <a:pt x="22392" y="54010"/>
                </a:cubicBezTo>
                <a:cubicBezTo>
                  <a:pt x="21633" y="53251"/>
                  <a:pt x="21633" y="52734"/>
                  <a:pt x="22028" y="51610"/>
                </a:cubicBezTo>
                <a:cubicBezTo>
                  <a:pt x="22392" y="50456"/>
                  <a:pt x="23547" y="48299"/>
                  <a:pt x="22666" y="47174"/>
                </a:cubicBezTo>
                <a:cubicBezTo>
                  <a:pt x="22267" y="46722"/>
                  <a:pt x="21757" y="46577"/>
                  <a:pt x="21214" y="46577"/>
                </a:cubicBezTo>
                <a:cubicBezTo>
                  <a:pt x="20252" y="46577"/>
                  <a:pt x="19184" y="47030"/>
                  <a:pt x="18441" y="47030"/>
                </a:cubicBezTo>
                <a:cubicBezTo>
                  <a:pt x="17716" y="47030"/>
                  <a:pt x="17300" y="46599"/>
                  <a:pt x="17592" y="44896"/>
                </a:cubicBezTo>
                <a:cubicBezTo>
                  <a:pt x="17713" y="43863"/>
                  <a:pt x="18594" y="41341"/>
                  <a:pt x="17197" y="40703"/>
                </a:cubicBezTo>
                <a:cubicBezTo>
                  <a:pt x="17006" y="40586"/>
                  <a:pt x="16796" y="40535"/>
                  <a:pt x="16574" y="40535"/>
                </a:cubicBezTo>
                <a:cubicBezTo>
                  <a:pt x="15350" y="40535"/>
                  <a:pt x="13762" y="42077"/>
                  <a:pt x="12913" y="42617"/>
                </a:cubicBezTo>
                <a:cubicBezTo>
                  <a:pt x="12443" y="42913"/>
                  <a:pt x="12087" y="43051"/>
                  <a:pt x="11802" y="43051"/>
                </a:cubicBezTo>
                <a:cubicBezTo>
                  <a:pt x="11239" y="43051"/>
                  <a:pt x="10957" y="42512"/>
                  <a:pt x="10634" y="41584"/>
                </a:cubicBezTo>
                <a:cubicBezTo>
                  <a:pt x="10118" y="39943"/>
                  <a:pt x="9115" y="37543"/>
                  <a:pt x="7079" y="37300"/>
                </a:cubicBezTo>
                <a:cubicBezTo>
                  <a:pt x="6972" y="37286"/>
                  <a:pt x="6867" y="37280"/>
                  <a:pt x="6766" y="37280"/>
                </a:cubicBezTo>
                <a:cubicBezTo>
                  <a:pt x="4849" y="37280"/>
                  <a:pt x="4176" y="39667"/>
                  <a:pt x="4436" y="41341"/>
                </a:cubicBezTo>
                <a:cubicBezTo>
                  <a:pt x="4679" y="42495"/>
                  <a:pt x="5317" y="43498"/>
                  <a:pt x="6077" y="44501"/>
                </a:cubicBezTo>
                <a:cubicBezTo>
                  <a:pt x="6563" y="45017"/>
                  <a:pt x="7474" y="45534"/>
                  <a:pt x="7717" y="46141"/>
                </a:cubicBezTo>
                <a:cubicBezTo>
                  <a:pt x="8355" y="47174"/>
                  <a:pt x="6320" y="47174"/>
                  <a:pt x="5439" y="47539"/>
                </a:cubicBezTo>
                <a:cubicBezTo>
                  <a:pt x="4041" y="48055"/>
                  <a:pt x="2157" y="49180"/>
                  <a:pt x="3677" y="50699"/>
                </a:cubicBezTo>
                <a:cubicBezTo>
                  <a:pt x="5317" y="52370"/>
                  <a:pt x="8082" y="52613"/>
                  <a:pt x="10239" y="53129"/>
                </a:cubicBezTo>
                <a:cubicBezTo>
                  <a:pt x="12032" y="53494"/>
                  <a:pt x="11394" y="53889"/>
                  <a:pt x="10118" y="54497"/>
                </a:cubicBezTo>
                <a:cubicBezTo>
                  <a:pt x="9237" y="54892"/>
                  <a:pt x="6836" y="55773"/>
                  <a:pt x="7474" y="57049"/>
                </a:cubicBezTo>
                <a:cubicBezTo>
                  <a:pt x="7974" y="58197"/>
                  <a:pt x="10215" y="58299"/>
                  <a:pt x="11623" y="58299"/>
                </a:cubicBezTo>
                <a:cubicBezTo>
                  <a:pt x="11929" y="58299"/>
                  <a:pt x="12196" y="58294"/>
                  <a:pt x="12396" y="58294"/>
                </a:cubicBezTo>
                <a:cubicBezTo>
                  <a:pt x="12558" y="58304"/>
                  <a:pt x="12726" y="58308"/>
                  <a:pt x="12898" y="58308"/>
                </a:cubicBezTo>
                <a:cubicBezTo>
                  <a:pt x="13966" y="58308"/>
                  <a:pt x="15209" y="58155"/>
                  <a:pt x="16408" y="58155"/>
                </a:cubicBezTo>
                <a:cubicBezTo>
                  <a:pt x="18202" y="58155"/>
                  <a:pt x="19896" y="58497"/>
                  <a:pt x="20752" y="60209"/>
                </a:cubicBezTo>
                <a:cubicBezTo>
                  <a:pt x="22149" y="63125"/>
                  <a:pt x="23547" y="66285"/>
                  <a:pt x="23790" y="69566"/>
                </a:cubicBezTo>
                <a:cubicBezTo>
                  <a:pt x="23668" y="70599"/>
                  <a:pt x="23425" y="71602"/>
                  <a:pt x="23273" y="72605"/>
                </a:cubicBezTo>
                <a:cubicBezTo>
                  <a:pt x="22514" y="76281"/>
                  <a:pt x="21390" y="79836"/>
                  <a:pt x="20235" y="83512"/>
                </a:cubicBezTo>
                <a:cubicBezTo>
                  <a:pt x="19992" y="81993"/>
                  <a:pt x="19476" y="80474"/>
                  <a:pt x="18868" y="79076"/>
                </a:cubicBezTo>
                <a:lnTo>
                  <a:pt x="18989" y="79076"/>
                </a:lnTo>
                <a:cubicBezTo>
                  <a:pt x="18991" y="79078"/>
                  <a:pt x="18993" y="79079"/>
                  <a:pt x="18995" y="79079"/>
                </a:cubicBezTo>
                <a:cubicBezTo>
                  <a:pt x="19148" y="79079"/>
                  <a:pt x="20510" y="74757"/>
                  <a:pt x="20630" y="74397"/>
                </a:cubicBezTo>
                <a:cubicBezTo>
                  <a:pt x="21147" y="72240"/>
                  <a:pt x="21390" y="69688"/>
                  <a:pt x="20387" y="67683"/>
                </a:cubicBezTo>
                <a:cubicBezTo>
                  <a:pt x="19931" y="66862"/>
                  <a:pt x="19324" y="66452"/>
                  <a:pt x="18705" y="66452"/>
                </a:cubicBezTo>
                <a:cubicBezTo>
                  <a:pt x="18086" y="66452"/>
                  <a:pt x="17455" y="66862"/>
                  <a:pt x="16954" y="67683"/>
                </a:cubicBezTo>
                <a:cubicBezTo>
                  <a:pt x="16773" y="68044"/>
                  <a:pt x="16308" y="69392"/>
                  <a:pt x="15820" y="69392"/>
                </a:cubicBezTo>
                <a:cubicBezTo>
                  <a:pt x="15650" y="69392"/>
                  <a:pt x="15478" y="69230"/>
                  <a:pt x="15313" y="68807"/>
                </a:cubicBezTo>
                <a:cubicBezTo>
                  <a:pt x="14797" y="67804"/>
                  <a:pt x="15435" y="66528"/>
                  <a:pt x="15435" y="65526"/>
                </a:cubicBezTo>
                <a:cubicBezTo>
                  <a:pt x="15556" y="64523"/>
                  <a:pt x="15313" y="63368"/>
                  <a:pt x="14554" y="62609"/>
                </a:cubicBezTo>
                <a:cubicBezTo>
                  <a:pt x="14076" y="62041"/>
                  <a:pt x="13106" y="61541"/>
                  <a:pt x="12279" y="61541"/>
                </a:cubicBezTo>
                <a:cubicBezTo>
                  <a:pt x="12000" y="61541"/>
                  <a:pt x="11737" y="61597"/>
                  <a:pt x="11515" y="61728"/>
                </a:cubicBezTo>
                <a:cubicBezTo>
                  <a:pt x="10897" y="62081"/>
                  <a:pt x="11106" y="64378"/>
                  <a:pt x="10316" y="64378"/>
                </a:cubicBezTo>
                <a:cubicBezTo>
                  <a:pt x="10291" y="64378"/>
                  <a:pt x="10266" y="64376"/>
                  <a:pt x="10239" y="64371"/>
                </a:cubicBezTo>
                <a:cubicBezTo>
                  <a:pt x="9753" y="64371"/>
                  <a:pt x="9480" y="62730"/>
                  <a:pt x="9358" y="62487"/>
                </a:cubicBezTo>
                <a:cubicBezTo>
                  <a:pt x="9115" y="61485"/>
                  <a:pt x="8720" y="60452"/>
                  <a:pt x="8082" y="59571"/>
                </a:cubicBezTo>
                <a:cubicBezTo>
                  <a:pt x="7584" y="59073"/>
                  <a:pt x="6930" y="58627"/>
                  <a:pt x="6290" y="58627"/>
                </a:cubicBezTo>
                <a:cubicBezTo>
                  <a:pt x="5953" y="58627"/>
                  <a:pt x="5621" y="58750"/>
                  <a:pt x="5317" y="59054"/>
                </a:cubicBezTo>
                <a:cubicBezTo>
                  <a:pt x="4284" y="60209"/>
                  <a:pt x="4801" y="62092"/>
                  <a:pt x="5196" y="63368"/>
                </a:cubicBezTo>
                <a:cubicBezTo>
                  <a:pt x="5560" y="64128"/>
                  <a:pt x="5955" y="64888"/>
                  <a:pt x="6441" y="65647"/>
                </a:cubicBezTo>
                <a:cubicBezTo>
                  <a:pt x="6563" y="66042"/>
                  <a:pt x="7201" y="66528"/>
                  <a:pt x="7201" y="66923"/>
                </a:cubicBezTo>
                <a:cubicBezTo>
                  <a:pt x="7272" y="67579"/>
                  <a:pt x="6577" y="67687"/>
                  <a:pt x="5835" y="67687"/>
                </a:cubicBezTo>
                <a:cubicBezTo>
                  <a:pt x="5473" y="67687"/>
                  <a:pt x="5100" y="67661"/>
                  <a:pt x="4799" y="67661"/>
                </a:cubicBezTo>
                <a:cubicBezTo>
                  <a:pt x="4660" y="67661"/>
                  <a:pt x="4536" y="67667"/>
                  <a:pt x="4436" y="67683"/>
                </a:cubicBezTo>
                <a:cubicBezTo>
                  <a:pt x="2005" y="67804"/>
                  <a:pt x="3403" y="70448"/>
                  <a:pt x="4801" y="71359"/>
                </a:cubicBezTo>
                <a:cubicBezTo>
                  <a:pt x="5803" y="71967"/>
                  <a:pt x="6836" y="72483"/>
                  <a:pt x="7839" y="73121"/>
                </a:cubicBezTo>
                <a:cubicBezTo>
                  <a:pt x="8994" y="74002"/>
                  <a:pt x="9237" y="74640"/>
                  <a:pt x="7961" y="75400"/>
                </a:cubicBezTo>
                <a:cubicBezTo>
                  <a:pt x="6958" y="76038"/>
                  <a:pt x="5955" y="76676"/>
                  <a:pt x="5803" y="77922"/>
                </a:cubicBezTo>
                <a:cubicBezTo>
                  <a:pt x="5682" y="78955"/>
                  <a:pt x="6198" y="79714"/>
                  <a:pt x="7079" y="80200"/>
                </a:cubicBezTo>
                <a:cubicBezTo>
                  <a:pt x="8035" y="80658"/>
                  <a:pt x="9338" y="80836"/>
                  <a:pt x="10679" y="80836"/>
                </a:cubicBezTo>
                <a:cubicBezTo>
                  <a:pt x="12365" y="80836"/>
                  <a:pt x="14112" y="80556"/>
                  <a:pt x="15313" y="80200"/>
                </a:cubicBezTo>
                <a:cubicBezTo>
                  <a:pt x="15700" y="80107"/>
                  <a:pt x="16109" y="80031"/>
                  <a:pt x="16510" y="80031"/>
                </a:cubicBezTo>
                <a:cubicBezTo>
                  <a:pt x="17148" y="80031"/>
                  <a:pt x="17763" y="80223"/>
                  <a:pt x="18230" y="80838"/>
                </a:cubicBezTo>
                <a:cubicBezTo>
                  <a:pt x="18594" y="81477"/>
                  <a:pt x="18868" y="82236"/>
                  <a:pt x="19111" y="82996"/>
                </a:cubicBezTo>
                <a:cubicBezTo>
                  <a:pt x="19233" y="83360"/>
                  <a:pt x="19871" y="84758"/>
                  <a:pt x="19749" y="85153"/>
                </a:cubicBezTo>
                <a:cubicBezTo>
                  <a:pt x="18989" y="87432"/>
                  <a:pt x="18351" y="89589"/>
                  <a:pt x="17835" y="91867"/>
                </a:cubicBezTo>
                <a:cubicBezTo>
                  <a:pt x="17835" y="92105"/>
                  <a:pt x="18054" y="92291"/>
                  <a:pt x="18274" y="92291"/>
                </a:cubicBezTo>
                <a:cubicBezTo>
                  <a:pt x="18392" y="92291"/>
                  <a:pt x="18510" y="92238"/>
                  <a:pt x="18594" y="92110"/>
                </a:cubicBezTo>
                <a:cubicBezTo>
                  <a:pt x="20387" y="88677"/>
                  <a:pt x="21633" y="84879"/>
                  <a:pt x="22666" y="81082"/>
                </a:cubicBezTo>
                <a:cubicBezTo>
                  <a:pt x="23790" y="78955"/>
                  <a:pt x="25309" y="77041"/>
                  <a:pt x="27071" y="75278"/>
                </a:cubicBezTo>
                <a:cubicBezTo>
                  <a:pt x="27893" y="74457"/>
                  <a:pt x="29732" y="72060"/>
                  <a:pt x="31215" y="72060"/>
                </a:cubicBezTo>
                <a:cubicBezTo>
                  <a:pt x="31597" y="72060"/>
                  <a:pt x="31956" y="72219"/>
                  <a:pt x="32267" y="72605"/>
                </a:cubicBezTo>
                <a:cubicBezTo>
                  <a:pt x="32905" y="73486"/>
                  <a:pt x="33026" y="74762"/>
                  <a:pt x="33664" y="75643"/>
                </a:cubicBezTo>
                <a:cubicBezTo>
                  <a:pt x="34181" y="76676"/>
                  <a:pt x="34940" y="77284"/>
                  <a:pt x="35943" y="77800"/>
                </a:cubicBezTo>
                <a:cubicBezTo>
                  <a:pt x="36320" y="77944"/>
                  <a:pt x="37046" y="78225"/>
                  <a:pt x="37627" y="78225"/>
                </a:cubicBezTo>
                <a:cubicBezTo>
                  <a:pt x="38031" y="78225"/>
                  <a:pt x="38365" y="78089"/>
                  <a:pt x="38465" y="77679"/>
                </a:cubicBezTo>
                <a:cubicBezTo>
                  <a:pt x="38617" y="76919"/>
                  <a:pt x="37705" y="76160"/>
                  <a:pt x="38100" y="75400"/>
                </a:cubicBezTo>
                <a:cubicBezTo>
                  <a:pt x="38307" y="74846"/>
                  <a:pt x="38730" y="74640"/>
                  <a:pt x="39262" y="74640"/>
                </a:cubicBezTo>
                <a:cubicBezTo>
                  <a:pt x="40682" y="74640"/>
                  <a:pt x="42875" y="76104"/>
                  <a:pt x="43782" y="76281"/>
                </a:cubicBezTo>
                <a:cubicBezTo>
                  <a:pt x="44126" y="76378"/>
                  <a:pt x="44524" y="76428"/>
                  <a:pt x="44944" y="76428"/>
                </a:cubicBezTo>
                <a:cubicBezTo>
                  <a:pt x="46227" y="76428"/>
                  <a:pt x="47713" y="75967"/>
                  <a:pt x="48491" y="75005"/>
                </a:cubicBezTo>
                <a:cubicBezTo>
                  <a:pt x="49858" y="73121"/>
                  <a:pt x="47853" y="71602"/>
                  <a:pt x="46820" y="70205"/>
                </a:cubicBezTo>
                <a:cubicBezTo>
                  <a:pt x="45939" y="68928"/>
                  <a:pt x="47094" y="68928"/>
                  <a:pt x="48218" y="68807"/>
                </a:cubicBezTo>
                <a:cubicBezTo>
                  <a:pt x="50375" y="68685"/>
                  <a:pt x="52775" y="68807"/>
                  <a:pt x="54811" y="67804"/>
                </a:cubicBezTo>
                <a:cubicBezTo>
                  <a:pt x="58609" y="66042"/>
                  <a:pt x="53930" y="63763"/>
                  <a:pt x="52410" y="62609"/>
                </a:cubicBezTo>
                <a:cubicBezTo>
                  <a:pt x="51377" y="61971"/>
                  <a:pt x="51772" y="61485"/>
                  <a:pt x="52532" y="60725"/>
                </a:cubicBezTo>
                <a:cubicBezTo>
                  <a:pt x="53656" y="59571"/>
                  <a:pt x="54932" y="58446"/>
                  <a:pt x="55813" y="57049"/>
                </a:cubicBezTo>
                <a:cubicBezTo>
                  <a:pt x="56330" y="56016"/>
                  <a:pt x="56573" y="54649"/>
                  <a:pt x="55175" y="54254"/>
                </a:cubicBezTo>
                <a:cubicBezTo>
                  <a:pt x="54958" y="54209"/>
                  <a:pt x="54737" y="54188"/>
                  <a:pt x="54514" y="54188"/>
                </a:cubicBezTo>
                <a:cubicBezTo>
                  <a:pt x="52922" y="54188"/>
                  <a:pt x="51209" y="55228"/>
                  <a:pt x="50010" y="55894"/>
                </a:cubicBezTo>
                <a:cubicBezTo>
                  <a:pt x="49099" y="56532"/>
                  <a:pt x="48339" y="57049"/>
                  <a:pt x="47458" y="57687"/>
                </a:cubicBezTo>
                <a:cubicBezTo>
                  <a:pt x="47215" y="57808"/>
                  <a:pt x="46577" y="58568"/>
                  <a:pt x="46212" y="58568"/>
                </a:cubicBezTo>
                <a:cubicBezTo>
                  <a:pt x="45453" y="58568"/>
                  <a:pt x="45939" y="57170"/>
                  <a:pt x="45939" y="56654"/>
                </a:cubicBezTo>
                <a:cubicBezTo>
                  <a:pt x="46060" y="55530"/>
                  <a:pt x="46455" y="53616"/>
                  <a:pt x="45574" y="52734"/>
                </a:cubicBezTo>
                <a:cubicBezTo>
                  <a:pt x="45325" y="52463"/>
                  <a:pt x="45055" y="52352"/>
                  <a:pt x="44783" y="52352"/>
                </a:cubicBezTo>
                <a:cubicBezTo>
                  <a:pt x="43930" y="52352"/>
                  <a:pt x="43049" y="53435"/>
                  <a:pt x="42658" y="54010"/>
                </a:cubicBezTo>
                <a:cubicBezTo>
                  <a:pt x="41382" y="55651"/>
                  <a:pt x="40500" y="57687"/>
                  <a:pt x="39741" y="59571"/>
                </a:cubicBezTo>
                <a:cubicBezTo>
                  <a:pt x="39493" y="60170"/>
                  <a:pt x="39230" y="60897"/>
                  <a:pt x="38887" y="60897"/>
                </a:cubicBezTo>
                <a:cubicBezTo>
                  <a:pt x="38726" y="60897"/>
                  <a:pt x="38547" y="60737"/>
                  <a:pt x="38343" y="60330"/>
                </a:cubicBezTo>
                <a:cubicBezTo>
                  <a:pt x="37584" y="59054"/>
                  <a:pt x="37341" y="57413"/>
                  <a:pt x="36065" y="56411"/>
                </a:cubicBezTo>
                <a:cubicBezTo>
                  <a:pt x="35610" y="55989"/>
                  <a:pt x="35119" y="55807"/>
                  <a:pt x="34629" y="55807"/>
                </a:cubicBezTo>
                <a:cubicBezTo>
                  <a:pt x="33775" y="55807"/>
                  <a:pt x="32923" y="56360"/>
                  <a:pt x="32267" y="57170"/>
                </a:cubicBezTo>
                <a:cubicBezTo>
                  <a:pt x="30748" y="59206"/>
                  <a:pt x="30261" y="61849"/>
                  <a:pt x="30505" y="64371"/>
                </a:cubicBezTo>
                <a:cubicBezTo>
                  <a:pt x="30626" y="65647"/>
                  <a:pt x="30869" y="66923"/>
                  <a:pt x="31386" y="68047"/>
                </a:cubicBezTo>
                <a:cubicBezTo>
                  <a:pt x="31629" y="68685"/>
                  <a:pt x="31902" y="69080"/>
                  <a:pt x="31629" y="69566"/>
                </a:cubicBezTo>
                <a:cubicBezTo>
                  <a:pt x="31386" y="70083"/>
                  <a:pt x="30383" y="70599"/>
                  <a:pt x="29988" y="70964"/>
                </a:cubicBezTo>
                <a:cubicBezTo>
                  <a:pt x="27466" y="73243"/>
                  <a:pt x="25188" y="75521"/>
                  <a:pt x="23425" y="78195"/>
                </a:cubicBezTo>
                <a:lnTo>
                  <a:pt x="24549" y="72878"/>
                </a:lnTo>
                <a:cubicBezTo>
                  <a:pt x="25826" y="66650"/>
                  <a:pt x="26585" y="60330"/>
                  <a:pt x="26464" y="54010"/>
                </a:cubicBezTo>
                <a:cubicBezTo>
                  <a:pt x="26464" y="52734"/>
                  <a:pt x="27345" y="50972"/>
                  <a:pt x="27983" y="49939"/>
                </a:cubicBezTo>
                <a:cubicBezTo>
                  <a:pt x="28561" y="48494"/>
                  <a:pt x="30100" y="44989"/>
                  <a:pt x="32079" y="44989"/>
                </a:cubicBezTo>
                <a:cubicBezTo>
                  <a:pt x="32181" y="44989"/>
                  <a:pt x="32284" y="44998"/>
                  <a:pt x="32388" y="45017"/>
                </a:cubicBezTo>
                <a:cubicBezTo>
                  <a:pt x="33543" y="45260"/>
                  <a:pt x="34545" y="46536"/>
                  <a:pt x="35578" y="47296"/>
                </a:cubicBezTo>
                <a:cubicBezTo>
                  <a:pt x="36703" y="48177"/>
                  <a:pt x="37979" y="48815"/>
                  <a:pt x="39224" y="49332"/>
                </a:cubicBezTo>
                <a:cubicBezTo>
                  <a:pt x="40120" y="49657"/>
                  <a:pt x="41765" y="50070"/>
                  <a:pt x="43277" y="50070"/>
                </a:cubicBezTo>
                <a:cubicBezTo>
                  <a:pt x="44588" y="50070"/>
                  <a:pt x="45798" y="49760"/>
                  <a:pt x="46334" y="48815"/>
                </a:cubicBezTo>
                <a:cubicBezTo>
                  <a:pt x="46972" y="47812"/>
                  <a:pt x="45179" y="46779"/>
                  <a:pt x="45696" y="46141"/>
                </a:cubicBezTo>
                <a:cubicBezTo>
                  <a:pt x="45939" y="45655"/>
                  <a:pt x="47580" y="45655"/>
                  <a:pt x="47975" y="45655"/>
                </a:cubicBezTo>
                <a:cubicBezTo>
                  <a:pt x="49251" y="45534"/>
                  <a:pt x="50496" y="45382"/>
                  <a:pt x="51529" y="45017"/>
                </a:cubicBezTo>
                <a:cubicBezTo>
                  <a:pt x="53656" y="44136"/>
                  <a:pt x="52289" y="42860"/>
                  <a:pt x="51013" y="41979"/>
                </a:cubicBezTo>
                <a:cubicBezTo>
                  <a:pt x="50010" y="41341"/>
                  <a:pt x="48339" y="40703"/>
                  <a:pt x="50253" y="40338"/>
                </a:cubicBezTo>
                <a:cubicBezTo>
                  <a:pt x="52016" y="39822"/>
                  <a:pt x="55054" y="39700"/>
                  <a:pt x="56330" y="38060"/>
                </a:cubicBezTo>
                <a:cubicBezTo>
                  <a:pt x="57606" y="36145"/>
                  <a:pt x="54294" y="35264"/>
                  <a:pt x="53170" y="34900"/>
                </a:cubicBezTo>
                <a:cubicBezTo>
                  <a:pt x="52775" y="34748"/>
                  <a:pt x="51651" y="34505"/>
                  <a:pt x="51651" y="33988"/>
                </a:cubicBezTo>
                <a:cubicBezTo>
                  <a:pt x="51651" y="33624"/>
                  <a:pt x="52775" y="33107"/>
                  <a:pt x="53170" y="32986"/>
                </a:cubicBezTo>
                <a:cubicBezTo>
                  <a:pt x="54811" y="31861"/>
                  <a:pt x="56573" y="28823"/>
                  <a:pt x="54051" y="27547"/>
                </a:cubicBezTo>
                <a:cubicBezTo>
                  <a:pt x="53695" y="27369"/>
                  <a:pt x="53284" y="27295"/>
                  <a:pt x="52847" y="27295"/>
                </a:cubicBezTo>
                <a:cubicBezTo>
                  <a:pt x="51418" y="27295"/>
                  <a:pt x="49711" y="28090"/>
                  <a:pt x="48734" y="28671"/>
                </a:cubicBezTo>
                <a:cubicBezTo>
                  <a:pt x="48255" y="28921"/>
                  <a:pt x="47570" y="29267"/>
                  <a:pt x="47007" y="29267"/>
                </a:cubicBezTo>
                <a:cubicBezTo>
                  <a:pt x="46679" y="29267"/>
                  <a:pt x="46392" y="29148"/>
                  <a:pt x="46212" y="28823"/>
                </a:cubicBezTo>
                <a:cubicBezTo>
                  <a:pt x="45574" y="27790"/>
                  <a:pt x="46820" y="26666"/>
                  <a:pt x="46212" y="25633"/>
                </a:cubicBezTo>
                <a:cubicBezTo>
                  <a:pt x="45789" y="25007"/>
                  <a:pt x="45168" y="24767"/>
                  <a:pt x="44522" y="24767"/>
                </a:cubicBezTo>
                <a:cubicBezTo>
                  <a:pt x="44008" y="24767"/>
                  <a:pt x="43480" y="24918"/>
                  <a:pt x="43022" y="25147"/>
                </a:cubicBezTo>
                <a:cubicBezTo>
                  <a:pt x="41260" y="25785"/>
                  <a:pt x="39862" y="27426"/>
                  <a:pt x="39741" y="29309"/>
                </a:cubicBezTo>
                <a:cubicBezTo>
                  <a:pt x="39619" y="30190"/>
                  <a:pt x="39498" y="30828"/>
                  <a:pt x="38860" y="31466"/>
                </a:cubicBezTo>
                <a:cubicBezTo>
                  <a:pt x="38428" y="31898"/>
                  <a:pt x="37940" y="32275"/>
                  <a:pt x="37434" y="32275"/>
                </a:cubicBezTo>
                <a:cubicBezTo>
                  <a:pt x="37193" y="32275"/>
                  <a:pt x="36948" y="32189"/>
                  <a:pt x="36703" y="31983"/>
                </a:cubicBezTo>
                <a:cubicBezTo>
                  <a:pt x="35822" y="31345"/>
                  <a:pt x="36824" y="29431"/>
                  <a:pt x="35183" y="29309"/>
                </a:cubicBezTo>
                <a:cubicBezTo>
                  <a:pt x="35125" y="29306"/>
                  <a:pt x="35066" y="29305"/>
                  <a:pt x="35007" y="29305"/>
                </a:cubicBezTo>
                <a:cubicBezTo>
                  <a:pt x="32538" y="29305"/>
                  <a:pt x="29967" y="31760"/>
                  <a:pt x="29107" y="33867"/>
                </a:cubicBezTo>
                <a:cubicBezTo>
                  <a:pt x="27983" y="36783"/>
                  <a:pt x="29745" y="40824"/>
                  <a:pt x="30626" y="43620"/>
                </a:cubicBezTo>
                <a:cubicBezTo>
                  <a:pt x="28590" y="45777"/>
                  <a:pt x="27071" y="48177"/>
                  <a:pt x="26312" y="50972"/>
                </a:cubicBezTo>
                <a:cubicBezTo>
                  <a:pt x="26190" y="47417"/>
                  <a:pt x="25704" y="43741"/>
                  <a:pt x="25188" y="40338"/>
                </a:cubicBezTo>
                <a:lnTo>
                  <a:pt x="25188" y="39943"/>
                </a:lnTo>
                <a:cubicBezTo>
                  <a:pt x="25188" y="39943"/>
                  <a:pt x="25066" y="39822"/>
                  <a:pt x="25066" y="39700"/>
                </a:cubicBezTo>
                <a:cubicBezTo>
                  <a:pt x="24549" y="36905"/>
                  <a:pt x="24033" y="33988"/>
                  <a:pt x="23547" y="31102"/>
                </a:cubicBezTo>
                <a:cubicBezTo>
                  <a:pt x="23273" y="29309"/>
                  <a:pt x="23152" y="27669"/>
                  <a:pt x="22909" y="25906"/>
                </a:cubicBezTo>
                <a:cubicBezTo>
                  <a:pt x="22666" y="24630"/>
                  <a:pt x="22149" y="23111"/>
                  <a:pt x="23547" y="22473"/>
                </a:cubicBezTo>
                <a:cubicBezTo>
                  <a:pt x="25188" y="21714"/>
                  <a:pt x="28347" y="19708"/>
                  <a:pt x="27831" y="17430"/>
                </a:cubicBezTo>
                <a:cubicBezTo>
                  <a:pt x="27588" y="15910"/>
                  <a:pt x="25704" y="15637"/>
                  <a:pt x="24549" y="14877"/>
                </a:cubicBezTo>
                <a:cubicBezTo>
                  <a:pt x="23152" y="13875"/>
                  <a:pt x="24549" y="12477"/>
                  <a:pt x="25431" y="11475"/>
                </a:cubicBezTo>
                <a:cubicBezTo>
                  <a:pt x="26069" y="10594"/>
                  <a:pt x="28226" y="8558"/>
                  <a:pt x="27709" y="7282"/>
                </a:cubicBezTo>
                <a:cubicBezTo>
                  <a:pt x="27531" y="6824"/>
                  <a:pt x="27090" y="6670"/>
                  <a:pt x="26560" y="6670"/>
                </a:cubicBezTo>
                <a:cubicBezTo>
                  <a:pt x="25647" y="6670"/>
                  <a:pt x="24469" y="7128"/>
                  <a:pt x="23911" y="7282"/>
                </a:cubicBezTo>
                <a:cubicBezTo>
                  <a:pt x="23395" y="7468"/>
                  <a:pt x="22470" y="7991"/>
                  <a:pt x="21769" y="7991"/>
                </a:cubicBezTo>
                <a:cubicBezTo>
                  <a:pt x="21440" y="7991"/>
                  <a:pt x="21160" y="7876"/>
                  <a:pt x="20995" y="7555"/>
                </a:cubicBezTo>
                <a:cubicBezTo>
                  <a:pt x="20752" y="6917"/>
                  <a:pt x="21147" y="5884"/>
                  <a:pt x="21147" y="5277"/>
                </a:cubicBezTo>
                <a:cubicBezTo>
                  <a:pt x="21147" y="4365"/>
                  <a:pt x="21147" y="3362"/>
                  <a:pt x="20873" y="2481"/>
                </a:cubicBezTo>
                <a:cubicBezTo>
                  <a:pt x="20675" y="1241"/>
                  <a:pt x="19788" y="1"/>
                  <a:pt x="18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19" name="Shape 2419"/>
        <p:cNvGrpSpPr/>
        <p:nvPr/>
      </p:nvGrpSpPr>
      <p:grpSpPr>
        <a:xfrm>
          <a:off x="0" y="0"/>
          <a:ext cx="0" cy="0"/>
          <a:chOff x="0" y="0"/>
          <a:chExt cx="0" cy="0"/>
        </a:xfrm>
      </p:grpSpPr>
      <p:sp>
        <p:nvSpPr>
          <p:cNvPr id="2420" name="Google Shape;2420;p75"/>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Montserrat</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https://fonts.google.com/specimen/Montserrat</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Barlow</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421" name="Google Shape;2421;p75"/>
          <p:cNvSpPr/>
          <p:nvPr/>
        </p:nvSpPr>
        <p:spPr>
          <a:xfrm>
            <a:off x="2052650" y="2947175"/>
            <a:ext cx="791400" cy="754200"/>
          </a:xfrm>
          <a:prstGeom prst="roundRect">
            <a:avLst>
              <a:gd fmla="val 16667" name="adj"/>
            </a:avLst>
          </a:prstGeom>
          <a:solidFill>
            <a:srgbClr val="1D1D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5"/>
          <p:cNvSpPr/>
          <p:nvPr/>
        </p:nvSpPr>
        <p:spPr>
          <a:xfrm>
            <a:off x="3114470" y="2947175"/>
            <a:ext cx="791400" cy="754200"/>
          </a:xfrm>
          <a:prstGeom prst="roundRect">
            <a:avLst>
              <a:gd fmla="val 16667" name="adj"/>
            </a:avLst>
          </a:prstGeom>
          <a:solidFill>
            <a:srgbClr val="FF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5"/>
          <p:cNvSpPr/>
          <p:nvPr/>
        </p:nvSpPr>
        <p:spPr>
          <a:xfrm>
            <a:off x="4176289" y="2947175"/>
            <a:ext cx="791400" cy="754200"/>
          </a:xfrm>
          <a:prstGeom prst="roundRect">
            <a:avLst>
              <a:gd fmla="val 16667" name="adj"/>
            </a:avLst>
          </a:prstGeom>
          <a:solidFill>
            <a:srgbClr val="FFE5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5"/>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#1d1d1b</a:t>
            </a:r>
            <a:endParaRPr sz="1000">
              <a:solidFill>
                <a:srgbClr val="FFFFFF"/>
              </a:solidFill>
            </a:endParaRPr>
          </a:p>
        </p:txBody>
      </p:sp>
      <p:sp>
        <p:nvSpPr>
          <p:cNvPr id="2425" name="Google Shape;2425;p75"/>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#fffdfd</a:t>
            </a:r>
            <a:endParaRPr sz="1000">
              <a:solidFill>
                <a:schemeClr val="dk1"/>
              </a:solidFill>
            </a:endParaRPr>
          </a:p>
        </p:txBody>
      </p:sp>
      <p:sp>
        <p:nvSpPr>
          <p:cNvPr id="2426" name="Google Shape;2426;p75"/>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#ffe5df</a:t>
            </a:r>
            <a:endParaRPr sz="1000">
              <a:solidFill>
                <a:schemeClr val="dk1"/>
              </a:solidFill>
            </a:endParaRPr>
          </a:p>
        </p:txBody>
      </p:sp>
      <p:sp>
        <p:nvSpPr>
          <p:cNvPr id="2427" name="Google Shape;2427;p75"/>
          <p:cNvSpPr/>
          <p:nvPr/>
        </p:nvSpPr>
        <p:spPr>
          <a:xfrm>
            <a:off x="5238125" y="2947175"/>
            <a:ext cx="791400" cy="754200"/>
          </a:xfrm>
          <a:prstGeom prst="roundRect">
            <a:avLst>
              <a:gd fmla="val 16667" name="adj"/>
            </a:avLst>
          </a:prstGeom>
          <a:solidFill>
            <a:srgbClr val="D4747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5"/>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#d4747a</a:t>
            </a:r>
            <a:endParaRPr sz="1000">
              <a:solidFill>
                <a:srgbClr val="FFFFFF"/>
              </a:solidFill>
            </a:endParaRPr>
          </a:p>
        </p:txBody>
      </p:sp>
      <p:sp>
        <p:nvSpPr>
          <p:cNvPr id="2429" name="Google Shape;2429;p75"/>
          <p:cNvSpPr/>
          <p:nvPr/>
        </p:nvSpPr>
        <p:spPr>
          <a:xfrm>
            <a:off x="2583563" y="3878275"/>
            <a:ext cx="791400" cy="754200"/>
          </a:xfrm>
          <a:prstGeom prst="roundRect">
            <a:avLst>
              <a:gd fmla="val 16667" name="adj"/>
            </a:avLst>
          </a:prstGeom>
          <a:solidFill>
            <a:srgbClr val="F8AE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5"/>
          <p:cNvSpPr/>
          <p:nvPr/>
        </p:nvSpPr>
        <p:spPr>
          <a:xfrm>
            <a:off x="3645382" y="3878275"/>
            <a:ext cx="791400" cy="754200"/>
          </a:xfrm>
          <a:prstGeom prst="roundRect">
            <a:avLst>
              <a:gd fmla="val 16667" name="adj"/>
            </a:avLst>
          </a:prstGeom>
          <a:solidFill>
            <a:srgbClr val="569A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5"/>
          <p:cNvSpPr/>
          <p:nvPr/>
        </p:nvSpPr>
        <p:spPr>
          <a:xfrm>
            <a:off x="4707202" y="3878275"/>
            <a:ext cx="791400" cy="754200"/>
          </a:xfrm>
          <a:prstGeom prst="roundRect">
            <a:avLst>
              <a:gd fmla="val 16667" name="adj"/>
            </a:avLst>
          </a:prstGeom>
          <a:solidFill>
            <a:srgbClr val="2B81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5"/>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#f8ae6e</a:t>
            </a:r>
            <a:endParaRPr sz="1000">
              <a:solidFill>
                <a:srgbClr val="FFFFFF"/>
              </a:solidFill>
            </a:endParaRPr>
          </a:p>
        </p:txBody>
      </p:sp>
      <p:sp>
        <p:nvSpPr>
          <p:cNvPr id="2433" name="Google Shape;2433;p75"/>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#569acc</a:t>
            </a:r>
            <a:endParaRPr sz="1000">
              <a:solidFill>
                <a:srgbClr val="FFFFFF"/>
              </a:solidFill>
            </a:endParaRPr>
          </a:p>
        </p:txBody>
      </p:sp>
      <p:sp>
        <p:nvSpPr>
          <p:cNvPr id="2434" name="Google Shape;2434;p75"/>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#2b8187</a:t>
            </a:r>
            <a:endParaRPr sz="1000">
              <a:solidFill>
                <a:srgbClr val="FFFFFF"/>
              </a:solidFill>
            </a:endParaRPr>
          </a:p>
        </p:txBody>
      </p:sp>
      <p:sp>
        <p:nvSpPr>
          <p:cNvPr id="2435" name="Google Shape;2435;p75"/>
          <p:cNvSpPr/>
          <p:nvPr/>
        </p:nvSpPr>
        <p:spPr>
          <a:xfrm>
            <a:off x="5769038"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5"/>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437" name="Google Shape;2437;p75"/>
          <p:cNvSpPr/>
          <p:nvPr/>
        </p:nvSpPr>
        <p:spPr>
          <a:xfrm>
            <a:off x="6299950" y="2947175"/>
            <a:ext cx="791400" cy="754200"/>
          </a:xfrm>
          <a:prstGeom prst="roundRect">
            <a:avLst>
              <a:gd fmla="val 16667" name="adj"/>
            </a:avLst>
          </a:prstGeom>
          <a:solidFill>
            <a:srgbClr val="9F35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5"/>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#9f353d</a:t>
            </a:r>
            <a:endParaRPr sz="1000">
              <a:solidFill>
                <a:srgbClr val="FFFFFF"/>
              </a:solidFill>
            </a:endParaRPr>
          </a:p>
        </p:txBody>
      </p:sp>
      <p:sp>
        <p:nvSpPr>
          <p:cNvPr id="2439" name="Google Shape;2439;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43" name="Shape 2443"/>
        <p:cNvGrpSpPr/>
        <p:nvPr/>
      </p:nvGrpSpPr>
      <p:grpSpPr>
        <a:xfrm>
          <a:off x="0" y="0"/>
          <a:ext cx="0" cy="0"/>
          <a:chOff x="0" y="0"/>
          <a:chExt cx="0" cy="0"/>
        </a:xfrm>
      </p:grpSpPr>
      <p:sp>
        <p:nvSpPr>
          <p:cNvPr id="2444" name="Google Shape;2444;p76"/>
          <p:cNvSpPr txBox="1"/>
          <p:nvPr/>
        </p:nvSpPr>
        <p:spPr>
          <a:xfrm>
            <a:off x="723450" y="1187975"/>
            <a:ext cx="76890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445" name="Google Shape;2445;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446" name="Google Shape;2446;p76"/>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447" name="Google Shape;2447;p76">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448" name="Google Shape;2448;p76">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449" name="Google Shape;2449;p76">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450" name="Google Shape;2450;p76">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451" name="Google Shape;2451;p76"/>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452" name="Google Shape;2452;p76"/>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453" name="Google Shape;2453;p76"/>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454" name="Google Shape;2454;p76"/>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455" name="Google Shape;2455;p76">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59" name="Shape 2459"/>
        <p:cNvGrpSpPr/>
        <p:nvPr/>
      </p:nvGrpSpPr>
      <p:grpSpPr>
        <a:xfrm>
          <a:off x="0" y="0"/>
          <a:ext cx="0" cy="0"/>
          <a:chOff x="0" y="0"/>
          <a:chExt cx="0" cy="0"/>
        </a:xfrm>
      </p:grpSpPr>
      <p:grpSp>
        <p:nvGrpSpPr>
          <p:cNvPr id="2460" name="Google Shape;2460;p77"/>
          <p:cNvGrpSpPr/>
          <p:nvPr/>
        </p:nvGrpSpPr>
        <p:grpSpPr>
          <a:xfrm>
            <a:off x="5048544" y="3019584"/>
            <a:ext cx="442841" cy="514271"/>
            <a:chOff x="4727025" y="1332775"/>
            <a:chExt cx="59900" cy="69625"/>
          </a:xfrm>
        </p:grpSpPr>
        <p:sp>
          <p:nvSpPr>
            <p:cNvPr id="2461" name="Google Shape;2461;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77"/>
          <p:cNvGrpSpPr/>
          <p:nvPr/>
        </p:nvGrpSpPr>
        <p:grpSpPr>
          <a:xfrm>
            <a:off x="5723860" y="2267072"/>
            <a:ext cx="500909" cy="500899"/>
            <a:chOff x="4820425" y="1329900"/>
            <a:chExt cx="70175" cy="70350"/>
          </a:xfrm>
        </p:grpSpPr>
        <p:sp>
          <p:nvSpPr>
            <p:cNvPr id="2464" name="Google Shape;2464;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77"/>
          <p:cNvGrpSpPr/>
          <p:nvPr/>
        </p:nvGrpSpPr>
        <p:grpSpPr>
          <a:xfrm>
            <a:off x="6376484" y="2278862"/>
            <a:ext cx="538135" cy="493119"/>
            <a:chOff x="4903200" y="1331525"/>
            <a:chExt cx="73575" cy="67425"/>
          </a:xfrm>
        </p:grpSpPr>
        <p:sp>
          <p:nvSpPr>
            <p:cNvPr id="2469" name="Google Shape;2469;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470" name="Google Shape;2470;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77"/>
          <p:cNvGrpSpPr/>
          <p:nvPr/>
        </p:nvGrpSpPr>
        <p:grpSpPr>
          <a:xfrm>
            <a:off x="5636435" y="3020840"/>
            <a:ext cx="544563" cy="511895"/>
            <a:chOff x="4815575" y="1416800"/>
            <a:chExt cx="73750" cy="71400"/>
          </a:xfrm>
        </p:grpSpPr>
        <p:sp>
          <p:nvSpPr>
            <p:cNvPr id="2472" name="Google Shape;2472;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77"/>
          <p:cNvGrpSpPr/>
          <p:nvPr/>
        </p:nvGrpSpPr>
        <p:grpSpPr>
          <a:xfrm>
            <a:off x="6333060" y="3020546"/>
            <a:ext cx="602914" cy="512477"/>
            <a:chOff x="4902475" y="1418875"/>
            <a:chExt cx="74500" cy="63775"/>
          </a:xfrm>
        </p:grpSpPr>
        <p:sp>
          <p:nvSpPr>
            <p:cNvPr id="2476" name="Google Shape;2476;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77"/>
          <p:cNvGrpSpPr/>
          <p:nvPr/>
        </p:nvGrpSpPr>
        <p:grpSpPr>
          <a:xfrm>
            <a:off x="5748932" y="3759785"/>
            <a:ext cx="515391" cy="525699"/>
            <a:chOff x="4818100" y="1507675"/>
            <a:chExt cx="71225" cy="71625"/>
          </a:xfrm>
        </p:grpSpPr>
        <p:sp>
          <p:nvSpPr>
            <p:cNvPr id="2479" name="Google Shape;2479;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 name="Google Shape;2483;p77"/>
          <p:cNvGrpSpPr/>
          <p:nvPr/>
        </p:nvGrpSpPr>
        <p:grpSpPr>
          <a:xfrm>
            <a:off x="5087034" y="3781317"/>
            <a:ext cx="522956" cy="489869"/>
            <a:chOff x="4721450" y="1509475"/>
            <a:chExt cx="79350" cy="74325"/>
          </a:xfrm>
        </p:grpSpPr>
        <p:sp>
          <p:nvSpPr>
            <p:cNvPr id="2484" name="Google Shape;2484;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77"/>
          <p:cNvGrpSpPr/>
          <p:nvPr/>
        </p:nvGrpSpPr>
        <p:grpSpPr>
          <a:xfrm>
            <a:off x="6410277" y="3761069"/>
            <a:ext cx="525704" cy="535436"/>
            <a:chOff x="4906800" y="1507500"/>
            <a:chExt cx="70350" cy="71075"/>
          </a:xfrm>
        </p:grpSpPr>
        <p:sp>
          <p:nvSpPr>
            <p:cNvPr id="2489" name="Google Shape;2489;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77"/>
          <p:cNvGrpSpPr/>
          <p:nvPr/>
        </p:nvGrpSpPr>
        <p:grpSpPr>
          <a:xfrm>
            <a:off x="4443099" y="2267050"/>
            <a:ext cx="508054" cy="508095"/>
            <a:chOff x="3736598" y="2170606"/>
            <a:chExt cx="404889" cy="404889"/>
          </a:xfrm>
        </p:grpSpPr>
        <p:sp>
          <p:nvSpPr>
            <p:cNvPr id="2495" name="Google Shape;2495;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77"/>
          <p:cNvGrpSpPr/>
          <p:nvPr/>
        </p:nvGrpSpPr>
        <p:grpSpPr>
          <a:xfrm>
            <a:off x="3731139" y="2267145"/>
            <a:ext cx="575790" cy="507904"/>
            <a:chOff x="3161917" y="2170682"/>
            <a:chExt cx="458870" cy="404737"/>
          </a:xfrm>
        </p:grpSpPr>
        <p:sp>
          <p:nvSpPr>
            <p:cNvPr id="2500" name="Google Shape;2500;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501" name="Google Shape;2501;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77"/>
          <p:cNvGrpSpPr/>
          <p:nvPr/>
        </p:nvGrpSpPr>
        <p:grpSpPr>
          <a:xfrm>
            <a:off x="3758669" y="3027517"/>
            <a:ext cx="520730" cy="498567"/>
            <a:chOff x="3179914" y="2889488"/>
            <a:chExt cx="422876" cy="404911"/>
          </a:xfrm>
        </p:grpSpPr>
        <p:sp>
          <p:nvSpPr>
            <p:cNvPr id="2504" name="Google Shape;2504;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77"/>
          <p:cNvGrpSpPr/>
          <p:nvPr/>
        </p:nvGrpSpPr>
        <p:grpSpPr>
          <a:xfrm>
            <a:off x="4387349" y="3027477"/>
            <a:ext cx="516145" cy="498648"/>
            <a:chOff x="3729467" y="2889422"/>
            <a:chExt cx="419153" cy="404977"/>
          </a:xfrm>
        </p:grpSpPr>
        <p:sp>
          <p:nvSpPr>
            <p:cNvPr id="2511" name="Google Shape;2511;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8" name="Google Shape;2518;p77"/>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7"/>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7"/>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2" name="Google Shape;2522;p77"/>
          <p:cNvGrpSpPr/>
          <p:nvPr/>
        </p:nvGrpSpPr>
        <p:grpSpPr>
          <a:xfrm>
            <a:off x="7107677" y="2474362"/>
            <a:ext cx="166473" cy="141497"/>
            <a:chOff x="4660325" y="1866850"/>
            <a:chExt cx="68350" cy="58100"/>
          </a:xfrm>
        </p:grpSpPr>
        <p:sp>
          <p:nvSpPr>
            <p:cNvPr id="2523" name="Google Shape;2523;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77"/>
          <p:cNvGrpSpPr/>
          <p:nvPr/>
        </p:nvGrpSpPr>
        <p:grpSpPr>
          <a:xfrm>
            <a:off x="7417022" y="2500086"/>
            <a:ext cx="162515" cy="90049"/>
            <a:chOff x="4791775" y="1877500"/>
            <a:chExt cx="66725" cy="36975"/>
          </a:xfrm>
        </p:grpSpPr>
        <p:sp>
          <p:nvSpPr>
            <p:cNvPr id="2526" name="Google Shape;2526;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 name="Google Shape;2528;p77"/>
          <p:cNvGrpSpPr/>
          <p:nvPr/>
        </p:nvGrpSpPr>
        <p:grpSpPr>
          <a:xfrm>
            <a:off x="7738734" y="2500086"/>
            <a:ext cx="144979" cy="90049"/>
            <a:chOff x="4923925" y="1877500"/>
            <a:chExt cx="59525" cy="36975"/>
          </a:xfrm>
        </p:grpSpPr>
        <p:sp>
          <p:nvSpPr>
            <p:cNvPr id="2529" name="Google Shape;2529;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77"/>
          <p:cNvGrpSpPr/>
          <p:nvPr/>
        </p:nvGrpSpPr>
        <p:grpSpPr>
          <a:xfrm>
            <a:off x="8033226" y="2482277"/>
            <a:ext cx="141447" cy="125667"/>
            <a:chOff x="5058450" y="1870100"/>
            <a:chExt cx="58075" cy="51600"/>
          </a:xfrm>
        </p:grpSpPr>
        <p:sp>
          <p:nvSpPr>
            <p:cNvPr id="2532" name="Google Shape;2532;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77"/>
          <p:cNvGrpSpPr/>
          <p:nvPr/>
        </p:nvGrpSpPr>
        <p:grpSpPr>
          <a:xfrm>
            <a:off x="7447741" y="2904685"/>
            <a:ext cx="101077" cy="107645"/>
            <a:chOff x="4811425" y="2065025"/>
            <a:chExt cx="41500" cy="44200"/>
          </a:xfrm>
        </p:grpSpPr>
        <p:sp>
          <p:nvSpPr>
            <p:cNvPr id="2535" name="Google Shape;2535;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7" name="Google Shape;2537;p77"/>
          <p:cNvGrpSpPr/>
          <p:nvPr/>
        </p:nvGrpSpPr>
        <p:grpSpPr>
          <a:xfrm>
            <a:off x="7740178" y="2904898"/>
            <a:ext cx="120867" cy="107218"/>
            <a:chOff x="4929875" y="2065025"/>
            <a:chExt cx="49625" cy="44025"/>
          </a:xfrm>
        </p:grpSpPr>
        <p:sp>
          <p:nvSpPr>
            <p:cNvPr id="2538" name="Google Shape;2538;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0" name="Google Shape;2540;p77"/>
          <p:cNvGrpSpPr/>
          <p:nvPr/>
        </p:nvGrpSpPr>
        <p:grpSpPr>
          <a:xfrm>
            <a:off x="8068847" y="2907912"/>
            <a:ext cx="70206" cy="101191"/>
            <a:chOff x="5083925" y="2066350"/>
            <a:chExt cx="28825" cy="41550"/>
          </a:xfrm>
        </p:grpSpPr>
        <p:sp>
          <p:nvSpPr>
            <p:cNvPr id="2541" name="Google Shape;2541;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77"/>
          <p:cNvGrpSpPr/>
          <p:nvPr/>
        </p:nvGrpSpPr>
        <p:grpSpPr>
          <a:xfrm>
            <a:off x="7100401" y="2923559"/>
            <a:ext cx="181026" cy="69896"/>
            <a:chOff x="4659775" y="2072775"/>
            <a:chExt cx="74325" cy="28700"/>
          </a:xfrm>
        </p:grpSpPr>
        <p:sp>
          <p:nvSpPr>
            <p:cNvPr id="2544" name="Google Shape;2544;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77"/>
          <p:cNvGrpSpPr/>
          <p:nvPr/>
        </p:nvGrpSpPr>
        <p:grpSpPr>
          <a:xfrm>
            <a:off x="8020257" y="2714124"/>
            <a:ext cx="167387" cy="89197"/>
            <a:chOff x="4662475" y="1976500"/>
            <a:chExt cx="68725" cy="36625"/>
          </a:xfrm>
        </p:grpSpPr>
        <p:sp>
          <p:nvSpPr>
            <p:cNvPr id="2548" name="Google Shape;2548;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77"/>
          <p:cNvGrpSpPr/>
          <p:nvPr/>
        </p:nvGrpSpPr>
        <p:grpSpPr>
          <a:xfrm>
            <a:off x="7717162" y="2717564"/>
            <a:ext cx="166899" cy="82317"/>
            <a:chOff x="4920150" y="1977875"/>
            <a:chExt cx="68525" cy="33800"/>
          </a:xfrm>
        </p:grpSpPr>
        <p:sp>
          <p:nvSpPr>
            <p:cNvPr id="2552" name="Google Shape;2552;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 name="Google Shape;2555;p77"/>
          <p:cNvGrpSpPr/>
          <p:nvPr/>
        </p:nvGrpSpPr>
        <p:grpSpPr>
          <a:xfrm>
            <a:off x="7128319" y="3121482"/>
            <a:ext cx="125190" cy="127858"/>
            <a:chOff x="4676550" y="2160575"/>
            <a:chExt cx="51400" cy="52500"/>
          </a:xfrm>
        </p:grpSpPr>
        <p:sp>
          <p:nvSpPr>
            <p:cNvPr id="2556" name="Google Shape;2556;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9" name="Google Shape;2559;p77"/>
          <p:cNvGrpSpPr/>
          <p:nvPr/>
        </p:nvGrpSpPr>
        <p:grpSpPr>
          <a:xfrm>
            <a:off x="7425577" y="3128514"/>
            <a:ext cx="145405" cy="113794"/>
            <a:chOff x="4768325" y="2163475"/>
            <a:chExt cx="59700" cy="46725"/>
          </a:xfrm>
        </p:grpSpPr>
        <p:sp>
          <p:nvSpPr>
            <p:cNvPr id="2560" name="Google Shape;2560;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2" name="Google Shape;2562;p77"/>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7"/>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7"/>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7"/>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8" name="Google Shape;2568;p77"/>
          <p:cNvGrpSpPr/>
          <p:nvPr/>
        </p:nvGrpSpPr>
        <p:grpSpPr>
          <a:xfrm>
            <a:off x="7441895" y="3383608"/>
            <a:ext cx="112768" cy="106853"/>
            <a:chOff x="4768575" y="2253950"/>
            <a:chExt cx="46300" cy="43875"/>
          </a:xfrm>
        </p:grpSpPr>
        <p:sp>
          <p:nvSpPr>
            <p:cNvPr id="2569" name="Google Shape;2569;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1" name="Google Shape;2571;p77"/>
          <p:cNvGrpSpPr/>
          <p:nvPr/>
        </p:nvGrpSpPr>
        <p:grpSpPr>
          <a:xfrm>
            <a:off x="7741518" y="3872634"/>
            <a:ext cx="118187" cy="146246"/>
            <a:chOff x="4960900" y="2433225"/>
            <a:chExt cx="48525" cy="60050"/>
          </a:xfrm>
        </p:grpSpPr>
        <p:sp>
          <p:nvSpPr>
            <p:cNvPr id="2572" name="Google Shape;2572;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4" name="Google Shape;2574;p77"/>
          <p:cNvGrpSpPr/>
          <p:nvPr/>
        </p:nvGrpSpPr>
        <p:grpSpPr>
          <a:xfrm>
            <a:off x="7430083" y="4136695"/>
            <a:ext cx="136394" cy="143810"/>
            <a:chOff x="4854075" y="2527625"/>
            <a:chExt cx="56000" cy="59050"/>
          </a:xfrm>
        </p:grpSpPr>
        <p:sp>
          <p:nvSpPr>
            <p:cNvPr id="2575" name="Google Shape;2575;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7" name="Google Shape;2577;p77"/>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0" name="Google Shape;2580;p77"/>
          <p:cNvGrpSpPr/>
          <p:nvPr/>
        </p:nvGrpSpPr>
        <p:grpSpPr>
          <a:xfrm>
            <a:off x="8054294" y="3600439"/>
            <a:ext cx="99312" cy="160797"/>
            <a:chOff x="5059700" y="2334775"/>
            <a:chExt cx="40775" cy="66025"/>
          </a:xfrm>
        </p:grpSpPr>
        <p:sp>
          <p:nvSpPr>
            <p:cNvPr id="2581" name="Google Shape;2581;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77"/>
          <p:cNvGrpSpPr/>
          <p:nvPr/>
        </p:nvGrpSpPr>
        <p:grpSpPr>
          <a:xfrm>
            <a:off x="8011458" y="3865571"/>
            <a:ext cx="184984" cy="160371"/>
            <a:chOff x="5037700" y="2430325"/>
            <a:chExt cx="75950" cy="65850"/>
          </a:xfrm>
        </p:grpSpPr>
        <p:sp>
          <p:nvSpPr>
            <p:cNvPr id="2591" name="Google Shape;2591;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77"/>
          <p:cNvGrpSpPr/>
          <p:nvPr/>
        </p:nvGrpSpPr>
        <p:grpSpPr>
          <a:xfrm>
            <a:off x="7430964" y="3632023"/>
            <a:ext cx="173014" cy="97629"/>
            <a:chOff x="4756975" y="2341800"/>
            <a:chExt cx="91975" cy="51925"/>
          </a:xfrm>
        </p:grpSpPr>
        <p:sp>
          <p:nvSpPr>
            <p:cNvPr id="2594" name="Google Shape;2594;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4" name="Google Shape;2614;p77"/>
          <p:cNvGrpSpPr/>
          <p:nvPr/>
        </p:nvGrpSpPr>
        <p:grpSpPr>
          <a:xfrm>
            <a:off x="7697901" y="4120720"/>
            <a:ext cx="212497" cy="175761"/>
            <a:chOff x="4943575" y="2516350"/>
            <a:chExt cx="98675" cy="81700"/>
          </a:xfrm>
        </p:grpSpPr>
        <p:sp>
          <p:nvSpPr>
            <p:cNvPr id="2615" name="Google Shape;2615;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3" name="Google Shape;2693;p77"/>
          <p:cNvGrpSpPr/>
          <p:nvPr/>
        </p:nvGrpSpPr>
        <p:grpSpPr>
          <a:xfrm>
            <a:off x="1955962" y="3346963"/>
            <a:ext cx="965351" cy="134611"/>
            <a:chOff x="4411970" y="2962952"/>
            <a:chExt cx="706544" cy="104212"/>
          </a:xfrm>
        </p:grpSpPr>
        <p:sp>
          <p:nvSpPr>
            <p:cNvPr id="2694" name="Google Shape;2694;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77"/>
          <p:cNvGrpSpPr/>
          <p:nvPr/>
        </p:nvGrpSpPr>
        <p:grpSpPr>
          <a:xfrm>
            <a:off x="1955962" y="2935877"/>
            <a:ext cx="960158" cy="289172"/>
            <a:chOff x="4411970" y="2726085"/>
            <a:chExt cx="643107" cy="193659"/>
          </a:xfrm>
        </p:grpSpPr>
        <p:sp>
          <p:nvSpPr>
            <p:cNvPr id="2699" name="Google Shape;2699;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77"/>
          <p:cNvGrpSpPr/>
          <p:nvPr/>
        </p:nvGrpSpPr>
        <p:grpSpPr>
          <a:xfrm>
            <a:off x="958854" y="3201987"/>
            <a:ext cx="833173" cy="259209"/>
            <a:chOff x="4411970" y="4340222"/>
            <a:chExt cx="779467" cy="242683"/>
          </a:xfrm>
        </p:grpSpPr>
        <p:sp>
          <p:nvSpPr>
            <p:cNvPr id="2703" name="Google Shape;2703;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6" name="Google Shape;2706;p77"/>
          <p:cNvGrpSpPr/>
          <p:nvPr/>
        </p:nvGrpSpPr>
        <p:grpSpPr>
          <a:xfrm>
            <a:off x="1955962" y="2597733"/>
            <a:ext cx="965160" cy="216230"/>
            <a:chOff x="4411970" y="2468674"/>
            <a:chExt cx="747317" cy="167425"/>
          </a:xfrm>
        </p:grpSpPr>
        <p:sp>
          <p:nvSpPr>
            <p:cNvPr id="2707" name="Google Shape;2707;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77"/>
          <p:cNvGrpSpPr/>
          <p:nvPr/>
        </p:nvGrpSpPr>
        <p:grpSpPr>
          <a:xfrm>
            <a:off x="954709" y="2502450"/>
            <a:ext cx="810451" cy="319148"/>
            <a:chOff x="4411970" y="3686602"/>
            <a:chExt cx="797845" cy="314215"/>
          </a:xfrm>
        </p:grpSpPr>
        <p:sp>
          <p:nvSpPr>
            <p:cNvPr id="2710" name="Google Shape;2710;p7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77"/>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6" name="Google Shape;2716;p77"/>
          <p:cNvGrpSpPr/>
          <p:nvPr/>
        </p:nvGrpSpPr>
        <p:grpSpPr>
          <a:xfrm>
            <a:off x="954806" y="2256974"/>
            <a:ext cx="1970333" cy="208784"/>
            <a:chOff x="6336019" y="3733725"/>
            <a:chExt cx="2566206" cy="351310"/>
          </a:xfrm>
        </p:grpSpPr>
        <p:sp>
          <p:nvSpPr>
            <p:cNvPr id="2717" name="Google Shape;2717;p7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77"/>
          <p:cNvGrpSpPr/>
          <p:nvPr/>
        </p:nvGrpSpPr>
        <p:grpSpPr>
          <a:xfrm>
            <a:off x="1955962" y="3864529"/>
            <a:ext cx="946551" cy="153200"/>
            <a:chOff x="4404545" y="3301592"/>
            <a:chExt cx="782403" cy="129272"/>
          </a:xfrm>
        </p:grpSpPr>
        <p:sp>
          <p:nvSpPr>
            <p:cNvPr id="2722" name="Google Shape;2722;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4" name="Google Shape;2724;p77"/>
          <p:cNvGrpSpPr/>
          <p:nvPr/>
        </p:nvGrpSpPr>
        <p:grpSpPr>
          <a:xfrm>
            <a:off x="1955962" y="3603488"/>
            <a:ext cx="962257" cy="139127"/>
            <a:chOff x="4411970" y="3131459"/>
            <a:chExt cx="710520" cy="117397"/>
          </a:xfrm>
        </p:grpSpPr>
        <p:sp>
          <p:nvSpPr>
            <p:cNvPr id="2725" name="Google Shape;2725;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727" name="Google Shape;2727;p77"/>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8" name="Google Shape;2728;p77"/>
          <p:cNvGrpSpPr/>
          <p:nvPr/>
        </p:nvGrpSpPr>
        <p:grpSpPr>
          <a:xfrm>
            <a:off x="956107" y="3538282"/>
            <a:ext cx="823838" cy="458988"/>
            <a:chOff x="4411970" y="1801825"/>
            <a:chExt cx="734586" cy="409262"/>
          </a:xfrm>
        </p:grpSpPr>
        <p:sp>
          <p:nvSpPr>
            <p:cNvPr id="2729" name="Google Shape;2729;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77"/>
          <p:cNvGrpSpPr/>
          <p:nvPr/>
        </p:nvGrpSpPr>
        <p:grpSpPr>
          <a:xfrm>
            <a:off x="956107" y="4086708"/>
            <a:ext cx="856348" cy="212039"/>
            <a:chOff x="4411970" y="2233974"/>
            <a:chExt cx="763574" cy="189068"/>
          </a:xfrm>
        </p:grpSpPr>
        <p:sp>
          <p:nvSpPr>
            <p:cNvPr id="2732" name="Google Shape;2732;p7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4" name="Google Shape;2734;p77"/>
          <p:cNvGrpSpPr/>
          <p:nvPr/>
        </p:nvGrpSpPr>
        <p:grpSpPr>
          <a:xfrm>
            <a:off x="3066303" y="2262044"/>
            <a:ext cx="511602" cy="511602"/>
            <a:chOff x="5681300" y="2527788"/>
            <a:chExt cx="805800" cy="805800"/>
          </a:xfrm>
        </p:grpSpPr>
        <p:sp>
          <p:nvSpPr>
            <p:cNvPr id="2735" name="Google Shape;2735;p7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77"/>
          <p:cNvGrpSpPr/>
          <p:nvPr/>
        </p:nvGrpSpPr>
        <p:grpSpPr>
          <a:xfrm>
            <a:off x="3063497" y="3028627"/>
            <a:ext cx="513021" cy="512935"/>
            <a:chOff x="4049800" y="640400"/>
            <a:chExt cx="858900" cy="858900"/>
          </a:xfrm>
        </p:grpSpPr>
        <p:sp>
          <p:nvSpPr>
            <p:cNvPr id="2738" name="Google Shape;2738;p7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0" name="Google Shape;2740;p77"/>
          <p:cNvGrpSpPr/>
          <p:nvPr/>
        </p:nvGrpSpPr>
        <p:grpSpPr>
          <a:xfrm>
            <a:off x="2980696" y="3680519"/>
            <a:ext cx="686489" cy="686585"/>
            <a:chOff x="5080188" y="927900"/>
            <a:chExt cx="961200" cy="961200"/>
          </a:xfrm>
        </p:grpSpPr>
        <p:sp>
          <p:nvSpPr>
            <p:cNvPr id="2741" name="Google Shape;2741;p7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77"/>
          <p:cNvGrpSpPr/>
          <p:nvPr/>
        </p:nvGrpSpPr>
        <p:grpSpPr>
          <a:xfrm>
            <a:off x="3763848" y="3773248"/>
            <a:ext cx="510373" cy="510937"/>
            <a:chOff x="7508249" y="1522825"/>
            <a:chExt cx="1326332" cy="1322987"/>
          </a:xfrm>
        </p:grpSpPr>
        <p:sp>
          <p:nvSpPr>
            <p:cNvPr id="2750" name="Google Shape;2750;p7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7"/>
          <p:cNvGrpSpPr/>
          <p:nvPr/>
        </p:nvGrpSpPr>
        <p:grpSpPr>
          <a:xfrm>
            <a:off x="4455441" y="3774653"/>
            <a:ext cx="492652" cy="503348"/>
            <a:chOff x="6039282" y="1042577"/>
            <a:chExt cx="734315" cy="731929"/>
          </a:xfrm>
        </p:grpSpPr>
        <p:sp>
          <p:nvSpPr>
            <p:cNvPr id="2761" name="Google Shape;2761;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77"/>
          <p:cNvGrpSpPr/>
          <p:nvPr/>
        </p:nvGrpSpPr>
        <p:grpSpPr>
          <a:xfrm>
            <a:off x="5095855" y="2270694"/>
            <a:ext cx="483304" cy="504902"/>
            <a:chOff x="1825800" y="1651625"/>
            <a:chExt cx="568125" cy="591775"/>
          </a:xfrm>
        </p:grpSpPr>
        <p:sp>
          <p:nvSpPr>
            <p:cNvPr id="2783" name="Google Shape;2783;p7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9" name="Google Shape;2789;p77"/>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794" name="Google Shape;2794;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8" name="Shape 2798"/>
        <p:cNvGrpSpPr/>
        <p:nvPr/>
      </p:nvGrpSpPr>
      <p:grpSpPr>
        <a:xfrm>
          <a:off x="0" y="0"/>
          <a:ext cx="0" cy="0"/>
          <a:chOff x="0" y="0"/>
          <a:chExt cx="0" cy="0"/>
        </a:xfrm>
      </p:grpSpPr>
      <p:grpSp>
        <p:nvGrpSpPr>
          <p:cNvPr id="2799" name="Google Shape;2799;p78"/>
          <p:cNvGrpSpPr/>
          <p:nvPr/>
        </p:nvGrpSpPr>
        <p:grpSpPr>
          <a:xfrm>
            <a:off x="722059" y="955168"/>
            <a:ext cx="2492868" cy="1379876"/>
            <a:chOff x="2654821" y="2311071"/>
            <a:chExt cx="2279715" cy="1262120"/>
          </a:xfrm>
        </p:grpSpPr>
        <p:grpSp>
          <p:nvGrpSpPr>
            <p:cNvPr id="2800" name="Google Shape;2800;p78"/>
            <p:cNvGrpSpPr/>
            <p:nvPr/>
          </p:nvGrpSpPr>
          <p:grpSpPr>
            <a:xfrm>
              <a:off x="4034269" y="2840745"/>
              <a:ext cx="40212" cy="36437"/>
              <a:chOff x="4293400" y="2574725"/>
              <a:chExt cx="84425" cy="80100"/>
            </a:xfrm>
          </p:grpSpPr>
          <p:sp>
            <p:nvSpPr>
              <p:cNvPr id="2801" name="Google Shape;2801;p7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802" name="Google Shape;2802;p7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3" name="Google Shape;2803;p78"/>
            <p:cNvGrpSpPr/>
            <p:nvPr/>
          </p:nvGrpSpPr>
          <p:grpSpPr>
            <a:xfrm>
              <a:off x="3894606" y="2334874"/>
              <a:ext cx="913198" cy="518984"/>
              <a:chOff x="4000175" y="1462675"/>
              <a:chExt cx="1917275" cy="1140875"/>
            </a:xfrm>
          </p:grpSpPr>
          <p:sp>
            <p:nvSpPr>
              <p:cNvPr id="2804" name="Google Shape;2804;p7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805" name="Google Shape;2805;p78"/>
              <p:cNvGrpSpPr/>
              <p:nvPr/>
            </p:nvGrpSpPr>
            <p:grpSpPr>
              <a:xfrm>
                <a:off x="4000175" y="1462675"/>
                <a:ext cx="1917275" cy="1140875"/>
                <a:chOff x="4000175" y="1462675"/>
                <a:chExt cx="1917275" cy="1140875"/>
              </a:xfrm>
            </p:grpSpPr>
            <p:sp>
              <p:nvSpPr>
                <p:cNvPr id="2806" name="Google Shape;2806;p7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807" name="Google Shape;2807;p7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11" name="Google Shape;2811;p7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2" name="Google Shape;2812;p78"/>
            <p:cNvGrpSpPr/>
            <p:nvPr/>
          </p:nvGrpSpPr>
          <p:grpSpPr>
            <a:xfrm>
              <a:off x="3875768" y="2846704"/>
              <a:ext cx="44796" cy="47366"/>
              <a:chOff x="3960625" y="2587825"/>
              <a:chExt cx="94050" cy="104125"/>
            </a:xfrm>
          </p:grpSpPr>
          <p:sp>
            <p:nvSpPr>
              <p:cNvPr id="2813" name="Google Shape;2813;p7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814" name="Google Shape;2814;p7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5" name="Google Shape;2815;p78"/>
            <p:cNvGrpSpPr/>
            <p:nvPr/>
          </p:nvGrpSpPr>
          <p:grpSpPr>
            <a:xfrm>
              <a:off x="3782759" y="2807162"/>
              <a:ext cx="82686" cy="85487"/>
              <a:chOff x="3765350" y="2500900"/>
              <a:chExt cx="173600" cy="187925"/>
            </a:xfrm>
          </p:grpSpPr>
          <p:sp>
            <p:nvSpPr>
              <p:cNvPr id="2816" name="Google Shape;2816;p7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817" name="Google Shape;2817;p7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78"/>
            <p:cNvGrpSpPr/>
            <p:nvPr/>
          </p:nvGrpSpPr>
          <p:grpSpPr>
            <a:xfrm>
              <a:off x="3775674" y="2798496"/>
              <a:ext cx="40545" cy="23564"/>
              <a:chOff x="3750475" y="2481850"/>
              <a:chExt cx="85125" cy="51800"/>
            </a:xfrm>
          </p:grpSpPr>
          <p:sp>
            <p:nvSpPr>
              <p:cNvPr id="2823" name="Google Shape;2823;p7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825" name="Google Shape;2825;p78"/>
            <p:cNvGrpSpPr/>
            <p:nvPr/>
          </p:nvGrpSpPr>
          <p:grpSpPr>
            <a:xfrm>
              <a:off x="3716946" y="2776024"/>
              <a:ext cx="81971" cy="76912"/>
              <a:chOff x="3627175" y="2432450"/>
              <a:chExt cx="172100" cy="169075"/>
            </a:xfrm>
          </p:grpSpPr>
          <p:sp>
            <p:nvSpPr>
              <p:cNvPr id="2826" name="Google Shape;2826;p7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828" name="Google Shape;2828;p7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829" name="Google Shape;2829;p78"/>
            <p:cNvGrpSpPr/>
            <p:nvPr/>
          </p:nvGrpSpPr>
          <p:grpSpPr>
            <a:xfrm>
              <a:off x="3685682" y="2845624"/>
              <a:ext cx="29311" cy="45055"/>
              <a:chOff x="3561536" y="2585450"/>
              <a:chExt cx="61539" cy="99045"/>
            </a:xfrm>
          </p:grpSpPr>
          <p:sp>
            <p:nvSpPr>
              <p:cNvPr id="2830" name="Google Shape;2830;p7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832" name="Google Shape;2832;p78"/>
            <p:cNvGrpSpPr/>
            <p:nvPr/>
          </p:nvGrpSpPr>
          <p:grpSpPr>
            <a:xfrm>
              <a:off x="3849905" y="2572252"/>
              <a:ext cx="74339" cy="119559"/>
              <a:chOff x="3906325" y="1984500"/>
              <a:chExt cx="156075" cy="262825"/>
            </a:xfrm>
          </p:grpSpPr>
          <p:sp>
            <p:nvSpPr>
              <p:cNvPr id="2833" name="Google Shape;2833;p7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834" name="Google Shape;2834;p7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78"/>
            <p:cNvGrpSpPr/>
            <p:nvPr/>
          </p:nvGrpSpPr>
          <p:grpSpPr>
            <a:xfrm>
              <a:off x="2654821" y="2414345"/>
              <a:ext cx="667570" cy="558731"/>
              <a:chOff x="1397225" y="1637375"/>
              <a:chExt cx="1401575" cy="1228250"/>
            </a:xfrm>
          </p:grpSpPr>
          <p:sp>
            <p:nvSpPr>
              <p:cNvPr id="2836" name="Google Shape;2836;p7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837" name="Google Shape;2837;p78"/>
              <p:cNvGrpSpPr/>
              <p:nvPr/>
            </p:nvGrpSpPr>
            <p:grpSpPr>
              <a:xfrm>
                <a:off x="1397225" y="1637375"/>
                <a:ext cx="1398775" cy="1228250"/>
                <a:chOff x="1397225" y="1637375"/>
                <a:chExt cx="1398775" cy="1228250"/>
              </a:xfrm>
            </p:grpSpPr>
            <p:sp>
              <p:nvSpPr>
                <p:cNvPr id="2838" name="Google Shape;2838;p7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0" name="Google Shape;2840;p78"/>
            <p:cNvGrpSpPr/>
            <p:nvPr/>
          </p:nvGrpSpPr>
          <p:grpSpPr>
            <a:xfrm>
              <a:off x="3230417" y="3103734"/>
              <a:ext cx="282982" cy="280332"/>
              <a:chOff x="2605700" y="3152850"/>
              <a:chExt cx="594125" cy="616250"/>
            </a:xfrm>
          </p:grpSpPr>
          <p:sp>
            <p:nvSpPr>
              <p:cNvPr id="2841" name="Google Shape;2841;p7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842" name="Google Shape;2842;p7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843" name="Google Shape;2843;p78"/>
            <p:cNvGrpSpPr/>
            <p:nvPr/>
          </p:nvGrpSpPr>
          <p:grpSpPr>
            <a:xfrm>
              <a:off x="3265985" y="3226989"/>
              <a:ext cx="87151" cy="346202"/>
              <a:chOff x="2680375" y="3423800"/>
              <a:chExt cx="182975" cy="761050"/>
            </a:xfrm>
          </p:grpSpPr>
          <p:sp>
            <p:nvSpPr>
              <p:cNvPr id="2844" name="Google Shape;2844;p7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845" name="Google Shape;2845;p7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78"/>
            <p:cNvGrpSpPr/>
            <p:nvPr/>
          </p:nvGrpSpPr>
          <p:grpSpPr>
            <a:xfrm>
              <a:off x="3855466" y="3289811"/>
              <a:ext cx="112514" cy="94210"/>
              <a:chOff x="3918000" y="3561900"/>
              <a:chExt cx="236225" cy="207100"/>
            </a:xfrm>
          </p:grpSpPr>
          <p:sp>
            <p:nvSpPr>
              <p:cNvPr id="2847" name="Google Shape;2847;p7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848" name="Google Shape;2848;p7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9" name="Google Shape;2849;p7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852" name="Google Shape;2852;p78"/>
            <p:cNvGrpSpPr/>
            <p:nvPr/>
          </p:nvGrpSpPr>
          <p:grpSpPr>
            <a:xfrm>
              <a:off x="2905224" y="2311071"/>
              <a:ext cx="596721" cy="528992"/>
              <a:chOff x="1922950" y="1410350"/>
              <a:chExt cx="1252825" cy="1162875"/>
            </a:xfrm>
          </p:grpSpPr>
          <p:sp>
            <p:nvSpPr>
              <p:cNvPr id="2853" name="Google Shape;2853;p7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869" name="Google Shape;2869;p7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89" name="Google Shape;2889;p7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90" name="Google Shape;2890;p7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1" name="Google Shape;2891;p78"/>
            <p:cNvGrpSpPr/>
            <p:nvPr/>
          </p:nvGrpSpPr>
          <p:grpSpPr>
            <a:xfrm>
              <a:off x="3280929" y="3294542"/>
              <a:ext cx="109894" cy="272224"/>
              <a:chOff x="2711750" y="3572300"/>
              <a:chExt cx="230725" cy="598425"/>
            </a:xfrm>
          </p:grpSpPr>
          <p:sp>
            <p:nvSpPr>
              <p:cNvPr id="2892" name="Google Shape;2892;p7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4" name="Google Shape;2894;p7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5" name="Google Shape;2895;p78"/>
            <p:cNvGrpSpPr/>
            <p:nvPr/>
          </p:nvGrpSpPr>
          <p:grpSpPr>
            <a:xfrm>
              <a:off x="3790439" y="2408636"/>
              <a:ext cx="73017" cy="75684"/>
              <a:chOff x="3781475" y="1624825"/>
              <a:chExt cx="153300" cy="166375"/>
            </a:xfrm>
          </p:grpSpPr>
          <p:sp>
            <p:nvSpPr>
              <p:cNvPr id="2896" name="Google Shape;2896;p7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0" name="Google Shape;2900;p7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7" name="Google Shape;2907;p78"/>
            <p:cNvGrpSpPr/>
            <p:nvPr/>
          </p:nvGrpSpPr>
          <p:grpSpPr>
            <a:xfrm>
              <a:off x="4403342" y="3107749"/>
              <a:ext cx="316680" cy="101374"/>
              <a:chOff x="5068275" y="3161675"/>
              <a:chExt cx="664875" cy="222850"/>
            </a:xfrm>
          </p:grpSpPr>
          <p:sp>
            <p:nvSpPr>
              <p:cNvPr id="2908" name="Google Shape;2908;p7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2" name="Google Shape;2912;p7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1" name="Google Shape;2941;p78"/>
            <p:cNvGrpSpPr/>
            <p:nvPr/>
          </p:nvGrpSpPr>
          <p:grpSpPr>
            <a:xfrm>
              <a:off x="3697513" y="2707266"/>
              <a:ext cx="59549" cy="79733"/>
              <a:chOff x="3586375" y="2281300"/>
              <a:chExt cx="125025" cy="175275"/>
            </a:xfrm>
          </p:grpSpPr>
          <p:sp>
            <p:nvSpPr>
              <p:cNvPr id="2942" name="Google Shape;2942;p7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7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5" name="Google Shape;2945;p78"/>
            <p:cNvGrpSpPr/>
            <p:nvPr/>
          </p:nvGrpSpPr>
          <p:grpSpPr>
            <a:xfrm>
              <a:off x="4513224" y="3221724"/>
              <a:ext cx="274563" cy="280321"/>
              <a:chOff x="5298975" y="3412225"/>
              <a:chExt cx="576450" cy="616225"/>
            </a:xfrm>
          </p:grpSpPr>
          <p:sp>
            <p:nvSpPr>
              <p:cNvPr id="2946" name="Google Shape;2946;p7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47" name="Google Shape;2947;p7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78"/>
            <p:cNvGrpSpPr/>
            <p:nvPr/>
          </p:nvGrpSpPr>
          <p:grpSpPr>
            <a:xfrm>
              <a:off x="4824403" y="3421846"/>
              <a:ext cx="110132" cy="130647"/>
              <a:chOff x="5952300" y="3852150"/>
              <a:chExt cx="231225" cy="287200"/>
            </a:xfrm>
          </p:grpSpPr>
          <p:sp>
            <p:nvSpPr>
              <p:cNvPr id="2949" name="Google Shape;2949;p7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1" name="Google Shape;2951;p7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9" name="Google Shape;2959;p78"/>
            <p:cNvGrpSpPr/>
            <p:nvPr/>
          </p:nvGrpSpPr>
          <p:grpSpPr>
            <a:xfrm>
              <a:off x="4295710" y="3079670"/>
              <a:ext cx="14968" cy="27135"/>
              <a:chOff x="4842300" y="3099950"/>
              <a:chExt cx="31425" cy="59650"/>
            </a:xfrm>
          </p:grpSpPr>
          <p:sp>
            <p:nvSpPr>
              <p:cNvPr id="2960" name="Google Shape;2960;p7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7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2" name="Google Shape;2972;p78"/>
            <p:cNvGrpSpPr/>
            <p:nvPr/>
          </p:nvGrpSpPr>
          <p:grpSpPr>
            <a:xfrm>
              <a:off x="3831056" y="2816010"/>
              <a:ext cx="37378" cy="27612"/>
              <a:chOff x="3866750" y="2520350"/>
              <a:chExt cx="78475" cy="60700"/>
            </a:xfrm>
          </p:grpSpPr>
          <p:sp>
            <p:nvSpPr>
              <p:cNvPr id="2973" name="Google Shape;2973;p7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7" name="Google Shape;2977;p7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94" name="Google Shape;2994;p7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06" name="Google Shape;3006;p7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9" name="Google Shape;3019;p78"/>
            <p:cNvGrpSpPr/>
            <p:nvPr/>
          </p:nvGrpSpPr>
          <p:grpSpPr>
            <a:xfrm>
              <a:off x="3632736" y="3051591"/>
              <a:ext cx="63288" cy="45217"/>
              <a:chOff x="3450375" y="3038225"/>
              <a:chExt cx="132875" cy="99400"/>
            </a:xfrm>
          </p:grpSpPr>
          <p:sp>
            <p:nvSpPr>
              <p:cNvPr id="3020" name="Google Shape;3020;p7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2" name="Google Shape;3022;p7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31" name="Google Shape;3031;p7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41" name="Google Shape;3041;p7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47" name="Google Shape;3047;p7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78"/>
          <p:cNvGrpSpPr/>
          <p:nvPr/>
        </p:nvGrpSpPr>
        <p:grpSpPr>
          <a:xfrm>
            <a:off x="719116" y="2850945"/>
            <a:ext cx="2622876" cy="1333540"/>
            <a:chOff x="238125" y="1038125"/>
            <a:chExt cx="7146800" cy="3633625"/>
          </a:xfrm>
        </p:grpSpPr>
        <p:sp>
          <p:nvSpPr>
            <p:cNvPr id="3058" name="Google Shape;3058;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78"/>
          <p:cNvGrpSpPr/>
          <p:nvPr/>
        </p:nvGrpSpPr>
        <p:grpSpPr>
          <a:xfrm>
            <a:off x="5834044" y="993055"/>
            <a:ext cx="2590840" cy="1380235"/>
            <a:chOff x="233350" y="949250"/>
            <a:chExt cx="7137300" cy="3802300"/>
          </a:xfrm>
        </p:grpSpPr>
        <p:sp>
          <p:nvSpPr>
            <p:cNvPr id="4631" name="Google Shape;4631;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78"/>
          <p:cNvGrpSpPr/>
          <p:nvPr/>
        </p:nvGrpSpPr>
        <p:grpSpPr>
          <a:xfrm>
            <a:off x="7648473" y="3037828"/>
            <a:ext cx="104231" cy="320340"/>
            <a:chOff x="7564426" y="3224343"/>
            <a:chExt cx="119985" cy="368801"/>
          </a:xfrm>
        </p:grpSpPr>
        <p:sp>
          <p:nvSpPr>
            <p:cNvPr id="4683" name="Google Shape;4683;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78"/>
          <p:cNvGrpSpPr/>
          <p:nvPr/>
        </p:nvGrpSpPr>
        <p:grpSpPr>
          <a:xfrm>
            <a:off x="7347962" y="3031929"/>
            <a:ext cx="189489" cy="332132"/>
            <a:chOff x="8370831" y="3202002"/>
            <a:chExt cx="218129" cy="382376"/>
          </a:xfrm>
        </p:grpSpPr>
        <p:sp>
          <p:nvSpPr>
            <p:cNvPr id="4686" name="Google Shape;4686;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78"/>
          <p:cNvGrpSpPr/>
          <p:nvPr/>
        </p:nvGrpSpPr>
        <p:grpSpPr>
          <a:xfrm>
            <a:off x="8071351" y="3443061"/>
            <a:ext cx="309429" cy="267000"/>
            <a:chOff x="6742064" y="3750480"/>
            <a:chExt cx="399315" cy="344560"/>
          </a:xfrm>
        </p:grpSpPr>
        <p:sp>
          <p:nvSpPr>
            <p:cNvPr id="4689" name="Google Shape;4689;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78"/>
          <p:cNvGrpSpPr/>
          <p:nvPr/>
        </p:nvGrpSpPr>
        <p:grpSpPr>
          <a:xfrm>
            <a:off x="7610370" y="3794109"/>
            <a:ext cx="180437" cy="281608"/>
            <a:chOff x="7248525" y="3739696"/>
            <a:chExt cx="230531" cy="359790"/>
          </a:xfrm>
        </p:grpSpPr>
        <p:sp>
          <p:nvSpPr>
            <p:cNvPr id="4692" name="Google Shape;4692;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78"/>
          <p:cNvGrpSpPr/>
          <p:nvPr/>
        </p:nvGrpSpPr>
        <p:grpSpPr>
          <a:xfrm>
            <a:off x="7856289" y="3437333"/>
            <a:ext cx="162896" cy="278710"/>
            <a:chOff x="7601242" y="3729267"/>
            <a:chExt cx="222566" cy="380803"/>
          </a:xfrm>
        </p:grpSpPr>
        <p:sp>
          <p:nvSpPr>
            <p:cNvPr id="4695" name="Google Shape;4695;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7" name="Google Shape;4697;p78"/>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8" name="Google Shape;4698;p78"/>
          <p:cNvGrpSpPr/>
          <p:nvPr/>
        </p:nvGrpSpPr>
        <p:grpSpPr>
          <a:xfrm>
            <a:off x="7345935" y="3438473"/>
            <a:ext cx="193543" cy="275990"/>
            <a:chOff x="8304647" y="3738687"/>
            <a:chExt cx="225076" cy="320956"/>
          </a:xfrm>
        </p:grpSpPr>
        <p:sp>
          <p:nvSpPr>
            <p:cNvPr id="4699" name="Google Shape;4699;p7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78"/>
          <p:cNvGrpSpPr/>
          <p:nvPr/>
        </p:nvGrpSpPr>
        <p:grpSpPr>
          <a:xfrm>
            <a:off x="7618427" y="3438473"/>
            <a:ext cx="178492" cy="275990"/>
            <a:chOff x="8615101" y="3738687"/>
            <a:chExt cx="207573" cy="320956"/>
          </a:xfrm>
        </p:grpSpPr>
        <p:sp>
          <p:nvSpPr>
            <p:cNvPr id="4703" name="Google Shape;4703;p7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6" name="Google Shape;4706;p78"/>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7" name="Google Shape;4707;p78"/>
          <p:cNvGrpSpPr/>
          <p:nvPr/>
        </p:nvGrpSpPr>
        <p:grpSpPr>
          <a:xfrm>
            <a:off x="6013132" y="3559961"/>
            <a:ext cx="557671" cy="511283"/>
            <a:chOff x="6015419" y="3716859"/>
            <a:chExt cx="557671" cy="511283"/>
          </a:xfrm>
        </p:grpSpPr>
        <p:sp>
          <p:nvSpPr>
            <p:cNvPr id="4708" name="Google Shape;4708;p7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9" name="Google Shape;4709;p78"/>
            <p:cNvGrpSpPr/>
            <p:nvPr/>
          </p:nvGrpSpPr>
          <p:grpSpPr>
            <a:xfrm>
              <a:off x="6036094" y="3716980"/>
              <a:ext cx="529860" cy="510468"/>
              <a:chOff x="6036094" y="3716980"/>
              <a:chExt cx="529860" cy="510468"/>
            </a:xfrm>
          </p:grpSpPr>
          <p:sp>
            <p:nvSpPr>
              <p:cNvPr id="4710" name="Google Shape;4710;p7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0" name="Google Shape;4720;p78"/>
          <p:cNvGrpSpPr/>
          <p:nvPr/>
        </p:nvGrpSpPr>
        <p:grpSpPr>
          <a:xfrm>
            <a:off x="6642017" y="2916730"/>
            <a:ext cx="576302" cy="511871"/>
            <a:chOff x="6644304" y="3073628"/>
            <a:chExt cx="576302" cy="511871"/>
          </a:xfrm>
        </p:grpSpPr>
        <p:sp>
          <p:nvSpPr>
            <p:cNvPr id="4721" name="Google Shape;4721;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2" name="Google Shape;4722;p78"/>
            <p:cNvGrpSpPr/>
            <p:nvPr/>
          </p:nvGrpSpPr>
          <p:grpSpPr>
            <a:xfrm>
              <a:off x="6712169" y="3085440"/>
              <a:ext cx="481622" cy="494913"/>
              <a:chOff x="6712169" y="3085440"/>
              <a:chExt cx="481622" cy="494913"/>
            </a:xfrm>
          </p:grpSpPr>
          <p:sp>
            <p:nvSpPr>
              <p:cNvPr id="4723" name="Google Shape;4723;p7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8" name="Google Shape;4728;p7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1" name="Google Shape;4731;p78"/>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2" name="Google Shape;4732;p78"/>
          <p:cNvGrpSpPr/>
          <p:nvPr/>
        </p:nvGrpSpPr>
        <p:grpSpPr>
          <a:xfrm>
            <a:off x="6649868" y="3559725"/>
            <a:ext cx="560631" cy="511352"/>
            <a:chOff x="6652154" y="3716623"/>
            <a:chExt cx="560631" cy="511352"/>
          </a:xfrm>
        </p:grpSpPr>
        <p:sp>
          <p:nvSpPr>
            <p:cNvPr id="4733" name="Google Shape;4733;p7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4" name="Google Shape;4734;p78"/>
            <p:cNvGrpSpPr/>
            <p:nvPr/>
          </p:nvGrpSpPr>
          <p:grpSpPr>
            <a:xfrm>
              <a:off x="6669657" y="3716715"/>
              <a:ext cx="466779" cy="464290"/>
              <a:chOff x="6669657" y="3716715"/>
              <a:chExt cx="466779" cy="464290"/>
            </a:xfrm>
          </p:grpSpPr>
          <p:sp>
            <p:nvSpPr>
              <p:cNvPr id="4735" name="Google Shape;4735;p7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8" name="Google Shape;4748;p78"/>
          <p:cNvGrpSpPr/>
          <p:nvPr/>
        </p:nvGrpSpPr>
        <p:grpSpPr>
          <a:xfrm>
            <a:off x="7843959" y="3841134"/>
            <a:ext cx="187557" cy="187557"/>
            <a:chOff x="8565775" y="671075"/>
            <a:chExt cx="441000" cy="441000"/>
          </a:xfrm>
        </p:grpSpPr>
        <p:sp>
          <p:nvSpPr>
            <p:cNvPr id="4749" name="Google Shape;4749;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1" name="Google Shape;4751;p78"/>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8"/>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3" name="Google Shape;4753;p78"/>
          <p:cNvGrpSpPr/>
          <p:nvPr/>
        </p:nvGrpSpPr>
        <p:grpSpPr>
          <a:xfrm>
            <a:off x="5997814" y="2919352"/>
            <a:ext cx="587871" cy="512373"/>
            <a:chOff x="6000100" y="3076250"/>
            <a:chExt cx="587871" cy="512373"/>
          </a:xfrm>
        </p:grpSpPr>
        <p:sp>
          <p:nvSpPr>
            <p:cNvPr id="4754" name="Google Shape;4754;p7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5" name="Google Shape;4755;p78"/>
            <p:cNvGrpSpPr/>
            <p:nvPr/>
          </p:nvGrpSpPr>
          <p:grpSpPr>
            <a:xfrm>
              <a:off x="6031360" y="3076713"/>
              <a:ext cx="539107" cy="480965"/>
              <a:chOff x="6031360" y="3076713"/>
              <a:chExt cx="539107" cy="480965"/>
            </a:xfrm>
          </p:grpSpPr>
          <p:sp>
            <p:nvSpPr>
              <p:cNvPr id="4756" name="Google Shape;4756;p7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3" name="Google Shape;4763;p78"/>
          <p:cNvGrpSpPr/>
          <p:nvPr/>
        </p:nvGrpSpPr>
        <p:grpSpPr>
          <a:xfrm>
            <a:off x="3369305" y="938716"/>
            <a:ext cx="2310381" cy="1488888"/>
            <a:chOff x="229225" y="549050"/>
            <a:chExt cx="7161750" cy="4615275"/>
          </a:xfrm>
        </p:grpSpPr>
        <p:sp>
          <p:nvSpPr>
            <p:cNvPr id="4764" name="Google Shape;4764;p7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78"/>
          <p:cNvGrpSpPr/>
          <p:nvPr/>
        </p:nvGrpSpPr>
        <p:grpSpPr>
          <a:xfrm>
            <a:off x="3514723" y="2830563"/>
            <a:ext cx="2310282" cy="1374222"/>
            <a:chOff x="238125" y="732525"/>
            <a:chExt cx="7130500" cy="4241425"/>
          </a:xfrm>
        </p:grpSpPr>
        <p:sp>
          <p:nvSpPr>
            <p:cNvPr id="4882" name="Google Shape;4882;p7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9" name="Shape 4999"/>
        <p:cNvGrpSpPr/>
        <p:nvPr/>
      </p:nvGrpSpPr>
      <p:grpSpPr>
        <a:xfrm>
          <a:off x="0" y="0"/>
          <a:ext cx="0" cy="0"/>
          <a:chOff x="0" y="0"/>
          <a:chExt cx="0" cy="0"/>
        </a:xfrm>
      </p:grpSpPr>
      <p:grpSp>
        <p:nvGrpSpPr>
          <p:cNvPr id="5000" name="Google Shape;5000;p79"/>
          <p:cNvGrpSpPr/>
          <p:nvPr/>
        </p:nvGrpSpPr>
        <p:grpSpPr>
          <a:xfrm>
            <a:off x="725414" y="969763"/>
            <a:ext cx="2507799" cy="206239"/>
            <a:chOff x="106648" y="895722"/>
            <a:chExt cx="4481413" cy="374300"/>
          </a:xfrm>
        </p:grpSpPr>
        <p:grpSp>
          <p:nvGrpSpPr>
            <p:cNvPr id="5001" name="Google Shape;5001;p79"/>
            <p:cNvGrpSpPr/>
            <p:nvPr/>
          </p:nvGrpSpPr>
          <p:grpSpPr>
            <a:xfrm>
              <a:off x="2233276" y="895722"/>
              <a:ext cx="1082667" cy="223591"/>
              <a:chOff x="4808316" y="2800065"/>
              <a:chExt cx="1999386" cy="412910"/>
            </a:xfrm>
          </p:grpSpPr>
          <p:sp>
            <p:nvSpPr>
              <p:cNvPr id="5002" name="Google Shape;5002;p7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3" name="Google Shape;5003;p79"/>
              <p:cNvGrpSpPr/>
              <p:nvPr/>
            </p:nvGrpSpPr>
            <p:grpSpPr>
              <a:xfrm>
                <a:off x="4808316" y="2800065"/>
                <a:ext cx="92400" cy="411825"/>
                <a:chOff x="845575" y="2563700"/>
                <a:chExt cx="92400" cy="411825"/>
              </a:xfrm>
            </p:grpSpPr>
            <p:cxnSp>
              <p:nvCxnSpPr>
                <p:cNvPr id="5004" name="Google Shape;5004;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05" name="Google Shape;5005;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6" name="Google Shape;5006;p79"/>
            <p:cNvGrpSpPr/>
            <p:nvPr/>
          </p:nvGrpSpPr>
          <p:grpSpPr>
            <a:xfrm>
              <a:off x="106648" y="895722"/>
              <a:ext cx="1088401" cy="223591"/>
              <a:chOff x="881025" y="2800065"/>
              <a:chExt cx="2009975" cy="412910"/>
            </a:xfrm>
          </p:grpSpPr>
          <p:sp>
            <p:nvSpPr>
              <p:cNvPr id="5007" name="Google Shape;5007;p7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8" name="Google Shape;5008;p79"/>
              <p:cNvGrpSpPr/>
              <p:nvPr/>
            </p:nvGrpSpPr>
            <p:grpSpPr>
              <a:xfrm>
                <a:off x="881025" y="2800065"/>
                <a:ext cx="92400" cy="411825"/>
                <a:chOff x="845575" y="2563700"/>
                <a:chExt cx="92400" cy="411825"/>
              </a:xfrm>
            </p:grpSpPr>
            <p:cxnSp>
              <p:nvCxnSpPr>
                <p:cNvPr id="5009" name="Google Shape;5009;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10" name="Google Shape;5010;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1" name="Google Shape;5011;p79"/>
            <p:cNvGrpSpPr/>
            <p:nvPr/>
          </p:nvGrpSpPr>
          <p:grpSpPr>
            <a:xfrm>
              <a:off x="1172346" y="1047018"/>
              <a:ext cx="1083151" cy="223003"/>
              <a:chOff x="2849073" y="3079467"/>
              <a:chExt cx="2000279" cy="411825"/>
            </a:xfrm>
          </p:grpSpPr>
          <p:sp>
            <p:nvSpPr>
              <p:cNvPr id="5012" name="Google Shape;5012;p7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3" name="Google Shape;5013;p79"/>
              <p:cNvGrpSpPr/>
              <p:nvPr/>
            </p:nvGrpSpPr>
            <p:grpSpPr>
              <a:xfrm rot="10800000">
                <a:off x="2849073" y="3079467"/>
                <a:ext cx="92400" cy="411825"/>
                <a:chOff x="2070100" y="2563700"/>
                <a:chExt cx="92400" cy="411825"/>
              </a:xfrm>
            </p:grpSpPr>
            <p:cxnSp>
              <p:nvCxnSpPr>
                <p:cNvPr id="5014" name="Google Shape;5014;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15" name="Google Shape;5015;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6" name="Google Shape;5016;p79"/>
            <p:cNvGrpSpPr/>
            <p:nvPr/>
          </p:nvGrpSpPr>
          <p:grpSpPr>
            <a:xfrm>
              <a:off x="3290132" y="1047018"/>
              <a:ext cx="1297929" cy="223003"/>
              <a:chOff x="6760035" y="3079467"/>
              <a:chExt cx="2396914" cy="411825"/>
            </a:xfrm>
          </p:grpSpPr>
          <p:sp>
            <p:nvSpPr>
              <p:cNvPr id="5017" name="Google Shape;5017;p7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8" name="Google Shape;5018;p79"/>
              <p:cNvGrpSpPr/>
              <p:nvPr/>
            </p:nvGrpSpPr>
            <p:grpSpPr>
              <a:xfrm rot="10800000">
                <a:off x="6760035" y="3079467"/>
                <a:ext cx="92400" cy="411825"/>
                <a:chOff x="2070100" y="2563700"/>
                <a:chExt cx="92400" cy="411825"/>
              </a:xfrm>
            </p:grpSpPr>
            <p:cxnSp>
              <p:nvCxnSpPr>
                <p:cNvPr id="5019" name="Google Shape;5019;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20" name="Google Shape;5020;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21" name="Google Shape;5021;p79"/>
          <p:cNvGrpSpPr/>
          <p:nvPr/>
        </p:nvGrpSpPr>
        <p:grpSpPr>
          <a:xfrm>
            <a:off x="2143176" y="3369134"/>
            <a:ext cx="1086701" cy="799429"/>
            <a:chOff x="2183288" y="3555572"/>
            <a:chExt cx="1136241" cy="835873"/>
          </a:xfrm>
        </p:grpSpPr>
        <p:sp>
          <p:nvSpPr>
            <p:cNvPr id="5022" name="Google Shape;5022;p7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3" name="Google Shape;5023;p79"/>
            <p:cNvGrpSpPr/>
            <p:nvPr/>
          </p:nvGrpSpPr>
          <p:grpSpPr>
            <a:xfrm>
              <a:off x="2205895" y="3637269"/>
              <a:ext cx="1089848" cy="724993"/>
              <a:chOff x="2205895" y="3637269"/>
              <a:chExt cx="1089848" cy="724993"/>
            </a:xfrm>
          </p:grpSpPr>
          <p:sp>
            <p:nvSpPr>
              <p:cNvPr id="5024" name="Google Shape;5024;p7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0" name="Google Shape;5030;p7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1" name="Google Shape;5031;p7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032" name="Google Shape;5032;p79"/>
            <p:cNvGrpSpPr/>
            <p:nvPr/>
          </p:nvGrpSpPr>
          <p:grpSpPr>
            <a:xfrm>
              <a:off x="3173850" y="3779426"/>
              <a:ext cx="145679" cy="70048"/>
              <a:chOff x="3173850" y="3779426"/>
              <a:chExt cx="145679" cy="70048"/>
            </a:xfrm>
          </p:grpSpPr>
          <p:cxnSp>
            <p:nvCxnSpPr>
              <p:cNvPr id="5033" name="Google Shape;5033;p7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034" name="Google Shape;5034;p7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79"/>
            <p:cNvGrpSpPr/>
            <p:nvPr/>
          </p:nvGrpSpPr>
          <p:grpSpPr>
            <a:xfrm>
              <a:off x="2183288" y="4139483"/>
              <a:ext cx="145133" cy="70048"/>
              <a:chOff x="2183288" y="4139483"/>
              <a:chExt cx="145133" cy="70048"/>
            </a:xfrm>
          </p:grpSpPr>
          <p:cxnSp>
            <p:nvCxnSpPr>
              <p:cNvPr id="5036" name="Google Shape;5036;p7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037" name="Google Shape;5037;p7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8" name="Google Shape;5038;p7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9" name="Google Shape;5039;p7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040" name="Google Shape;5040;p79"/>
            <p:cNvGrpSpPr/>
            <p:nvPr/>
          </p:nvGrpSpPr>
          <p:grpSpPr>
            <a:xfrm>
              <a:off x="2943836" y="4268886"/>
              <a:ext cx="60717" cy="122559"/>
              <a:chOff x="2943836" y="4268886"/>
              <a:chExt cx="60717" cy="122559"/>
            </a:xfrm>
          </p:grpSpPr>
          <p:sp>
            <p:nvSpPr>
              <p:cNvPr id="5041" name="Google Shape;5041;p7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2" name="Google Shape;5042;p7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043" name="Google Shape;5043;p79"/>
          <p:cNvGrpSpPr/>
          <p:nvPr/>
        </p:nvGrpSpPr>
        <p:grpSpPr>
          <a:xfrm>
            <a:off x="3406121" y="1290134"/>
            <a:ext cx="1675870" cy="758251"/>
            <a:chOff x="3530532" y="1496185"/>
            <a:chExt cx="1562000" cy="706730"/>
          </a:xfrm>
        </p:grpSpPr>
        <p:cxnSp>
          <p:nvCxnSpPr>
            <p:cNvPr id="5044" name="Google Shape;5044;p7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045" name="Google Shape;5045;p79"/>
            <p:cNvGrpSpPr/>
            <p:nvPr/>
          </p:nvGrpSpPr>
          <p:grpSpPr>
            <a:xfrm>
              <a:off x="3530532" y="1496185"/>
              <a:ext cx="323430" cy="463587"/>
              <a:chOff x="3530532" y="1496185"/>
              <a:chExt cx="323430" cy="463587"/>
            </a:xfrm>
          </p:grpSpPr>
          <p:grpSp>
            <p:nvGrpSpPr>
              <p:cNvPr id="5046" name="Google Shape;5046;p79"/>
              <p:cNvGrpSpPr/>
              <p:nvPr/>
            </p:nvGrpSpPr>
            <p:grpSpPr>
              <a:xfrm>
                <a:off x="3567462" y="1496185"/>
                <a:ext cx="286500" cy="361376"/>
                <a:chOff x="3567462" y="1496185"/>
                <a:chExt cx="286500" cy="361376"/>
              </a:xfrm>
            </p:grpSpPr>
            <p:cxnSp>
              <p:nvCxnSpPr>
                <p:cNvPr id="5047" name="Google Shape;5047;p7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48" name="Google Shape;5048;p7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9" name="Google Shape;5049;p7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0" name="Google Shape;5050;p79"/>
            <p:cNvGrpSpPr/>
            <p:nvPr/>
          </p:nvGrpSpPr>
          <p:grpSpPr>
            <a:xfrm>
              <a:off x="3891569" y="1779209"/>
              <a:ext cx="323945" cy="423706"/>
              <a:chOff x="3891569" y="1779209"/>
              <a:chExt cx="323945" cy="423706"/>
            </a:xfrm>
          </p:grpSpPr>
          <p:grpSp>
            <p:nvGrpSpPr>
              <p:cNvPr id="5051" name="Google Shape;5051;p79"/>
              <p:cNvGrpSpPr/>
              <p:nvPr/>
            </p:nvGrpSpPr>
            <p:grpSpPr>
              <a:xfrm>
                <a:off x="3929014" y="1881638"/>
                <a:ext cx="286500" cy="321278"/>
                <a:chOff x="3929014" y="1881638"/>
                <a:chExt cx="286500" cy="321278"/>
              </a:xfrm>
            </p:grpSpPr>
            <p:cxnSp>
              <p:nvCxnSpPr>
                <p:cNvPr id="5052" name="Google Shape;5052;p7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053" name="Google Shape;5053;p7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4" name="Google Shape;5054;p7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79"/>
            <p:cNvGrpSpPr/>
            <p:nvPr/>
          </p:nvGrpSpPr>
          <p:grpSpPr>
            <a:xfrm>
              <a:off x="4252606" y="1496185"/>
              <a:ext cx="324721" cy="463587"/>
              <a:chOff x="4252606" y="1496185"/>
              <a:chExt cx="324721" cy="463587"/>
            </a:xfrm>
          </p:grpSpPr>
          <p:grpSp>
            <p:nvGrpSpPr>
              <p:cNvPr id="5056" name="Google Shape;5056;p79"/>
              <p:cNvGrpSpPr/>
              <p:nvPr/>
            </p:nvGrpSpPr>
            <p:grpSpPr>
              <a:xfrm>
                <a:off x="4290828" y="1496185"/>
                <a:ext cx="286500" cy="361376"/>
                <a:chOff x="4290828" y="1496185"/>
                <a:chExt cx="286500" cy="361376"/>
              </a:xfrm>
            </p:grpSpPr>
            <p:cxnSp>
              <p:nvCxnSpPr>
                <p:cNvPr id="5057" name="Google Shape;5057;p7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58" name="Google Shape;5058;p7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9" name="Google Shape;5059;p7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0" name="Google Shape;5060;p79"/>
            <p:cNvGrpSpPr/>
            <p:nvPr/>
          </p:nvGrpSpPr>
          <p:grpSpPr>
            <a:xfrm>
              <a:off x="4613643" y="1763716"/>
              <a:ext cx="325308" cy="439200"/>
              <a:chOff x="4613643" y="1763716"/>
              <a:chExt cx="325308" cy="439200"/>
            </a:xfrm>
          </p:grpSpPr>
          <p:grpSp>
            <p:nvGrpSpPr>
              <p:cNvPr id="5061" name="Google Shape;5061;p79"/>
              <p:cNvGrpSpPr/>
              <p:nvPr/>
            </p:nvGrpSpPr>
            <p:grpSpPr>
              <a:xfrm>
                <a:off x="4652451" y="1879538"/>
                <a:ext cx="286500" cy="323378"/>
                <a:chOff x="4652451" y="1879538"/>
                <a:chExt cx="286500" cy="323378"/>
              </a:xfrm>
            </p:grpSpPr>
            <p:cxnSp>
              <p:nvCxnSpPr>
                <p:cNvPr id="5062" name="Google Shape;5062;p7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063" name="Google Shape;5063;p7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7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5" name="Google Shape;5065;p79"/>
          <p:cNvGrpSpPr/>
          <p:nvPr/>
        </p:nvGrpSpPr>
        <p:grpSpPr>
          <a:xfrm>
            <a:off x="3417981" y="2143759"/>
            <a:ext cx="1652173" cy="391517"/>
            <a:chOff x="3512551" y="2358270"/>
            <a:chExt cx="1597383" cy="378533"/>
          </a:xfrm>
        </p:grpSpPr>
        <p:cxnSp>
          <p:nvCxnSpPr>
            <p:cNvPr id="5066" name="Google Shape;5066;p79"/>
            <p:cNvCxnSpPr>
              <a:stCxn id="5067" idx="6"/>
              <a:endCxn id="506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069" name="Google Shape;5069;p79"/>
            <p:cNvGrpSpPr/>
            <p:nvPr/>
          </p:nvGrpSpPr>
          <p:grpSpPr>
            <a:xfrm>
              <a:off x="3512551" y="2358270"/>
              <a:ext cx="225647" cy="307714"/>
              <a:chOff x="2182679" y="2004714"/>
              <a:chExt cx="792300" cy="1080458"/>
            </a:xfrm>
          </p:grpSpPr>
          <p:cxnSp>
            <p:nvCxnSpPr>
              <p:cNvPr id="5070" name="Google Shape;5070;p79"/>
              <p:cNvCxnSpPr>
                <a:stCxn id="507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67" name="Google Shape;5067;p7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79"/>
            <p:cNvGrpSpPr/>
            <p:nvPr/>
          </p:nvGrpSpPr>
          <p:grpSpPr>
            <a:xfrm>
              <a:off x="3969644" y="2440153"/>
              <a:ext cx="225853" cy="296651"/>
              <a:chOff x="3775710" y="1729289"/>
              <a:chExt cx="136500" cy="179289"/>
            </a:xfrm>
          </p:grpSpPr>
          <p:cxnSp>
            <p:nvCxnSpPr>
              <p:cNvPr id="5073" name="Google Shape;5073;p7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074" name="Google Shape;5074;p7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79"/>
            <p:cNvGrpSpPr/>
            <p:nvPr/>
          </p:nvGrpSpPr>
          <p:grpSpPr>
            <a:xfrm>
              <a:off x="4427051" y="2358270"/>
              <a:ext cx="225647" cy="307714"/>
              <a:chOff x="5393704" y="2004714"/>
              <a:chExt cx="792300" cy="1080458"/>
            </a:xfrm>
          </p:grpSpPr>
          <p:cxnSp>
            <p:nvCxnSpPr>
              <p:cNvPr id="5077" name="Google Shape;5077;p79"/>
              <p:cNvCxnSpPr>
                <a:stCxn id="507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79" name="Google Shape;5079;p7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79"/>
            <p:cNvGrpSpPr/>
            <p:nvPr/>
          </p:nvGrpSpPr>
          <p:grpSpPr>
            <a:xfrm>
              <a:off x="4884287" y="2440252"/>
              <a:ext cx="225647" cy="296532"/>
              <a:chOff x="6999166" y="2292572"/>
              <a:chExt cx="792300" cy="1041192"/>
            </a:xfrm>
          </p:grpSpPr>
          <p:cxnSp>
            <p:nvCxnSpPr>
              <p:cNvPr id="5081" name="Google Shape;5081;p7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068" name="Google Shape;5068;p7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3" name="Google Shape;5083;p79"/>
          <p:cNvGrpSpPr/>
          <p:nvPr/>
        </p:nvGrpSpPr>
        <p:grpSpPr>
          <a:xfrm>
            <a:off x="6838789" y="979959"/>
            <a:ext cx="1581844" cy="732818"/>
            <a:chOff x="634175" y="2986275"/>
            <a:chExt cx="3147949" cy="1458344"/>
          </a:xfrm>
        </p:grpSpPr>
        <p:cxnSp>
          <p:nvCxnSpPr>
            <p:cNvPr id="5084" name="Google Shape;5084;p79"/>
            <p:cNvCxnSpPr>
              <a:stCxn id="5085" idx="4"/>
              <a:endCxn id="508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087" name="Google Shape;5087;p79"/>
            <p:cNvCxnSpPr>
              <a:stCxn id="5086" idx="0"/>
              <a:endCxn id="508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89" name="Google Shape;5089;p79"/>
            <p:cNvCxnSpPr>
              <a:stCxn id="5088" idx="4"/>
              <a:endCxn id="509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91" name="Google Shape;5091;p79"/>
            <p:cNvCxnSpPr>
              <a:stCxn id="5090" idx="0"/>
              <a:endCxn id="509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092" name="Google Shape;5092;p7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88" name="Google Shape;5088;p7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85" name="Google Shape;5085;p7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90" name="Google Shape;5090;p7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86" name="Google Shape;5086;p7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093" name="Google Shape;5093;p79"/>
          <p:cNvGrpSpPr/>
          <p:nvPr/>
        </p:nvGrpSpPr>
        <p:grpSpPr>
          <a:xfrm>
            <a:off x="3406504" y="2674269"/>
            <a:ext cx="1675128" cy="313674"/>
            <a:chOff x="998425" y="1182125"/>
            <a:chExt cx="1065400" cy="199500"/>
          </a:xfrm>
        </p:grpSpPr>
        <p:sp>
          <p:nvSpPr>
            <p:cNvPr id="5094" name="Google Shape;5094;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79"/>
          <p:cNvGrpSpPr/>
          <p:nvPr/>
        </p:nvGrpSpPr>
        <p:grpSpPr>
          <a:xfrm>
            <a:off x="3406503" y="3630235"/>
            <a:ext cx="1675129" cy="525345"/>
            <a:chOff x="5194708" y="3484366"/>
            <a:chExt cx="3148148" cy="987304"/>
          </a:xfrm>
        </p:grpSpPr>
        <p:grpSp>
          <p:nvGrpSpPr>
            <p:cNvPr id="5100" name="Google Shape;5100;p79"/>
            <p:cNvGrpSpPr/>
            <p:nvPr/>
          </p:nvGrpSpPr>
          <p:grpSpPr>
            <a:xfrm>
              <a:off x="7531521" y="3484366"/>
              <a:ext cx="811335" cy="987304"/>
              <a:chOff x="3379425" y="1617275"/>
              <a:chExt cx="1090650" cy="1327200"/>
            </a:xfrm>
          </p:grpSpPr>
          <p:sp>
            <p:nvSpPr>
              <p:cNvPr id="5101" name="Google Shape;5101;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79"/>
            <p:cNvGrpSpPr/>
            <p:nvPr/>
          </p:nvGrpSpPr>
          <p:grpSpPr>
            <a:xfrm>
              <a:off x="6752546" y="3484366"/>
              <a:ext cx="811428" cy="987304"/>
              <a:chOff x="2332275" y="1617275"/>
              <a:chExt cx="1090775" cy="1327200"/>
            </a:xfrm>
          </p:grpSpPr>
          <p:sp>
            <p:nvSpPr>
              <p:cNvPr id="5105" name="Google Shape;5105;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79"/>
            <p:cNvGrpSpPr/>
            <p:nvPr/>
          </p:nvGrpSpPr>
          <p:grpSpPr>
            <a:xfrm>
              <a:off x="5973664" y="3484366"/>
              <a:ext cx="811335" cy="987304"/>
              <a:chOff x="1285250" y="1617275"/>
              <a:chExt cx="1090650" cy="1327200"/>
            </a:xfrm>
          </p:grpSpPr>
          <p:sp>
            <p:nvSpPr>
              <p:cNvPr id="5109" name="Google Shape;5109;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79"/>
            <p:cNvGrpSpPr/>
            <p:nvPr/>
          </p:nvGrpSpPr>
          <p:grpSpPr>
            <a:xfrm>
              <a:off x="5194708" y="3484366"/>
              <a:ext cx="811409" cy="987304"/>
              <a:chOff x="238125" y="1617275"/>
              <a:chExt cx="1090750" cy="1327200"/>
            </a:xfrm>
          </p:grpSpPr>
          <p:sp>
            <p:nvSpPr>
              <p:cNvPr id="5113" name="Google Shape;5113;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6" name="Google Shape;5116;p79"/>
          <p:cNvGrpSpPr/>
          <p:nvPr/>
        </p:nvGrpSpPr>
        <p:grpSpPr>
          <a:xfrm>
            <a:off x="6840188" y="2276124"/>
            <a:ext cx="1579046" cy="522230"/>
            <a:chOff x="6853641" y="2534077"/>
            <a:chExt cx="1515545" cy="501229"/>
          </a:xfrm>
        </p:grpSpPr>
        <p:grpSp>
          <p:nvGrpSpPr>
            <p:cNvPr id="5117" name="Google Shape;5117;p79"/>
            <p:cNvGrpSpPr/>
            <p:nvPr/>
          </p:nvGrpSpPr>
          <p:grpSpPr>
            <a:xfrm>
              <a:off x="6853641" y="2618923"/>
              <a:ext cx="1515545" cy="324556"/>
              <a:chOff x="6853641" y="2618923"/>
              <a:chExt cx="1515545" cy="324556"/>
            </a:xfrm>
          </p:grpSpPr>
          <p:sp>
            <p:nvSpPr>
              <p:cNvPr id="5118" name="Google Shape;5118;p7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3" name="Google Shape;5123;p7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79"/>
          <p:cNvGrpSpPr/>
          <p:nvPr/>
        </p:nvGrpSpPr>
        <p:grpSpPr>
          <a:xfrm>
            <a:off x="3435080" y="3151165"/>
            <a:ext cx="1617976" cy="346616"/>
            <a:chOff x="1808063" y="4294338"/>
            <a:chExt cx="3370782" cy="721817"/>
          </a:xfrm>
        </p:grpSpPr>
        <p:sp>
          <p:nvSpPr>
            <p:cNvPr id="5129" name="Google Shape;5129;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79"/>
          <p:cNvGrpSpPr/>
          <p:nvPr/>
        </p:nvGrpSpPr>
        <p:grpSpPr>
          <a:xfrm>
            <a:off x="5261076" y="3817915"/>
            <a:ext cx="1417067" cy="350605"/>
            <a:chOff x="4234950" y="2101012"/>
            <a:chExt cx="4219974" cy="1044090"/>
          </a:xfrm>
        </p:grpSpPr>
        <p:sp>
          <p:nvSpPr>
            <p:cNvPr id="5140" name="Google Shape;5140;p7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79"/>
          <p:cNvGrpSpPr/>
          <p:nvPr/>
        </p:nvGrpSpPr>
        <p:grpSpPr>
          <a:xfrm>
            <a:off x="6836548" y="1808672"/>
            <a:ext cx="1586327" cy="371557"/>
            <a:chOff x="1247650" y="2075423"/>
            <a:chExt cx="6648477" cy="1557238"/>
          </a:xfrm>
        </p:grpSpPr>
        <p:sp>
          <p:nvSpPr>
            <p:cNvPr id="5157" name="Google Shape;5157;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79"/>
          <p:cNvGrpSpPr/>
          <p:nvPr/>
        </p:nvGrpSpPr>
        <p:grpSpPr>
          <a:xfrm>
            <a:off x="5267818" y="961862"/>
            <a:ext cx="1415601" cy="1648533"/>
            <a:chOff x="1839112" y="2209163"/>
            <a:chExt cx="1918159" cy="2233784"/>
          </a:xfrm>
        </p:grpSpPr>
        <p:sp>
          <p:nvSpPr>
            <p:cNvPr id="5164" name="Google Shape;5164;p7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7" name="Google Shape;5167;p79"/>
            <p:cNvCxnSpPr>
              <a:stCxn id="5164" idx="6"/>
              <a:endCxn id="516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68" name="Google Shape;5168;p79"/>
            <p:cNvCxnSpPr>
              <a:stCxn id="5165" idx="4"/>
              <a:endCxn id="516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170" name="Google Shape;5170;p79"/>
            <p:cNvCxnSpPr>
              <a:stCxn id="5169" idx="6"/>
              <a:endCxn id="516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71" name="Google Shape;5171;p79"/>
            <p:cNvCxnSpPr>
              <a:stCxn id="5166" idx="4"/>
              <a:endCxn id="517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169" name="Google Shape;5169;p7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4" name="Google Shape;5174;p79"/>
            <p:cNvCxnSpPr>
              <a:endCxn id="517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175" name="Google Shape;5175;p79"/>
          <p:cNvGrpSpPr/>
          <p:nvPr/>
        </p:nvGrpSpPr>
        <p:grpSpPr>
          <a:xfrm>
            <a:off x="3425084" y="979946"/>
            <a:ext cx="1637968" cy="154942"/>
            <a:chOff x="238125" y="2506075"/>
            <a:chExt cx="7115411" cy="673075"/>
          </a:xfrm>
        </p:grpSpPr>
        <p:sp>
          <p:nvSpPr>
            <p:cNvPr id="5176" name="Google Shape;5176;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79"/>
          <p:cNvGrpSpPr/>
          <p:nvPr/>
        </p:nvGrpSpPr>
        <p:grpSpPr>
          <a:xfrm>
            <a:off x="1965820" y="1294664"/>
            <a:ext cx="1262932" cy="785408"/>
            <a:chOff x="548861" y="389676"/>
            <a:chExt cx="3843371" cy="2390163"/>
          </a:xfrm>
        </p:grpSpPr>
        <p:cxnSp>
          <p:nvCxnSpPr>
            <p:cNvPr id="5182" name="Google Shape;5182;p7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83" name="Google Shape;5183;p7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84" name="Google Shape;5184;p7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85" name="Google Shape;5185;p7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186" name="Google Shape;5186;p7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187" name="Google Shape;5187;p7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8" name="Google Shape;5188;p7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189" name="Google Shape;5189;p7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79"/>
          <p:cNvGrpSpPr/>
          <p:nvPr/>
        </p:nvGrpSpPr>
        <p:grpSpPr>
          <a:xfrm>
            <a:off x="753952" y="2401541"/>
            <a:ext cx="1412054" cy="633562"/>
            <a:chOff x="1187400" y="2529299"/>
            <a:chExt cx="6769193" cy="2241903"/>
          </a:xfrm>
        </p:grpSpPr>
        <p:sp>
          <p:nvSpPr>
            <p:cNvPr id="5196" name="Google Shape;5196;p7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197" name="Google Shape;5197;p7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98" name="Google Shape;5198;p7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99" name="Google Shape;5199;p7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00" name="Google Shape;5200;p7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01" name="Google Shape;5201;p7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02" name="Google Shape;5202;p7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203" name="Google Shape;5203;p79"/>
            <p:cNvCxnSpPr>
              <a:stCxn id="5196" idx="2"/>
              <a:endCxn id="519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04" name="Google Shape;5204;p79"/>
            <p:cNvCxnSpPr>
              <a:stCxn id="5198" idx="0"/>
              <a:endCxn id="519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05" name="Google Shape;5205;p79"/>
            <p:cNvCxnSpPr>
              <a:stCxn id="5198" idx="2"/>
              <a:endCxn id="520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06" name="Google Shape;5206;p79"/>
            <p:cNvCxnSpPr>
              <a:stCxn id="5199" idx="0"/>
              <a:endCxn id="519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07" name="Google Shape;5207;p79"/>
            <p:cNvCxnSpPr>
              <a:stCxn id="5197" idx="2"/>
              <a:endCxn id="520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08" name="Google Shape;5208;p79"/>
            <p:cNvCxnSpPr>
              <a:stCxn id="5201" idx="0"/>
              <a:endCxn id="519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209" name="Google Shape;5209;p79"/>
          <p:cNvGrpSpPr/>
          <p:nvPr/>
        </p:nvGrpSpPr>
        <p:grpSpPr>
          <a:xfrm>
            <a:off x="6840198" y="2894250"/>
            <a:ext cx="1579035" cy="540873"/>
            <a:chOff x="6895650" y="3126697"/>
            <a:chExt cx="1436662" cy="492105"/>
          </a:xfrm>
        </p:grpSpPr>
        <p:sp>
          <p:nvSpPr>
            <p:cNvPr id="5210" name="Google Shape;5210;p7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5" name="Google Shape;5215;p79"/>
            <p:cNvGrpSpPr/>
            <p:nvPr/>
          </p:nvGrpSpPr>
          <p:grpSpPr>
            <a:xfrm>
              <a:off x="6995957" y="3335810"/>
              <a:ext cx="1230393" cy="71754"/>
              <a:chOff x="6995957" y="3287964"/>
              <a:chExt cx="1230393" cy="71754"/>
            </a:xfrm>
          </p:grpSpPr>
          <p:sp>
            <p:nvSpPr>
              <p:cNvPr id="5216" name="Google Shape;5216;p7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1" name="Google Shape;5221;p79"/>
          <p:cNvGrpSpPr/>
          <p:nvPr/>
        </p:nvGrpSpPr>
        <p:grpSpPr>
          <a:xfrm>
            <a:off x="6838780" y="3531013"/>
            <a:ext cx="1581862" cy="650625"/>
            <a:chOff x="6777990" y="3710194"/>
            <a:chExt cx="1646915" cy="677382"/>
          </a:xfrm>
        </p:grpSpPr>
        <p:grpSp>
          <p:nvGrpSpPr>
            <p:cNvPr id="5222" name="Google Shape;5222;p79"/>
            <p:cNvGrpSpPr/>
            <p:nvPr/>
          </p:nvGrpSpPr>
          <p:grpSpPr>
            <a:xfrm>
              <a:off x="6777990" y="3874492"/>
              <a:ext cx="411129" cy="513083"/>
              <a:chOff x="6777990" y="3874492"/>
              <a:chExt cx="411129" cy="513083"/>
            </a:xfrm>
          </p:grpSpPr>
          <p:cxnSp>
            <p:nvCxnSpPr>
              <p:cNvPr id="5223" name="Google Shape;5223;p7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224" name="Google Shape;5224;p7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79"/>
            <p:cNvGrpSpPr/>
            <p:nvPr/>
          </p:nvGrpSpPr>
          <p:grpSpPr>
            <a:xfrm>
              <a:off x="7188425" y="3710194"/>
              <a:ext cx="411123" cy="520535"/>
              <a:chOff x="7188425" y="3710194"/>
              <a:chExt cx="411123" cy="520535"/>
            </a:xfrm>
          </p:grpSpPr>
          <p:cxnSp>
            <p:nvCxnSpPr>
              <p:cNvPr id="5226" name="Google Shape;5226;p7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227" name="Google Shape;5227;p7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79"/>
            <p:cNvGrpSpPr/>
            <p:nvPr/>
          </p:nvGrpSpPr>
          <p:grpSpPr>
            <a:xfrm>
              <a:off x="7603341" y="3874492"/>
              <a:ext cx="411474" cy="513083"/>
              <a:chOff x="7603341" y="3874492"/>
              <a:chExt cx="411474" cy="513083"/>
            </a:xfrm>
          </p:grpSpPr>
          <p:cxnSp>
            <p:nvCxnSpPr>
              <p:cNvPr id="5229" name="Google Shape;5229;p7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230" name="Google Shape;5230;p7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79"/>
            <p:cNvGrpSpPr/>
            <p:nvPr/>
          </p:nvGrpSpPr>
          <p:grpSpPr>
            <a:xfrm>
              <a:off x="8013776" y="3722847"/>
              <a:ext cx="411129" cy="507881"/>
              <a:chOff x="8013776" y="3722847"/>
              <a:chExt cx="411129" cy="507881"/>
            </a:xfrm>
          </p:grpSpPr>
          <p:cxnSp>
            <p:nvCxnSpPr>
              <p:cNvPr id="5232" name="Google Shape;5232;p7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233" name="Google Shape;5233;p7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4" name="Google Shape;5234;p79"/>
          <p:cNvGrpSpPr/>
          <p:nvPr/>
        </p:nvGrpSpPr>
        <p:grpSpPr>
          <a:xfrm>
            <a:off x="5258295" y="2703853"/>
            <a:ext cx="1421889" cy="1020603"/>
            <a:chOff x="5190863" y="2824811"/>
            <a:chExt cx="1544860" cy="1108869"/>
          </a:xfrm>
        </p:grpSpPr>
        <p:grpSp>
          <p:nvGrpSpPr>
            <p:cNvPr id="5235" name="Google Shape;5235;p79"/>
            <p:cNvGrpSpPr/>
            <p:nvPr/>
          </p:nvGrpSpPr>
          <p:grpSpPr>
            <a:xfrm>
              <a:off x="5938695" y="3176919"/>
              <a:ext cx="685761" cy="404739"/>
              <a:chOff x="5938695" y="3176919"/>
              <a:chExt cx="685761" cy="404739"/>
            </a:xfrm>
          </p:grpSpPr>
          <p:grpSp>
            <p:nvGrpSpPr>
              <p:cNvPr id="5236" name="Google Shape;5236;p79"/>
              <p:cNvGrpSpPr/>
              <p:nvPr/>
            </p:nvGrpSpPr>
            <p:grpSpPr>
              <a:xfrm>
                <a:off x="5938695" y="3176919"/>
                <a:ext cx="685761" cy="404739"/>
                <a:chOff x="5938695" y="3176919"/>
                <a:chExt cx="685761" cy="404739"/>
              </a:xfrm>
            </p:grpSpPr>
            <p:sp>
              <p:nvSpPr>
                <p:cNvPr id="5237" name="Google Shape;5237;p7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9" name="Google Shape;5239;p7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79"/>
            <p:cNvGrpSpPr/>
            <p:nvPr/>
          </p:nvGrpSpPr>
          <p:grpSpPr>
            <a:xfrm>
              <a:off x="5305233" y="3176835"/>
              <a:ext cx="685971" cy="404655"/>
              <a:chOff x="5305233" y="3176835"/>
              <a:chExt cx="685971" cy="404655"/>
            </a:xfrm>
          </p:grpSpPr>
          <p:grpSp>
            <p:nvGrpSpPr>
              <p:cNvPr id="5241" name="Google Shape;5241;p79"/>
              <p:cNvGrpSpPr/>
              <p:nvPr/>
            </p:nvGrpSpPr>
            <p:grpSpPr>
              <a:xfrm>
                <a:off x="5305233" y="3176835"/>
                <a:ext cx="685971" cy="404655"/>
                <a:chOff x="5305233" y="3176835"/>
                <a:chExt cx="685971" cy="404655"/>
              </a:xfrm>
            </p:grpSpPr>
            <p:sp>
              <p:nvSpPr>
                <p:cNvPr id="5242" name="Google Shape;5242;p7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4" name="Google Shape;5244;p7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5" name="Google Shape;5245;p7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6" name="Google Shape;5246;p79"/>
            <p:cNvGrpSpPr/>
            <p:nvPr/>
          </p:nvGrpSpPr>
          <p:grpSpPr>
            <a:xfrm>
              <a:off x="5657361" y="2824811"/>
              <a:ext cx="1078361" cy="404655"/>
              <a:chOff x="5657361" y="2824811"/>
              <a:chExt cx="1078361" cy="404655"/>
            </a:xfrm>
          </p:grpSpPr>
          <p:grpSp>
            <p:nvGrpSpPr>
              <p:cNvPr id="5247" name="Google Shape;5247;p79"/>
              <p:cNvGrpSpPr/>
              <p:nvPr/>
            </p:nvGrpSpPr>
            <p:grpSpPr>
              <a:xfrm>
                <a:off x="5657361" y="2824811"/>
                <a:ext cx="1078361" cy="404655"/>
                <a:chOff x="5657361" y="2824811"/>
                <a:chExt cx="1078361" cy="404655"/>
              </a:xfrm>
            </p:grpSpPr>
            <p:grpSp>
              <p:nvGrpSpPr>
                <p:cNvPr id="5248" name="Google Shape;5248;p79"/>
                <p:cNvGrpSpPr/>
                <p:nvPr/>
              </p:nvGrpSpPr>
              <p:grpSpPr>
                <a:xfrm>
                  <a:off x="5938485" y="2824811"/>
                  <a:ext cx="797237" cy="404655"/>
                  <a:chOff x="5938485" y="2824811"/>
                  <a:chExt cx="797237" cy="404655"/>
                </a:xfrm>
              </p:grpSpPr>
              <p:sp>
                <p:nvSpPr>
                  <p:cNvPr id="5249" name="Google Shape;5249;p7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1" name="Google Shape;5251;p7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2" name="Google Shape;5252;p7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79"/>
            <p:cNvGrpSpPr/>
            <p:nvPr/>
          </p:nvGrpSpPr>
          <p:grpSpPr>
            <a:xfrm>
              <a:off x="5190863" y="3528942"/>
              <a:ext cx="1078026" cy="404739"/>
              <a:chOff x="5190863" y="3528942"/>
              <a:chExt cx="1078026" cy="404739"/>
            </a:xfrm>
          </p:grpSpPr>
          <p:sp>
            <p:nvSpPr>
              <p:cNvPr id="5254" name="Google Shape;5254;p7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5" name="Google Shape;5255;p79"/>
              <p:cNvGrpSpPr/>
              <p:nvPr/>
            </p:nvGrpSpPr>
            <p:grpSpPr>
              <a:xfrm>
                <a:off x="5190863" y="3528942"/>
                <a:ext cx="1078026" cy="404739"/>
                <a:chOff x="5190863" y="3528942"/>
                <a:chExt cx="1078026" cy="404739"/>
              </a:xfrm>
            </p:grpSpPr>
            <p:sp>
              <p:nvSpPr>
                <p:cNvPr id="5256" name="Google Shape;5256;p7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58" name="Google Shape;5258;p79"/>
          <p:cNvGrpSpPr/>
          <p:nvPr/>
        </p:nvGrpSpPr>
        <p:grpSpPr>
          <a:xfrm>
            <a:off x="724302" y="1268321"/>
            <a:ext cx="1086719" cy="879487"/>
            <a:chOff x="803162" y="1474292"/>
            <a:chExt cx="1086719" cy="879487"/>
          </a:xfrm>
        </p:grpSpPr>
        <p:grpSp>
          <p:nvGrpSpPr>
            <p:cNvPr id="5259" name="Google Shape;5259;p79"/>
            <p:cNvGrpSpPr/>
            <p:nvPr/>
          </p:nvGrpSpPr>
          <p:grpSpPr>
            <a:xfrm>
              <a:off x="803162" y="1625948"/>
              <a:ext cx="445856" cy="576579"/>
              <a:chOff x="803162" y="1625948"/>
              <a:chExt cx="445856" cy="576579"/>
            </a:xfrm>
          </p:grpSpPr>
          <p:sp>
            <p:nvSpPr>
              <p:cNvPr id="5260" name="Google Shape;5260;p7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79"/>
              <p:cNvGrpSpPr/>
              <p:nvPr/>
            </p:nvGrpSpPr>
            <p:grpSpPr>
              <a:xfrm>
                <a:off x="1056023" y="1625948"/>
                <a:ext cx="192995" cy="576579"/>
                <a:chOff x="1056023" y="1625948"/>
                <a:chExt cx="192995" cy="576579"/>
              </a:xfrm>
            </p:grpSpPr>
            <p:sp>
              <p:nvSpPr>
                <p:cNvPr id="5262" name="Google Shape;5262;p7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7" name="Google Shape;5267;p79"/>
            <p:cNvGrpSpPr/>
            <p:nvPr/>
          </p:nvGrpSpPr>
          <p:grpSpPr>
            <a:xfrm>
              <a:off x="1371406" y="1474292"/>
              <a:ext cx="518475" cy="879487"/>
              <a:chOff x="1398231" y="1474292"/>
              <a:chExt cx="518475" cy="879487"/>
            </a:xfrm>
          </p:grpSpPr>
          <p:grpSp>
            <p:nvGrpSpPr>
              <p:cNvPr id="5268" name="Google Shape;5268;p79"/>
              <p:cNvGrpSpPr/>
              <p:nvPr/>
            </p:nvGrpSpPr>
            <p:grpSpPr>
              <a:xfrm>
                <a:off x="1398231" y="1474292"/>
                <a:ext cx="518475" cy="341643"/>
                <a:chOff x="1398231" y="1474292"/>
                <a:chExt cx="518475" cy="341643"/>
              </a:xfrm>
            </p:grpSpPr>
            <p:sp>
              <p:nvSpPr>
                <p:cNvPr id="5269" name="Google Shape;5269;p7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0" name="Google Shape;5270;p79"/>
                <p:cNvGrpSpPr/>
                <p:nvPr/>
              </p:nvGrpSpPr>
              <p:grpSpPr>
                <a:xfrm>
                  <a:off x="1616453" y="1474292"/>
                  <a:ext cx="300253" cy="341643"/>
                  <a:chOff x="1616453" y="1475379"/>
                  <a:chExt cx="300253" cy="341643"/>
                </a:xfrm>
              </p:grpSpPr>
              <p:sp>
                <p:nvSpPr>
                  <p:cNvPr id="5271" name="Google Shape;5271;p7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8" name="Google Shape;5278;p79"/>
                  <p:cNvGrpSpPr/>
                  <p:nvPr/>
                </p:nvGrpSpPr>
                <p:grpSpPr>
                  <a:xfrm>
                    <a:off x="1839639" y="1475379"/>
                    <a:ext cx="77067" cy="341643"/>
                    <a:chOff x="1839639" y="1475379"/>
                    <a:chExt cx="77067" cy="341643"/>
                  </a:xfrm>
                </p:grpSpPr>
                <p:sp>
                  <p:nvSpPr>
                    <p:cNvPr id="5279" name="Google Shape;5279;p7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81" name="Google Shape;5281;p79"/>
              <p:cNvGrpSpPr/>
              <p:nvPr/>
            </p:nvGrpSpPr>
            <p:grpSpPr>
              <a:xfrm>
                <a:off x="1398451" y="2012951"/>
                <a:ext cx="518255" cy="340828"/>
                <a:chOff x="1398451" y="2012951"/>
                <a:chExt cx="518255" cy="340828"/>
              </a:xfrm>
            </p:grpSpPr>
            <p:sp>
              <p:nvSpPr>
                <p:cNvPr id="5282" name="Google Shape;5282;p7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3" name="Google Shape;5283;p79"/>
                <p:cNvGrpSpPr/>
                <p:nvPr/>
              </p:nvGrpSpPr>
              <p:grpSpPr>
                <a:xfrm>
                  <a:off x="1616453" y="2012951"/>
                  <a:ext cx="300253" cy="340828"/>
                  <a:chOff x="1616453" y="2013538"/>
                  <a:chExt cx="300253" cy="340828"/>
                </a:xfrm>
              </p:grpSpPr>
              <p:sp>
                <p:nvSpPr>
                  <p:cNvPr id="5284" name="Google Shape;5284;p7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1" name="Google Shape;5291;p79"/>
                  <p:cNvGrpSpPr/>
                  <p:nvPr/>
                </p:nvGrpSpPr>
                <p:grpSpPr>
                  <a:xfrm>
                    <a:off x="1839639" y="2013538"/>
                    <a:ext cx="77067" cy="340828"/>
                    <a:chOff x="1839639" y="2013538"/>
                    <a:chExt cx="77067" cy="340828"/>
                  </a:xfrm>
                </p:grpSpPr>
                <p:sp>
                  <p:nvSpPr>
                    <p:cNvPr id="5292" name="Google Shape;5292;p7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294" name="Google Shape;5294;p79"/>
          <p:cNvGrpSpPr/>
          <p:nvPr/>
        </p:nvGrpSpPr>
        <p:grpSpPr>
          <a:xfrm>
            <a:off x="721126" y="3399508"/>
            <a:ext cx="1368681" cy="682918"/>
            <a:chOff x="724986" y="3605478"/>
            <a:chExt cx="1368681" cy="682918"/>
          </a:xfrm>
        </p:grpSpPr>
        <p:grpSp>
          <p:nvGrpSpPr>
            <p:cNvPr id="5295" name="Google Shape;5295;p79"/>
            <p:cNvGrpSpPr/>
            <p:nvPr/>
          </p:nvGrpSpPr>
          <p:grpSpPr>
            <a:xfrm>
              <a:off x="1289102" y="3823629"/>
              <a:ext cx="240442" cy="250435"/>
              <a:chOff x="-165066" y="3843615"/>
              <a:chExt cx="221259" cy="230455"/>
            </a:xfrm>
          </p:grpSpPr>
          <p:sp>
            <p:nvSpPr>
              <p:cNvPr id="5296" name="Google Shape;5296;p7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79"/>
            <p:cNvGrpSpPr/>
            <p:nvPr/>
          </p:nvGrpSpPr>
          <p:grpSpPr>
            <a:xfrm>
              <a:off x="724986" y="3605478"/>
              <a:ext cx="1368681" cy="682918"/>
              <a:chOff x="724986" y="3605478"/>
              <a:chExt cx="1368681" cy="682918"/>
            </a:xfrm>
          </p:grpSpPr>
          <p:grpSp>
            <p:nvGrpSpPr>
              <p:cNvPr id="5317" name="Google Shape;5317;p79"/>
              <p:cNvGrpSpPr/>
              <p:nvPr/>
            </p:nvGrpSpPr>
            <p:grpSpPr>
              <a:xfrm>
                <a:off x="1498221" y="4047614"/>
                <a:ext cx="529172" cy="240783"/>
                <a:chOff x="1498221" y="4047614"/>
                <a:chExt cx="529172" cy="240783"/>
              </a:xfrm>
            </p:grpSpPr>
            <p:grpSp>
              <p:nvGrpSpPr>
                <p:cNvPr id="5318" name="Google Shape;5318;p79"/>
                <p:cNvGrpSpPr/>
                <p:nvPr/>
              </p:nvGrpSpPr>
              <p:grpSpPr>
                <a:xfrm>
                  <a:off x="1826655" y="4224370"/>
                  <a:ext cx="200738" cy="25631"/>
                  <a:chOff x="1826655" y="4224370"/>
                  <a:chExt cx="200738" cy="25631"/>
                </a:xfrm>
              </p:grpSpPr>
              <p:sp>
                <p:nvSpPr>
                  <p:cNvPr id="5319" name="Google Shape;5319;p7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79"/>
                <p:cNvGrpSpPr/>
                <p:nvPr/>
              </p:nvGrpSpPr>
              <p:grpSpPr>
                <a:xfrm>
                  <a:off x="1498221" y="4047614"/>
                  <a:ext cx="328444" cy="240783"/>
                  <a:chOff x="1498221" y="4047614"/>
                  <a:chExt cx="328444" cy="240783"/>
                </a:xfrm>
              </p:grpSpPr>
              <p:sp>
                <p:nvSpPr>
                  <p:cNvPr id="5322" name="Google Shape;5322;p7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79"/>
                  <p:cNvGrpSpPr/>
                  <p:nvPr/>
                </p:nvGrpSpPr>
                <p:grpSpPr>
                  <a:xfrm>
                    <a:off x="1498221" y="4047614"/>
                    <a:ext cx="150566" cy="190416"/>
                    <a:chOff x="1498221" y="4047614"/>
                    <a:chExt cx="150566" cy="190416"/>
                  </a:xfrm>
                </p:grpSpPr>
                <p:sp>
                  <p:nvSpPr>
                    <p:cNvPr id="5324" name="Google Shape;5324;p7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26" name="Google Shape;5326;p79"/>
              <p:cNvGrpSpPr/>
              <p:nvPr/>
            </p:nvGrpSpPr>
            <p:grpSpPr>
              <a:xfrm>
                <a:off x="1560718" y="3800594"/>
                <a:ext cx="532948" cy="302090"/>
                <a:chOff x="1560718" y="3800594"/>
                <a:chExt cx="532948" cy="302090"/>
              </a:xfrm>
            </p:grpSpPr>
            <p:grpSp>
              <p:nvGrpSpPr>
                <p:cNvPr id="5327" name="Google Shape;5327;p79"/>
                <p:cNvGrpSpPr/>
                <p:nvPr/>
              </p:nvGrpSpPr>
              <p:grpSpPr>
                <a:xfrm>
                  <a:off x="1912179" y="3827344"/>
                  <a:ext cx="181487" cy="25631"/>
                  <a:chOff x="1912179" y="3827344"/>
                  <a:chExt cx="181487" cy="25631"/>
                </a:xfrm>
              </p:grpSpPr>
              <p:sp>
                <p:nvSpPr>
                  <p:cNvPr id="5328" name="Google Shape;5328;p7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79"/>
                <p:cNvGrpSpPr/>
                <p:nvPr/>
              </p:nvGrpSpPr>
              <p:grpSpPr>
                <a:xfrm>
                  <a:off x="1912179" y="4044505"/>
                  <a:ext cx="181487" cy="25622"/>
                  <a:chOff x="1912179" y="4044506"/>
                  <a:chExt cx="181487" cy="25622"/>
                </a:xfrm>
              </p:grpSpPr>
              <p:sp>
                <p:nvSpPr>
                  <p:cNvPr id="5331" name="Google Shape;5331;p7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79"/>
                <p:cNvGrpSpPr/>
                <p:nvPr/>
              </p:nvGrpSpPr>
              <p:grpSpPr>
                <a:xfrm>
                  <a:off x="1560718" y="3800594"/>
                  <a:ext cx="351472" cy="302090"/>
                  <a:chOff x="1560718" y="3800594"/>
                  <a:chExt cx="351472" cy="302090"/>
                </a:xfrm>
              </p:grpSpPr>
              <p:grpSp>
                <p:nvGrpSpPr>
                  <p:cNvPr id="5334" name="Google Shape;5334;p79"/>
                  <p:cNvGrpSpPr/>
                  <p:nvPr/>
                </p:nvGrpSpPr>
                <p:grpSpPr>
                  <a:xfrm>
                    <a:off x="1560718" y="3842857"/>
                    <a:ext cx="173586" cy="217131"/>
                    <a:chOff x="1560718" y="3842857"/>
                    <a:chExt cx="173586" cy="217131"/>
                  </a:xfrm>
                </p:grpSpPr>
                <p:sp>
                  <p:nvSpPr>
                    <p:cNvPr id="5335" name="Google Shape;5335;p7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8" name="Google Shape;5338;p7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40" name="Google Shape;5340;p7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1" name="Google Shape;5341;p79"/>
              <p:cNvGrpSpPr/>
              <p:nvPr/>
            </p:nvGrpSpPr>
            <p:grpSpPr>
              <a:xfrm>
                <a:off x="785350" y="3605478"/>
                <a:ext cx="535311" cy="249245"/>
                <a:chOff x="785350" y="3605478"/>
                <a:chExt cx="535311" cy="249245"/>
              </a:xfrm>
            </p:grpSpPr>
            <p:grpSp>
              <p:nvGrpSpPr>
                <p:cNvPr id="5342" name="Google Shape;5342;p79"/>
                <p:cNvGrpSpPr/>
                <p:nvPr/>
              </p:nvGrpSpPr>
              <p:grpSpPr>
                <a:xfrm>
                  <a:off x="785350" y="3605478"/>
                  <a:ext cx="376191" cy="102736"/>
                  <a:chOff x="785350" y="3605478"/>
                  <a:chExt cx="376191" cy="102736"/>
                </a:xfrm>
              </p:grpSpPr>
              <p:sp>
                <p:nvSpPr>
                  <p:cNvPr id="5343" name="Google Shape;5343;p7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79"/>
                <p:cNvGrpSpPr/>
                <p:nvPr/>
              </p:nvGrpSpPr>
              <p:grpSpPr>
                <a:xfrm>
                  <a:off x="1161530" y="3655851"/>
                  <a:ext cx="159131" cy="198872"/>
                  <a:chOff x="1161530" y="3655851"/>
                  <a:chExt cx="159131" cy="198872"/>
                </a:xfrm>
              </p:grpSpPr>
              <p:sp>
                <p:nvSpPr>
                  <p:cNvPr id="5347" name="Google Shape;5347;p7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9" name="Google Shape;5349;p79"/>
              <p:cNvGrpSpPr/>
              <p:nvPr/>
            </p:nvGrpSpPr>
            <p:grpSpPr>
              <a:xfrm>
                <a:off x="785350" y="4047614"/>
                <a:ext cx="535311" cy="240783"/>
                <a:chOff x="785350" y="4047614"/>
                <a:chExt cx="535311" cy="240783"/>
              </a:xfrm>
            </p:grpSpPr>
            <p:grpSp>
              <p:nvGrpSpPr>
                <p:cNvPr id="5350" name="Google Shape;5350;p79"/>
                <p:cNvGrpSpPr/>
                <p:nvPr/>
              </p:nvGrpSpPr>
              <p:grpSpPr>
                <a:xfrm>
                  <a:off x="1161636" y="4047614"/>
                  <a:ext cx="159025" cy="190415"/>
                  <a:chOff x="1161636" y="4047614"/>
                  <a:chExt cx="159025" cy="190415"/>
                </a:xfrm>
              </p:grpSpPr>
              <p:sp>
                <p:nvSpPr>
                  <p:cNvPr id="5351" name="Google Shape;5351;p7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79"/>
                <p:cNvGrpSpPr/>
                <p:nvPr/>
              </p:nvGrpSpPr>
              <p:grpSpPr>
                <a:xfrm>
                  <a:off x="785350" y="4185661"/>
                  <a:ext cx="376191" cy="102736"/>
                  <a:chOff x="785350" y="4185661"/>
                  <a:chExt cx="376191" cy="102736"/>
                </a:xfrm>
              </p:grpSpPr>
              <p:sp>
                <p:nvSpPr>
                  <p:cNvPr id="5354" name="Google Shape;5354;p7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7" name="Google Shape;5357;p79"/>
              <p:cNvGrpSpPr/>
              <p:nvPr/>
            </p:nvGrpSpPr>
            <p:grpSpPr>
              <a:xfrm>
                <a:off x="1501054" y="3605478"/>
                <a:ext cx="526340" cy="249240"/>
                <a:chOff x="1501054" y="3605478"/>
                <a:chExt cx="526340" cy="249240"/>
              </a:xfrm>
            </p:grpSpPr>
            <p:grpSp>
              <p:nvGrpSpPr>
                <p:cNvPr id="5358" name="Google Shape;5358;p79"/>
                <p:cNvGrpSpPr/>
                <p:nvPr/>
              </p:nvGrpSpPr>
              <p:grpSpPr>
                <a:xfrm>
                  <a:off x="1834208" y="3643867"/>
                  <a:ext cx="193185" cy="25622"/>
                  <a:chOff x="1834208" y="3643867"/>
                  <a:chExt cx="193185" cy="25622"/>
                </a:xfrm>
              </p:grpSpPr>
              <p:sp>
                <p:nvSpPr>
                  <p:cNvPr id="5359" name="Google Shape;5359;p7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79"/>
                <p:cNvGrpSpPr/>
                <p:nvPr/>
              </p:nvGrpSpPr>
              <p:grpSpPr>
                <a:xfrm>
                  <a:off x="1501054" y="3605478"/>
                  <a:ext cx="333165" cy="249240"/>
                  <a:chOff x="1501054" y="3605478"/>
                  <a:chExt cx="333165" cy="249240"/>
                </a:xfrm>
              </p:grpSpPr>
              <p:sp>
                <p:nvSpPr>
                  <p:cNvPr id="5362" name="Google Shape;5362;p7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3" name="Google Shape;5363;p79"/>
                  <p:cNvGrpSpPr/>
                  <p:nvPr/>
                </p:nvGrpSpPr>
                <p:grpSpPr>
                  <a:xfrm>
                    <a:off x="1501054" y="3655851"/>
                    <a:ext cx="155286" cy="198867"/>
                    <a:chOff x="1501054" y="3655851"/>
                    <a:chExt cx="155286" cy="198867"/>
                  </a:xfrm>
                </p:grpSpPr>
                <p:sp>
                  <p:nvSpPr>
                    <p:cNvPr id="5364" name="Google Shape;5364;p7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66" name="Google Shape;5366;p79"/>
              <p:cNvGrpSpPr/>
              <p:nvPr/>
            </p:nvGrpSpPr>
            <p:grpSpPr>
              <a:xfrm>
                <a:off x="724986" y="3800594"/>
                <a:ext cx="532950" cy="302090"/>
                <a:chOff x="724986" y="3800594"/>
                <a:chExt cx="532950" cy="302090"/>
              </a:xfrm>
            </p:grpSpPr>
            <p:grpSp>
              <p:nvGrpSpPr>
                <p:cNvPr id="5367" name="Google Shape;5367;p79"/>
                <p:cNvGrpSpPr/>
                <p:nvPr/>
              </p:nvGrpSpPr>
              <p:grpSpPr>
                <a:xfrm>
                  <a:off x="724986" y="4044367"/>
                  <a:ext cx="181314" cy="25626"/>
                  <a:chOff x="724986" y="4044367"/>
                  <a:chExt cx="181314" cy="25626"/>
                </a:xfrm>
              </p:grpSpPr>
              <p:sp>
                <p:nvSpPr>
                  <p:cNvPr id="5368" name="Google Shape;5368;p7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79"/>
                <p:cNvGrpSpPr/>
                <p:nvPr/>
              </p:nvGrpSpPr>
              <p:grpSpPr>
                <a:xfrm>
                  <a:off x="906290" y="3800594"/>
                  <a:ext cx="351646" cy="302090"/>
                  <a:chOff x="906290" y="3800594"/>
                  <a:chExt cx="351646" cy="302090"/>
                </a:xfrm>
              </p:grpSpPr>
              <p:grpSp>
                <p:nvGrpSpPr>
                  <p:cNvPr id="5371" name="Google Shape;5371;p79"/>
                  <p:cNvGrpSpPr/>
                  <p:nvPr/>
                </p:nvGrpSpPr>
                <p:grpSpPr>
                  <a:xfrm>
                    <a:off x="1084172" y="3842857"/>
                    <a:ext cx="173764" cy="217131"/>
                    <a:chOff x="1084172" y="3842857"/>
                    <a:chExt cx="173764" cy="217131"/>
                  </a:xfrm>
                </p:grpSpPr>
                <p:grpSp>
                  <p:nvGrpSpPr>
                    <p:cNvPr id="5372" name="Google Shape;5372;p79"/>
                    <p:cNvGrpSpPr/>
                    <p:nvPr/>
                  </p:nvGrpSpPr>
                  <p:grpSpPr>
                    <a:xfrm>
                      <a:off x="1156862" y="3936509"/>
                      <a:ext cx="101073" cy="25622"/>
                      <a:chOff x="1156862" y="3936509"/>
                      <a:chExt cx="101073" cy="25622"/>
                    </a:xfrm>
                  </p:grpSpPr>
                  <p:sp>
                    <p:nvSpPr>
                      <p:cNvPr id="5373" name="Google Shape;5373;p7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5" name="Google Shape;5375;p7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6" name="Google Shape;5376;p7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79"/>
                <p:cNvGrpSpPr/>
                <p:nvPr/>
              </p:nvGrpSpPr>
              <p:grpSpPr>
                <a:xfrm>
                  <a:off x="724986" y="3830189"/>
                  <a:ext cx="189533" cy="25626"/>
                  <a:chOff x="724986" y="3830189"/>
                  <a:chExt cx="189533" cy="25626"/>
                </a:xfrm>
              </p:grpSpPr>
              <p:sp>
                <p:nvSpPr>
                  <p:cNvPr id="5379" name="Google Shape;5379;p7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381" name="Google Shape;5381;p79"/>
          <p:cNvGrpSpPr/>
          <p:nvPr/>
        </p:nvGrpSpPr>
        <p:grpSpPr>
          <a:xfrm>
            <a:off x="2249438" y="2249669"/>
            <a:ext cx="948701" cy="935378"/>
            <a:chOff x="2253298" y="2428317"/>
            <a:chExt cx="948701" cy="935378"/>
          </a:xfrm>
        </p:grpSpPr>
        <p:sp>
          <p:nvSpPr>
            <p:cNvPr id="5382" name="Google Shape;5382;p7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8" name="Shape 5418"/>
        <p:cNvGrpSpPr/>
        <p:nvPr/>
      </p:nvGrpSpPr>
      <p:grpSpPr>
        <a:xfrm>
          <a:off x="0" y="0"/>
          <a:ext cx="0" cy="0"/>
          <a:chOff x="0" y="0"/>
          <a:chExt cx="0" cy="0"/>
        </a:xfrm>
      </p:grpSpPr>
      <p:grpSp>
        <p:nvGrpSpPr>
          <p:cNvPr id="5419" name="Google Shape;5419;p80"/>
          <p:cNvGrpSpPr/>
          <p:nvPr/>
        </p:nvGrpSpPr>
        <p:grpSpPr>
          <a:xfrm>
            <a:off x="3339745" y="952988"/>
            <a:ext cx="2363393" cy="1017867"/>
            <a:chOff x="3292400" y="1219146"/>
            <a:chExt cx="2615240" cy="1110239"/>
          </a:xfrm>
        </p:grpSpPr>
        <p:sp>
          <p:nvSpPr>
            <p:cNvPr id="5420" name="Google Shape;5420;p8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421" name="Google Shape;5421;p8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22" name="Google Shape;5422;p8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423" name="Google Shape;5423;p8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424" name="Google Shape;5424;p8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425" name="Google Shape;5425;p8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426" name="Google Shape;5426;p8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427" name="Google Shape;5427;p8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428" name="Google Shape;5428;p8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429" name="Google Shape;5429;p8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430" name="Google Shape;5430;p8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431" name="Google Shape;5431;p8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432" name="Google Shape;5432;p8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433" name="Google Shape;5433;p8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434" name="Google Shape;5434;p80"/>
            <p:cNvGrpSpPr/>
            <p:nvPr/>
          </p:nvGrpSpPr>
          <p:grpSpPr>
            <a:xfrm>
              <a:off x="3748438" y="1378608"/>
              <a:ext cx="2159202" cy="903971"/>
              <a:chOff x="1683525" y="2179850"/>
              <a:chExt cx="4519050" cy="2134525"/>
            </a:xfrm>
          </p:grpSpPr>
          <p:sp>
            <p:nvSpPr>
              <p:cNvPr id="5435" name="Google Shape;5435;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36" name="Google Shape;5436;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37" name="Google Shape;5437;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38" name="Google Shape;5438;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39" name="Google Shape;5439;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0" name="Google Shape;5440;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1" name="Google Shape;5441;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2" name="Google Shape;5442;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3" name="Google Shape;5443;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4" name="Google Shape;5444;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5" name="Google Shape;5445;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446" name="Google Shape;5446;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447" name="Google Shape;5447;p80"/>
          <p:cNvGraphicFramePr/>
          <p:nvPr/>
        </p:nvGraphicFramePr>
        <p:xfrm>
          <a:off x="5935838" y="2130461"/>
          <a:ext cx="3000000" cy="3000000"/>
        </p:xfrm>
        <a:graphic>
          <a:graphicData uri="http://schemas.openxmlformats.org/drawingml/2006/table">
            <a:tbl>
              <a:tblPr>
                <a:noFill/>
                <a:tableStyleId>{815FA600-99AC-4DA9-A56E-D507D5A3754B}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448" name="Google Shape;5448;p80"/>
          <p:cNvGrpSpPr/>
          <p:nvPr/>
        </p:nvGrpSpPr>
        <p:grpSpPr>
          <a:xfrm>
            <a:off x="5935948" y="3189058"/>
            <a:ext cx="2496964" cy="1001454"/>
            <a:chOff x="1919611" y="789980"/>
            <a:chExt cx="1474179" cy="606868"/>
          </a:xfrm>
        </p:grpSpPr>
        <p:cxnSp>
          <p:nvCxnSpPr>
            <p:cNvPr id="5449" name="Google Shape;5449;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50" name="Google Shape;5450;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51" name="Google Shape;5451;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452" name="Google Shape;5452;p8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453" name="Google Shape;5453;p8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454" name="Google Shape;5454;p8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455" name="Google Shape;5455;p8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456" name="Google Shape;5456;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463" name="Google Shape;5463;p80"/>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464" name="Google Shape;5464;p80"/>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465" name="Google Shape;5465;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80"/>
          <p:cNvGrpSpPr/>
          <p:nvPr/>
        </p:nvGrpSpPr>
        <p:grpSpPr>
          <a:xfrm>
            <a:off x="712562" y="998017"/>
            <a:ext cx="2394370" cy="976502"/>
            <a:chOff x="749309" y="1112739"/>
            <a:chExt cx="2371603" cy="976502"/>
          </a:xfrm>
        </p:grpSpPr>
        <p:sp>
          <p:nvSpPr>
            <p:cNvPr id="5467" name="Google Shape;5467;p8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499" name="Google Shape;5499;p80"/>
          <p:cNvGraphicFramePr/>
          <p:nvPr/>
        </p:nvGraphicFramePr>
        <p:xfrm>
          <a:off x="5935863" y="996311"/>
          <a:ext cx="3000000" cy="3000000"/>
        </p:xfrm>
        <a:graphic>
          <a:graphicData uri="http://schemas.openxmlformats.org/drawingml/2006/table">
            <a:tbl>
              <a:tblPr>
                <a:noFill/>
                <a:tableStyleId>{815FA600-99AC-4DA9-A56E-D507D5A3754B}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500" name="Google Shape;5500;p80"/>
          <p:cNvGraphicFramePr/>
          <p:nvPr/>
        </p:nvGraphicFramePr>
        <p:xfrm>
          <a:off x="3342575" y="2130461"/>
          <a:ext cx="3000000" cy="3000000"/>
        </p:xfrm>
        <a:graphic>
          <a:graphicData uri="http://schemas.openxmlformats.org/drawingml/2006/table">
            <a:tbl>
              <a:tblPr>
                <a:noFill/>
                <a:tableStyleId>{815FA600-99AC-4DA9-A56E-D507D5A3754B}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01" name="Google Shape;5501;p80"/>
          <p:cNvGrpSpPr/>
          <p:nvPr/>
        </p:nvGrpSpPr>
        <p:grpSpPr>
          <a:xfrm>
            <a:off x="4086505" y="2517104"/>
            <a:ext cx="1517436" cy="74460"/>
            <a:chOff x="3980086" y="2804397"/>
            <a:chExt cx="1227600" cy="66900"/>
          </a:xfrm>
        </p:grpSpPr>
        <p:sp>
          <p:nvSpPr>
            <p:cNvPr id="5502" name="Google Shape;5502;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80"/>
          <p:cNvGrpSpPr/>
          <p:nvPr/>
        </p:nvGrpSpPr>
        <p:grpSpPr>
          <a:xfrm>
            <a:off x="4711569" y="2809692"/>
            <a:ext cx="892956" cy="74460"/>
            <a:chOff x="3980086" y="2804397"/>
            <a:chExt cx="1227600" cy="66900"/>
          </a:xfrm>
        </p:grpSpPr>
        <p:sp>
          <p:nvSpPr>
            <p:cNvPr id="5505" name="Google Shape;5505;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80"/>
          <p:cNvGrpSpPr/>
          <p:nvPr/>
        </p:nvGrpSpPr>
        <p:grpSpPr>
          <a:xfrm>
            <a:off x="3344661" y="3168575"/>
            <a:ext cx="2363244" cy="1005943"/>
            <a:chOff x="3358415" y="3361302"/>
            <a:chExt cx="2363244" cy="1024695"/>
          </a:xfrm>
        </p:grpSpPr>
        <p:grpSp>
          <p:nvGrpSpPr>
            <p:cNvPr id="5508" name="Google Shape;5508;p80"/>
            <p:cNvGrpSpPr/>
            <p:nvPr/>
          </p:nvGrpSpPr>
          <p:grpSpPr>
            <a:xfrm>
              <a:off x="3358415" y="3361302"/>
              <a:ext cx="441300" cy="1024695"/>
              <a:chOff x="3358415" y="3361302"/>
              <a:chExt cx="441300" cy="1024695"/>
            </a:xfrm>
          </p:grpSpPr>
          <p:sp>
            <p:nvSpPr>
              <p:cNvPr id="5509" name="Google Shape;5509;p8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80"/>
            <p:cNvGrpSpPr/>
            <p:nvPr/>
          </p:nvGrpSpPr>
          <p:grpSpPr>
            <a:xfrm>
              <a:off x="3838901" y="3361302"/>
              <a:ext cx="441300" cy="1024695"/>
              <a:chOff x="3838901" y="3361302"/>
              <a:chExt cx="441300" cy="1024695"/>
            </a:xfrm>
          </p:grpSpPr>
          <p:sp>
            <p:nvSpPr>
              <p:cNvPr id="5516" name="Google Shape;5516;p8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80"/>
            <p:cNvGrpSpPr/>
            <p:nvPr/>
          </p:nvGrpSpPr>
          <p:grpSpPr>
            <a:xfrm>
              <a:off x="4319387" y="3361302"/>
              <a:ext cx="441300" cy="1024695"/>
              <a:chOff x="4319387" y="3361302"/>
              <a:chExt cx="441300" cy="1024695"/>
            </a:xfrm>
          </p:grpSpPr>
          <p:sp>
            <p:nvSpPr>
              <p:cNvPr id="5523" name="Google Shape;5523;p8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80"/>
            <p:cNvGrpSpPr/>
            <p:nvPr/>
          </p:nvGrpSpPr>
          <p:grpSpPr>
            <a:xfrm>
              <a:off x="4799873" y="3361302"/>
              <a:ext cx="441300" cy="1024695"/>
              <a:chOff x="4799873" y="3361302"/>
              <a:chExt cx="441300" cy="1024695"/>
            </a:xfrm>
          </p:grpSpPr>
          <p:sp>
            <p:nvSpPr>
              <p:cNvPr id="5530" name="Google Shape;5530;p8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80"/>
            <p:cNvGrpSpPr/>
            <p:nvPr/>
          </p:nvGrpSpPr>
          <p:grpSpPr>
            <a:xfrm>
              <a:off x="5280360" y="3361302"/>
              <a:ext cx="441300" cy="1024695"/>
              <a:chOff x="5280360" y="3361302"/>
              <a:chExt cx="441300" cy="1024695"/>
            </a:xfrm>
          </p:grpSpPr>
          <p:sp>
            <p:nvSpPr>
              <p:cNvPr id="5537" name="Google Shape;5537;p8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543" name="Google Shape;5543;p80"/>
          <p:cNvGraphicFramePr/>
          <p:nvPr/>
        </p:nvGraphicFramePr>
        <p:xfrm>
          <a:off x="711088" y="2130461"/>
          <a:ext cx="3000000" cy="3000000"/>
        </p:xfrm>
        <a:graphic>
          <a:graphicData uri="http://schemas.openxmlformats.org/drawingml/2006/table">
            <a:tbl>
              <a:tblPr>
                <a:noFill/>
                <a:tableStyleId>{815FA600-99AC-4DA9-A56E-D507D5A3754B}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44" name="Google Shape;5544;p80"/>
          <p:cNvGrpSpPr/>
          <p:nvPr/>
        </p:nvGrpSpPr>
        <p:grpSpPr>
          <a:xfrm>
            <a:off x="712613" y="3180186"/>
            <a:ext cx="2403614" cy="1005900"/>
            <a:chOff x="726450" y="3372825"/>
            <a:chExt cx="2403614" cy="1005900"/>
          </a:xfrm>
        </p:grpSpPr>
        <p:grpSp>
          <p:nvGrpSpPr>
            <p:cNvPr id="5545" name="Google Shape;5545;p80"/>
            <p:cNvGrpSpPr/>
            <p:nvPr/>
          </p:nvGrpSpPr>
          <p:grpSpPr>
            <a:xfrm>
              <a:off x="726450" y="3696000"/>
              <a:ext cx="2403614" cy="500898"/>
              <a:chOff x="726450" y="3696000"/>
              <a:chExt cx="2403614" cy="500898"/>
            </a:xfrm>
          </p:grpSpPr>
          <p:sp>
            <p:nvSpPr>
              <p:cNvPr id="5546" name="Google Shape;5546;p8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47" name="Google Shape;5547;p8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48" name="Google Shape;5548;p80"/>
            <p:cNvGrpSpPr/>
            <p:nvPr/>
          </p:nvGrpSpPr>
          <p:grpSpPr>
            <a:xfrm>
              <a:off x="1348050" y="3372825"/>
              <a:ext cx="1720425" cy="1005900"/>
              <a:chOff x="1348050" y="3372825"/>
              <a:chExt cx="1720425" cy="1005900"/>
            </a:xfrm>
          </p:grpSpPr>
          <p:sp>
            <p:nvSpPr>
              <p:cNvPr id="5549" name="Google Shape;5549;p8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50" name="Google Shape;5550;p8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51" name="Google Shape;5551;p8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52" name="Google Shape;5552;p8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53" name="Google Shape;5553;p8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54" name="Google Shape;5554;p80"/>
            <p:cNvGrpSpPr/>
            <p:nvPr/>
          </p:nvGrpSpPr>
          <p:grpSpPr>
            <a:xfrm>
              <a:off x="1455707" y="3731058"/>
              <a:ext cx="1491150" cy="417657"/>
              <a:chOff x="1455707" y="3731058"/>
              <a:chExt cx="1491150" cy="417657"/>
            </a:xfrm>
          </p:grpSpPr>
          <p:grpSp>
            <p:nvGrpSpPr>
              <p:cNvPr id="5555" name="Google Shape;5555;p80"/>
              <p:cNvGrpSpPr/>
              <p:nvPr/>
            </p:nvGrpSpPr>
            <p:grpSpPr>
              <a:xfrm>
                <a:off x="1472938" y="3745828"/>
                <a:ext cx="72126" cy="53788"/>
                <a:chOff x="1472938" y="3745828"/>
                <a:chExt cx="72126" cy="53788"/>
              </a:xfrm>
            </p:grpSpPr>
            <p:sp>
              <p:nvSpPr>
                <p:cNvPr id="5556" name="Google Shape;5556;p8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80"/>
              <p:cNvGrpSpPr/>
              <p:nvPr/>
            </p:nvGrpSpPr>
            <p:grpSpPr>
              <a:xfrm>
                <a:off x="1819181" y="4089633"/>
                <a:ext cx="72126" cy="53788"/>
                <a:chOff x="1819181" y="4089633"/>
                <a:chExt cx="72126" cy="53788"/>
              </a:xfrm>
            </p:grpSpPr>
            <p:sp>
              <p:nvSpPr>
                <p:cNvPr id="5559" name="Google Shape;5559;p8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80"/>
              <p:cNvGrpSpPr/>
              <p:nvPr/>
            </p:nvGrpSpPr>
            <p:grpSpPr>
              <a:xfrm>
                <a:off x="1455707" y="4084171"/>
                <a:ext cx="64321" cy="64544"/>
                <a:chOff x="1455707" y="4084171"/>
                <a:chExt cx="64321" cy="64544"/>
              </a:xfrm>
            </p:grpSpPr>
            <p:sp>
              <p:nvSpPr>
                <p:cNvPr id="5562" name="Google Shape;5562;p8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80"/>
              <p:cNvGrpSpPr/>
              <p:nvPr/>
            </p:nvGrpSpPr>
            <p:grpSpPr>
              <a:xfrm>
                <a:off x="1818610" y="3731058"/>
                <a:ext cx="64321" cy="64544"/>
                <a:chOff x="1818610" y="3731058"/>
                <a:chExt cx="64321" cy="64544"/>
              </a:xfrm>
            </p:grpSpPr>
            <p:sp>
              <p:nvSpPr>
                <p:cNvPr id="5565" name="Google Shape;5565;p8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80"/>
              <p:cNvGrpSpPr/>
              <p:nvPr/>
            </p:nvGrpSpPr>
            <p:grpSpPr>
              <a:xfrm>
                <a:off x="2172491" y="4089633"/>
                <a:ext cx="72126" cy="53788"/>
                <a:chOff x="2172491" y="4089633"/>
                <a:chExt cx="72126" cy="53788"/>
              </a:xfrm>
            </p:grpSpPr>
            <p:sp>
              <p:nvSpPr>
                <p:cNvPr id="5568" name="Google Shape;5568;p8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80"/>
              <p:cNvGrpSpPr/>
              <p:nvPr/>
            </p:nvGrpSpPr>
            <p:grpSpPr>
              <a:xfrm>
                <a:off x="2171920" y="3731058"/>
                <a:ext cx="64321" cy="64544"/>
                <a:chOff x="2171920" y="3731058"/>
                <a:chExt cx="64321" cy="64544"/>
              </a:xfrm>
            </p:grpSpPr>
            <p:sp>
              <p:nvSpPr>
                <p:cNvPr id="5571" name="Google Shape;5571;p8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80"/>
              <p:cNvGrpSpPr/>
              <p:nvPr/>
            </p:nvGrpSpPr>
            <p:grpSpPr>
              <a:xfrm>
                <a:off x="2874730" y="3745828"/>
                <a:ext cx="72126" cy="53788"/>
                <a:chOff x="2874730" y="3745828"/>
                <a:chExt cx="72126" cy="53788"/>
              </a:xfrm>
            </p:grpSpPr>
            <p:sp>
              <p:nvSpPr>
                <p:cNvPr id="5574" name="Google Shape;5574;p8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80"/>
              <p:cNvGrpSpPr/>
              <p:nvPr/>
            </p:nvGrpSpPr>
            <p:grpSpPr>
              <a:xfrm>
                <a:off x="2878589" y="4081481"/>
                <a:ext cx="64321" cy="64544"/>
                <a:chOff x="2878589" y="4081481"/>
                <a:chExt cx="64321" cy="64544"/>
              </a:xfrm>
            </p:grpSpPr>
            <p:sp>
              <p:nvSpPr>
                <p:cNvPr id="5577" name="Google Shape;5577;p8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80"/>
              <p:cNvGrpSpPr/>
              <p:nvPr/>
            </p:nvGrpSpPr>
            <p:grpSpPr>
              <a:xfrm>
                <a:off x="2525796" y="4089633"/>
                <a:ext cx="72126" cy="53788"/>
                <a:chOff x="2525796" y="4089633"/>
                <a:chExt cx="72126" cy="53788"/>
              </a:xfrm>
            </p:grpSpPr>
            <p:sp>
              <p:nvSpPr>
                <p:cNvPr id="5580" name="Google Shape;5580;p8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80"/>
              <p:cNvGrpSpPr/>
              <p:nvPr/>
            </p:nvGrpSpPr>
            <p:grpSpPr>
              <a:xfrm>
                <a:off x="2525225" y="3731058"/>
                <a:ext cx="64321" cy="64544"/>
                <a:chOff x="2525225" y="3731058"/>
                <a:chExt cx="64321" cy="64544"/>
              </a:xfrm>
            </p:grpSpPr>
            <p:sp>
              <p:nvSpPr>
                <p:cNvPr id="5583" name="Google Shape;5583;p8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8" name="Shape 5588"/>
        <p:cNvGrpSpPr/>
        <p:nvPr/>
      </p:nvGrpSpPr>
      <p:grpSpPr>
        <a:xfrm>
          <a:off x="0" y="0"/>
          <a:ext cx="0" cy="0"/>
          <a:chOff x="0" y="0"/>
          <a:chExt cx="0" cy="0"/>
        </a:xfrm>
      </p:grpSpPr>
      <p:grpSp>
        <p:nvGrpSpPr>
          <p:cNvPr id="5589" name="Google Shape;5589;p81"/>
          <p:cNvGrpSpPr/>
          <p:nvPr/>
        </p:nvGrpSpPr>
        <p:grpSpPr>
          <a:xfrm>
            <a:off x="5780153" y="1859606"/>
            <a:ext cx="671400" cy="674856"/>
            <a:chOff x="5780148" y="1859605"/>
            <a:chExt cx="671400" cy="674856"/>
          </a:xfrm>
        </p:grpSpPr>
        <p:sp>
          <p:nvSpPr>
            <p:cNvPr id="5590" name="Google Shape;5590;p81"/>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81"/>
          <p:cNvGrpSpPr/>
          <p:nvPr/>
        </p:nvGrpSpPr>
        <p:grpSpPr>
          <a:xfrm>
            <a:off x="716996" y="971307"/>
            <a:ext cx="845921" cy="690752"/>
            <a:chOff x="732428" y="1198513"/>
            <a:chExt cx="845921" cy="690752"/>
          </a:xfrm>
        </p:grpSpPr>
        <p:grpSp>
          <p:nvGrpSpPr>
            <p:cNvPr id="5595" name="Google Shape;5595;p81"/>
            <p:cNvGrpSpPr/>
            <p:nvPr/>
          </p:nvGrpSpPr>
          <p:grpSpPr>
            <a:xfrm>
              <a:off x="823030" y="1198513"/>
              <a:ext cx="755319" cy="690752"/>
              <a:chOff x="823030" y="1198513"/>
              <a:chExt cx="755319" cy="690752"/>
            </a:xfrm>
          </p:grpSpPr>
          <p:sp>
            <p:nvSpPr>
              <p:cNvPr id="5596" name="Google Shape;5596;p8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81"/>
            <p:cNvGrpSpPr/>
            <p:nvPr/>
          </p:nvGrpSpPr>
          <p:grpSpPr>
            <a:xfrm>
              <a:off x="732428" y="1239937"/>
              <a:ext cx="739912" cy="607886"/>
              <a:chOff x="732428" y="1239937"/>
              <a:chExt cx="739912" cy="607886"/>
            </a:xfrm>
          </p:grpSpPr>
          <p:sp>
            <p:nvSpPr>
              <p:cNvPr id="5599" name="Google Shape;5599;p8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81"/>
            <p:cNvGrpSpPr/>
            <p:nvPr/>
          </p:nvGrpSpPr>
          <p:grpSpPr>
            <a:xfrm>
              <a:off x="732428" y="1277018"/>
              <a:ext cx="702832" cy="533758"/>
              <a:chOff x="732428" y="1277018"/>
              <a:chExt cx="702832" cy="533758"/>
            </a:xfrm>
          </p:grpSpPr>
          <p:sp>
            <p:nvSpPr>
              <p:cNvPr id="5602" name="Google Shape;5602;p8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81"/>
            <p:cNvGrpSpPr/>
            <p:nvPr/>
          </p:nvGrpSpPr>
          <p:grpSpPr>
            <a:xfrm>
              <a:off x="931170" y="1306653"/>
              <a:ext cx="647179" cy="474455"/>
              <a:chOff x="931170" y="1306653"/>
              <a:chExt cx="647179" cy="474455"/>
            </a:xfrm>
          </p:grpSpPr>
          <p:sp>
            <p:nvSpPr>
              <p:cNvPr id="5605" name="Google Shape;5605;p8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7" name="Google Shape;5607;p8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81"/>
          <p:cNvGrpSpPr/>
          <p:nvPr/>
        </p:nvGrpSpPr>
        <p:grpSpPr>
          <a:xfrm>
            <a:off x="3948605" y="971313"/>
            <a:ext cx="634656" cy="699982"/>
            <a:chOff x="5985650" y="2860025"/>
            <a:chExt cx="1396075" cy="1539775"/>
          </a:xfrm>
        </p:grpSpPr>
        <p:sp>
          <p:nvSpPr>
            <p:cNvPr id="5609" name="Google Shape;5609;p8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81"/>
          <p:cNvGrpSpPr/>
          <p:nvPr/>
        </p:nvGrpSpPr>
        <p:grpSpPr>
          <a:xfrm>
            <a:off x="4704254" y="971307"/>
            <a:ext cx="725845" cy="699975"/>
            <a:chOff x="4249973" y="1201875"/>
            <a:chExt cx="1958568" cy="1888762"/>
          </a:xfrm>
        </p:grpSpPr>
        <p:sp>
          <p:nvSpPr>
            <p:cNvPr id="5642" name="Google Shape;5642;p8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3" name="Google Shape;5643;p81"/>
            <p:cNvGrpSpPr/>
            <p:nvPr/>
          </p:nvGrpSpPr>
          <p:grpSpPr>
            <a:xfrm>
              <a:off x="5853086" y="1789142"/>
              <a:ext cx="355454" cy="1048099"/>
              <a:chOff x="5576108" y="2016725"/>
              <a:chExt cx="565200" cy="1666560"/>
            </a:xfrm>
          </p:grpSpPr>
          <p:sp>
            <p:nvSpPr>
              <p:cNvPr id="5644" name="Google Shape;5644;p8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45" name="Google Shape;5645;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81"/>
            <p:cNvGrpSpPr/>
            <p:nvPr/>
          </p:nvGrpSpPr>
          <p:grpSpPr>
            <a:xfrm>
              <a:off x="4869455" y="2691676"/>
              <a:ext cx="1013897" cy="398961"/>
              <a:chOff x="4012057" y="3451825"/>
              <a:chExt cx="1612175" cy="634379"/>
            </a:xfrm>
          </p:grpSpPr>
          <p:sp>
            <p:nvSpPr>
              <p:cNvPr id="5647" name="Google Shape;5647;p8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48" name="Google Shape;5648;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81"/>
            <p:cNvGrpSpPr/>
            <p:nvPr/>
          </p:nvGrpSpPr>
          <p:grpSpPr>
            <a:xfrm>
              <a:off x="4276937" y="2155961"/>
              <a:ext cx="651965" cy="891358"/>
              <a:chOff x="3069908" y="2599997"/>
              <a:chExt cx="1036675" cy="1417328"/>
            </a:xfrm>
          </p:grpSpPr>
          <p:sp>
            <p:nvSpPr>
              <p:cNvPr id="5650" name="Google Shape;5650;p8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51" name="Google Shape;5651;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81"/>
            <p:cNvGrpSpPr/>
            <p:nvPr/>
          </p:nvGrpSpPr>
          <p:grpSpPr>
            <a:xfrm>
              <a:off x="5054918" y="1201875"/>
              <a:ext cx="999548" cy="602711"/>
              <a:chOff x="4306958" y="1082925"/>
              <a:chExt cx="1589359" cy="958358"/>
            </a:xfrm>
          </p:grpSpPr>
          <p:sp>
            <p:nvSpPr>
              <p:cNvPr id="5653" name="Google Shape;5653;p8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54" name="Google Shape;5654;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81"/>
            <p:cNvGrpSpPr/>
            <p:nvPr/>
          </p:nvGrpSpPr>
          <p:grpSpPr>
            <a:xfrm>
              <a:off x="4249973" y="1303451"/>
              <a:ext cx="799317" cy="841334"/>
              <a:chOff x="3027033" y="1244439"/>
              <a:chExt cx="1270977" cy="1337786"/>
            </a:xfrm>
          </p:grpSpPr>
          <p:sp>
            <p:nvSpPr>
              <p:cNvPr id="5656" name="Google Shape;5656;p8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57" name="Google Shape;5657;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8" name="Google Shape;5658;p81"/>
          <p:cNvGrpSpPr/>
          <p:nvPr/>
        </p:nvGrpSpPr>
        <p:grpSpPr>
          <a:xfrm>
            <a:off x="4057119" y="1858087"/>
            <a:ext cx="750769" cy="683784"/>
            <a:chOff x="4204684" y="2104422"/>
            <a:chExt cx="699822" cy="637382"/>
          </a:xfrm>
        </p:grpSpPr>
        <p:grpSp>
          <p:nvGrpSpPr>
            <p:cNvPr id="5659" name="Google Shape;5659;p81"/>
            <p:cNvGrpSpPr/>
            <p:nvPr/>
          </p:nvGrpSpPr>
          <p:grpSpPr>
            <a:xfrm>
              <a:off x="4204684" y="2430067"/>
              <a:ext cx="342957" cy="311738"/>
              <a:chOff x="4204684" y="2430067"/>
              <a:chExt cx="342957" cy="311738"/>
            </a:xfrm>
          </p:grpSpPr>
          <p:sp>
            <p:nvSpPr>
              <p:cNvPr id="5660" name="Google Shape;5660;p8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1"/>
            <p:cNvGrpSpPr/>
            <p:nvPr/>
          </p:nvGrpSpPr>
          <p:grpSpPr>
            <a:xfrm>
              <a:off x="4561586" y="2430067"/>
              <a:ext cx="342920" cy="311738"/>
              <a:chOff x="4561586" y="2430067"/>
              <a:chExt cx="342920" cy="311738"/>
            </a:xfrm>
          </p:grpSpPr>
          <p:sp>
            <p:nvSpPr>
              <p:cNvPr id="5663" name="Google Shape;5663;p8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1"/>
            <p:cNvGrpSpPr/>
            <p:nvPr/>
          </p:nvGrpSpPr>
          <p:grpSpPr>
            <a:xfrm>
              <a:off x="4561586" y="2104422"/>
              <a:ext cx="342920" cy="311738"/>
              <a:chOff x="4561586" y="2104422"/>
              <a:chExt cx="342920" cy="311738"/>
            </a:xfrm>
          </p:grpSpPr>
          <p:sp>
            <p:nvSpPr>
              <p:cNvPr id="5666" name="Google Shape;5666;p8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81"/>
            <p:cNvGrpSpPr/>
            <p:nvPr/>
          </p:nvGrpSpPr>
          <p:grpSpPr>
            <a:xfrm>
              <a:off x="4204684" y="2104422"/>
              <a:ext cx="342957" cy="311664"/>
              <a:chOff x="4204684" y="2104422"/>
              <a:chExt cx="342957" cy="311664"/>
            </a:xfrm>
          </p:grpSpPr>
          <p:sp>
            <p:nvSpPr>
              <p:cNvPr id="5669" name="Google Shape;5669;p8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1" name="Google Shape;5671;p81"/>
          <p:cNvGrpSpPr/>
          <p:nvPr/>
        </p:nvGrpSpPr>
        <p:grpSpPr>
          <a:xfrm>
            <a:off x="5521552" y="971301"/>
            <a:ext cx="660591" cy="688867"/>
            <a:chOff x="5830645" y="1267368"/>
            <a:chExt cx="530340" cy="553040"/>
          </a:xfrm>
        </p:grpSpPr>
        <p:sp>
          <p:nvSpPr>
            <p:cNvPr id="5672" name="Google Shape;5672;p8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3" name="Google Shape;5673;p81"/>
            <p:cNvGrpSpPr/>
            <p:nvPr/>
          </p:nvGrpSpPr>
          <p:grpSpPr>
            <a:xfrm>
              <a:off x="5830645" y="1267368"/>
              <a:ext cx="259743" cy="269909"/>
              <a:chOff x="5830645" y="1267368"/>
              <a:chExt cx="259743" cy="269909"/>
            </a:xfrm>
          </p:grpSpPr>
          <p:sp>
            <p:nvSpPr>
              <p:cNvPr id="5674" name="Google Shape;5674;p8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81"/>
            <p:cNvGrpSpPr/>
            <p:nvPr/>
          </p:nvGrpSpPr>
          <p:grpSpPr>
            <a:xfrm>
              <a:off x="6101293" y="1267368"/>
              <a:ext cx="259692" cy="269909"/>
              <a:chOff x="6101293" y="1267368"/>
              <a:chExt cx="259692" cy="269909"/>
            </a:xfrm>
          </p:grpSpPr>
          <p:sp>
            <p:nvSpPr>
              <p:cNvPr id="5677" name="Google Shape;5677;p8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81"/>
            <p:cNvGrpSpPr/>
            <p:nvPr/>
          </p:nvGrpSpPr>
          <p:grpSpPr>
            <a:xfrm>
              <a:off x="5830645" y="1550500"/>
              <a:ext cx="259692" cy="269909"/>
              <a:chOff x="5830645" y="1550500"/>
              <a:chExt cx="259692" cy="269909"/>
            </a:xfrm>
          </p:grpSpPr>
          <p:sp>
            <p:nvSpPr>
              <p:cNvPr id="5680" name="Google Shape;5680;p8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81"/>
            <p:cNvGrpSpPr/>
            <p:nvPr/>
          </p:nvGrpSpPr>
          <p:grpSpPr>
            <a:xfrm>
              <a:off x="6101293" y="1550500"/>
              <a:ext cx="259692" cy="269909"/>
              <a:chOff x="6101293" y="1550500"/>
              <a:chExt cx="259692" cy="269909"/>
            </a:xfrm>
          </p:grpSpPr>
          <p:sp>
            <p:nvSpPr>
              <p:cNvPr id="5683" name="Google Shape;5683;p8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81"/>
          <p:cNvGrpSpPr/>
          <p:nvPr/>
        </p:nvGrpSpPr>
        <p:grpSpPr>
          <a:xfrm>
            <a:off x="723705" y="1861761"/>
            <a:ext cx="697154" cy="679574"/>
            <a:chOff x="2679875" y="2361475"/>
            <a:chExt cx="780425" cy="760575"/>
          </a:xfrm>
        </p:grpSpPr>
        <p:sp>
          <p:nvSpPr>
            <p:cNvPr id="5686" name="Google Shape;5686;p8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81"/>
          <p:cNvGrpSpPr/>
          <p:nvPr/>
        </p:nvGrpSpPr>
        <p:grpSpPr>
          <a:xfrm>
            <a:off x="3122864" y="971353"/>
            <a:ext cx="735829" cy="684547"/>
            <a:chOff x="3351965" y="1148808"/>
            <a:chExt cx="750770" cy="698375"/>
          </a:xfrm>
        </p:grpSpPr>
        <p:grpSp>
          <p:nvGrpSpPr>
            <p:cNvPr id="5693" name="Google Shape;5693;p81"/>
            <p:cNvGrpSpPr/>
            <p:nvPr/>
          </p:nvGrpSpPr>
          <p:grpSpPr>
            <a:xfrm>
              <a:off x="3586796" y="1148808"/>
              <a:ext cx="294857" cy="286830"/>
              <a:chOff x="3750225" y="1774000"/>
              <a:chExt cx="149575" cy="145525"/>
            </a:xfrm>
          </p:grpSpPr>
          <p:sp>
            <p:nvSpPr>
              <p:cNvPr id="5694" name="Google Shape;5694;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81"/>
            <p:cNvGrpSpPr/>
            <p:nvPr/>
          </p:nvGrpSpPr>
          <p:grpSpPr>
            <a:xfrm>
              <a:off x="3779245" y="1375768"/>
              <a:ext cx="323490" cy="286978"/>
              <a:chOff x="3847850" y="1889150"/>
              <a:chExt cx="164100" cy="145600"/>
            </a:xfrm>
          </p:grpSpPr>
          <p:sp>
            <p:nvSpPr>
              <p:cNvPr id="5697" name="Google Shape;5697;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81"/>
            <p:cNvGrpSpPr/>
            <p:nvPr/>
          </p:nvGrpSpPr>
          <p:grpSpPr>
            <a:xfrm>
              <a:off x="3351965" y="1330435"/>
              <a:ext cx="295449" cy="285401"/>
              <a:chOff x="3631100" y="1866150"/>
              <a:chExt cx="149875" cy="144800"/>
            </a:xfrm>
          </p:grpSpPr>
          <p:sp>
            <p:nvSpPr>
              <p:cNvPr id="5700" name="Google Shape;5700;p8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81"/>
            <p:cNvGrpSpPr/>
            <p:nvPr/>
          </p:nvGrpSpPr>
          <p:grpSpPr>
            <a:xfrm>
              <a:off x="3548208" y="1560352"/>
              <a:ext cx="294808" cy="286830"/>
              <a:chOff x="3730650" y="1982800"/>
              <a:chExt cx="149550" cy="145525"/>
            </a:xfrm>
          </p:grpSpPr>
          <p:sp>
            <p:nvSpPr>
              <p:cNvPr id="5703" name="Google Shape;5703;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5" name="Google Shape;5705;p81"/>
          <p:cNvGrpSpPr/>
          <p:nvPr/>
        </p:nvGrpSpPr>
        <p:grpSpPr>
          <a:xfrm>
            <a:off x="7624517" y="971307"/>
            <a:ext cx="804565" cy="677795"/>
            <a:chOff x="7636443" y="1204988"/>
            <a:chExt cx="804565" cy="677795"/>
          </a:xfrm>
        </p:grpSpPr>
        <p:grpSp>
          <p:nvGrpSpPr>
            <p:cNvPr id="5706" name="Google Shape;5706;p81"/>
            <p:cNvGrpSpPr/>
            <p:nvPr/>
          </p:nvGrpSpPr>
          <p:grpSpPr>
            <a:xfrm>
              <a:off x="7636443" y="1509705"/>
              <a:ext cx="804565" cy="373078"/>
              <a:chOff x="7636443" y="1509705"/>
              <a:chExt cx="804565" cy="373078"/>
            </a:xfrm>
          </p:grpSpPr>
          <p:sp>
            <p:nvSpPr>
              <p:cNvPr id="5707" name="Google Shape;5707;p8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81"/>
            <p:cNvGrpSpPr/>
            <p:nvPr/>
          </p:nvGrpSpPr>
          <p:grpSpPr>
            <a:xfrm>
              <a:off x="7636443" y="1408133"/>
              <a:ext cx="804565" cy="373078"/>
              <a:chOff x="7636443" y="1408133"/>
              <a:chExt cx="804565" cy="373078"/>
            </a:xfrm>
          </p:grpSpPr>
          <p:sp>
            <p:nvSpPr>
              <p:cNvPr id="5710" name="Google Shape;5710;p8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81"/>
            <p:cNvGrpSpPr/>
            <p:nvPr/>
          </p:nvGrpSpPr>
          <p:grpSpPr>
            <a:xfrm>
              <a:off x="7636443" y="1306560"/>
              <a:ext cx="804565" cy="373078"/>
              <a:chOff x="7636443" y="1306560"/>
              <a:chExt cx="804565" cy="373078"/>
            </a:xfrm>
          </p:grpSpPr>
          <p:sp>
            <p:nvSpPr>
              <p:cNvPr id="5713" name="Google Shape;5713;p8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81"/>
            <p:cNvGrpSpPr/>
            <p:nvPr/>
          </p:nvGrpSpPr>
          <p:grpSpPr>
            <a:xfrm>
              <a:off x="7636443" y="1204988"/>
              <a:ext cx="804565" cy="373078"/>
              <a:chOff x="7636443" y="1204988"/>
              <a:chExt cx="804565" cy="373078"/>
            </a:xfrm>
          </p:grpSpPr>
          <p:sp>
            <p:nvSpPr>
              <p:cNvPr id="5716" name="Google Shape;5716;p8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8" name="Google Shape;5718;p81"/>
          <p:cNvGrpSpPr/>
          <p:nvPr/>
        </p:nvGrpSpPr>
        <p:grpSpPr>
          <a:xfrm>
            <a:off x="4963363" y="1878721"/>
            <a:ext cx="661339" cy="661188"/>
            <a:chOff x="3990000" y="975400"/>
            <a:chExt cx="3934200" cy="3933300"/>
          </a:xfrm>
        </p:grpSpPr>
        <p:sp>
          <p:nvSpPr>
            <p:cNvPr id="5719" name="Google Shape;5719;p8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81"/>
          <p:cNvGrpSpPr/>
          <p:nvPr/>
        </p:nvGrpSpPr>
        <p:grpSpPr>
          <a:xfrm>
            <a:off x="6607011" y="1857359"/>
            <a:ext cx="868881" cy="684241"/>
            <a:chOff x="6598259" y="2078634"/>
            <a:chExt cx="868881" cy="684241"/>
          </a:xfrm>
        </p:grpSpPr>
        <p:sp>
          <p:nvSpPr>
            <p:cNvPr id="5724" name="Google Shape;5724;p8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0" name="Google Shape;5730;p81"/>
            <p:cNvGrpSpPr/>
            <p:nvPr/>
          </p:nvGrpSpPr>
          <p:grpSpPr>
            <a:xfrm>
              <a:off x="6808175" y="2078634"/>
              <a:ext cx="452229" cy="684241"/>
              <a:chOff x="6808175" y="2078634"/>
              <a:chExt cx="452229" cy="684241"/>
            </a:xfrm>
          </p:grpSpPr>
          <p:sp>
            <p:nvSpPr>
              <p:cNvPr id="5731" name="Google Shape;5731;p8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7" name="Google Shape;5737;p81"/>
              <p:cNvGrpSpPr/>
              <p:nvPr/>
            </p:nvGrpSpPr>
            <p:grpSpPr>
              <a:xfrm>
                <a:off x="6821586" y="2078634"/>
                <a:ext cx="426871" cy="684241"/>
                <a:chOff x="6821586" y="2078634"/>
                <a:chExt cx="426871" cy="684241"/>
              </a:xfrm>
            </p:grpSpPr>
            <p:grpSp>
              <p:nvGrpSpPr>
                <p:cNvPr id="5738" name="Google Shape;5738;p81"/>
                <p:cNvGrpSpPr/>
                <p:nvPr/>
              </p:nvGrpSpPr>
              <p:grpSpPr>
                <a:xfrm>
                  <a:off x="6821586" y="2078634"/>
                  <a:ext cx="426871" cy="684241"/>
                  <a:chOff x="6821586" y="2078634"/>
                  <a:chExt cx="426871" cy="684241"/>
                </a:xfrm>
              </p:grpSpPr>
              <p:sp>
                <p:nvSpPr>
                  <p:cNvPr id="5739" name="Google Shape;5739;p8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8" name="Google Shape;5758;p8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64" name="Google Shape;5764;p81"/>
          <p:cNvGrpSpPr/>
          <p:nvPr/>
        </p:nvGrpSpPr>
        <p:grpSpPr>
          <a:xfrm>
            <a:off x="716994" y="3531369"/>
            <a:ext cx="1340789" cy="640830"/>
            <a:chOff x="238125" y="1151100"/>
            <a:chExt cx="7139450" cy="3412300"/>
          </a:xfrm>
        </p:grpSpPr>
        <p:sp>
          <p:nvSpPr>
            <p:cNvPr id="5765" name="Google Shape;5765;p8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81"/>
          <p:cNvGrpSpPr/>
          <p:nvPr/>
        </p:nvGrpSpPr>
        <p:grpSpPr>
          <a:xfrm>
            <a:off x="5584217" y="2734650"/>
            <a:ext cx="985357" cy="585764"/>
            <a:chOff x="5145061" y="2881789"/>
            <a:chExt cx="1107641" cy="658458"/>
          </a:xfrm>
        </p:grpSpPr>
        <p:grpSp>
          <p:nvGrpSpPr>
            <p:cNvPr id="5778" name="Google Shape;5778;p81"/>
            <p:cNvGrpSpPr/>
            <p:nvPr/>
          </p:nvGrpSpPr>
          <p:grpSpPr>
            <a:xfrm>
              <a:off x="5722989" y="3244587"/>
              <a:ext cx="529713" cy="295659"/>
              <a:chOff x="5722989" y="3244587"/>
              <a:chExt cx="529713" cy="295659"/>
            </a:xfrm>
          </p:grpSpPr>
          <p:sp>
            <p:nvSpPr>
              <p:cNvPr id="5779" name="Google Shape;5779;p8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80" name="Google Shape;5780;p8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81" name="Google Shape;5781;p81"/>
            <p:cNvGrpSpPr/>
            <p:nvPr/>
          </p:nvGrpSpPr>
          <p:grpSpPr>
            <a:xfrm>
              <a:off x="5145061" y="3244587"/>
              <a:ext cx="536807" cy="295659"/>
              <a:chOff x="5145061" y="3244587"/>
              <a:chExt cx="536807" cy="295659"/>
            </a:xfrm>
          </p:grpSpPr>
          <p:sp>
            <p:nvSpPr>
              <p:cNvPr id="5782" name="Google Shape;5782;p8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83" name="Google Shape;5783;p8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84" name="Google Shape;5784;p81"/>
            <p:cNvGrpSpPr/>
            <p:nvPr/>
          </p:nvGrpSpPr>
          <p:grpSpPr>
            <a:xfrm>
              <a:off x="5341327" y="2898245"/>
              <a:ext cx="532309" cy="614891"/>
              <a:chOff x="5341327" y="2898245"/>
              <a:chExt cx="532309" cy="614891"/>
            </a:xfrm>
          </p:grpSpPr>
          <p:sp>
            <p:nvSpPr>
              <p:cNvPr id="5785" name="Google Shape;5785;p8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86" name="Google Shape;5786;p8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87" name="Google Shape;5787;p81"/>
            <p:cNvGrpSpPr/>
            <p:nvPr/>
          </p:nvGrpSpPr>
          <p:grpSpPr>
            <a:xfrm>
              <a:off x="5532290" y="2881789"/>
              <a:ext cx="620516" cy="305456"/>
              <a:chOff x="5532290" y="2881789"/>
              <a:chExt cx="620516" cy="305456"/>
            </a:xfrm>
          </p:grpSpPr>
          <p:sp>
            <p:nvSpPr>
              <p:cNvPr id="5788" name="Google Shape;5788;p8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89" name="Google Shape;5789;p8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790" name="Google Shape;5790;p81"/>
          <p:cNvGrpSpPr/>
          <p:nvPr/>
        </p:nvGrpSpPr>
        <p:grpSpPr>
          <a:xfrm>
            <a:off x="8163140" y="3526708"/>
            <a:ext cx="269068" cy="645491"/>
            <a:chOff x="7026852" y="3311869"/>
            <a:chExt cx="434331" cy="1041954"/>
          </a:xfrm>
        </p:grpSpPr>
        <p:sp>
          <p:nvSpPr>
            <p:cNvPr id="5791" name="Google Shape;5791;p8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81"/>
          <p:cNvGrpSpPr/>
          <p:nvPr/>
        </p:nvGrpSpPr>
        <p:grpSpPr>
          <a:xfrm>
            <a:off x="6179721" y="3565945"/>
            <a:ext cx="293882" cy="293836"/>
            <a:chOff x="4873519" y="3311869"/>
            <a:chExt cx="499374" cy="499296"/>
          </a:xfrm>
        </p:grpSpPr>
        <p:sp>
          <p:nvSpPr>
            <p:cNvPr id="5795" name="Google Shape;5795;p8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1"/>
          <p:cNvGrpSpPr/>
          <p:nvPr/>
        </p:nvGrpSpPr>
        <p:grpSpPr>
          <a:xfrm>
            <a:off x="6179721" y="3878317"/>
            <a:ext cx="293882" cy="293882"/>
            <a:chOff x="4873519" y="3875839"/>
            <a:chExt cx="499374" cy="499374"/>
          </a:xfrm>
        </p:grpSpPr>
        <p:sp>
          <p:nvSpPr>
            <p:cNvPr id="5798" name="Google Shape;5798;p8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81"/>
          <p:cNvGrpSpPr/>
          <p:nvPr/>
        </p:nvGrpSpPr>
        <p:grpSpPr>
          <a:xfrm>
            <a:off x="2410248" y="1850269"/>
            <a:ext cx="698104" cy="698208"/>
            <a:chOff x="2565073" y="2075876"/>
            <a:chExt cx="672482" cy="672518"/>
          </a:xfrm>
        </p:grpSpPr>
        <p:sp>
          <p:nvSpPr>
            <p:cNvPr id="5801" name="Google Shape;5801;p8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81"/>
          <p:cNvGrpSpPr/>
          <p:nvPr/>
        </p:nvGrpSpPr>
        <p:grpSpPr>
          <a:xfrm>
            <a:off x="5633660" y="3534870"/>
            <a:ext cx="438354" cy="637329"/>
            <a:chOff x="1697726" y="3244179"/>
            <a:chExt cx="788124" cy="1146069"/>
          </a:xfrm>
        </p:grpSpPr>
        <p:sp>
          <p:nvSpPr>
            <p:cNvPr id="5808" name="Google Shape;5808;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0" name="Google Shape;5810;p81"/>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1" name="Google Shape;5811;p81"/>
          <p:cNvGrpSpPr/>
          <p:nvPr/>
        </p:nvGrpSpPr>
        <p:grpSpPr>
          <a:xfrm>
            <a:off x="7634874" y="1863232"/>
            <a:ext cx="799565" cy="670282"/>
            <a:chOff x="7617850" y="2063282"/>
            <a:chExt cx="799565" cy="670282"/>
          </a:xfrm>
        </p:grpSpPr>
        <p:cxnSp>
          <p:nvCxnSpPr>
            <p:cNvPr id="5812" name="Google Shape;5812;p8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13" name="Google Shape;5813;p8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14" name="Google Shape;5814;p8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15" name="Google Shape;5815;p8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16" name="Google Shape;5816;p8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817" name="Google Shape;5817;p8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818" name="Google Shape;5818;p81"/>
            <p:cNvGrpSpPr/>
            <p:nvPr/>
          </p:nvGrpSpPr>
          <p:grpSpPr>
            <a:xfrm>
              <a:off x="7734309" y="2063282"/>
              <a:ext cx="570957" cy="620095"/>
              <a:chOff x="7734309" y="2063282"/>
              <a:chExt cx="570957" cy="620095"/>
            </a:xfrm>
          </p:grpSpPr>
          <p:grpSp>
            <p:nvGrpSpPr>
              <p:cNvPr id="5819" name="Google Shape;5819;p81"/>
              <p:cNvGrpSpPr/>
              <p:nvPr/>
            </p:nvGrpSpPr>
            <p:grpSpPr>
              <a:xfrm>
                <a:off x="8031573" y="2063282"/>
                <a:ext cx="273693" cy="620095"/>
                <a:chOff x="8031573" y="2063282"/>
                <a:chExt cx="273693" cy="620095"/>
              </a:xfrm>
            </p:grpSpPr>
            <p:sp>
              <p:nvSpPr>
                <p:cNvPr id="5820" name="Google Shape;5820;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81"/>
              <p:cNvGrpSpPr/>
              <p:nvPr/>
            </p:nvGrpSpPr>
            <p:grpSpPr>
              <a:xfrm flipH="1">
                <a:off x="7734309" y="2063282"/>
                <a:ext cx="273693" cy="620095"/>
                <a:chOff x="8031573" y="2063282"/>
                <a:chExt cx="273693" cy="620095"/>
              </a:xfrm>
            </p:grpSpPr>
            <p:sp>
              <p:nvSpPr>
                <p:cNvPr id="5825" name="Google Shape;5825;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829" name="Google Shape;5829;p81"/>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1" name="Google Shape;5831;p81"/>
          <p:cNvGrpSpPr/>
          <p:nvPr/>
        </p:nvGrpSpPr>
        <p:grpSpPr>
          <a:xfrm>
            <a:off x="7821480" y="2716716"/>
            <a:ext cx="602567" cy="601884"/>
            <a:chOff x="1186975" y="238125"/>
            <a:chExt cx="5244275" cy="5238325"/>
          </a:xfrm>
        </p:grpSpPr>
        <p:sp>
          <p:nvSpPr>
            <p:cNvPr id="5832" name="Google Shape;5832;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81"/>
          <p:cNvGrpSpPr/>
          <p:nvPr/>
        </p:nvGrpSpPr>
        <p:grpSpPr>
          <a:xfrm>
            <a:off x="3264218" y="1856199"/>
            <a:ext cx="651848" cy="687338"/>
            <a:chOff x="3400515" y="2056248"/>
            <a:chExt cx="698134" cy="735987"/>
          </a:xfrm>
        </p:grpSpPr>
        <p:grpSp>
          <p:nvGrpSpPr>
            <p:cNvPr id="5837" name="Google Shape;5837;p81"/>
            <p:cNvGrpSpPr/>
            <p:nvPr/>
          </p:nvGrpSpPr>
          <p:grpSpPr>
            <a:xfrm>
              <a:off x="3400515" y="2283913"/>
              <a:ext cx="312919" cy="219900"/>
              <a:chOff x="3400515" y="2283913"/>
              <a:chExt cx="312919" cy="219900"/>
            </a:xfrm>
          </p:grpSpPr>
          <p:sp>
            <p:nvSpPr>
              <p:cNvPr id="5838" name="Google Shape;5838;p8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39" name="Google Shape;5839;p8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840" name="Google Shape;5840;p81"/>
            <p:cNvGrpSpPr/>
            <p:nvPr/>
          </p:nvGrpSpPr>
          <p:grpSpPr>
            <a:xfrm>
              <a:off x="3547823" y="2461089"/>
              <a:ext cx="219900" cy="331146"/>
              <a:chOff x="3547823" y="2461089"/>
              <a:chExt cx="219900" cy="331146"/>
            </a:xfrm>
          </p:grpSpPr>
          <p:sp>
            <p:nvSpPr>
              <p:cNvPr id="5841" name="Google Shape;5841;p8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42" name="Google Shape;5842;p8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843" name="Google Shape;5843;p81"/>
            <p:cNvGrpSpPr/>
            <p:nvPr/>
          </p:nvGrpSpPr>
          <p:grpSpPr>
            <a:xfrm>
              <a:off x="3734138" y="2461089"/>
              <a:ext cx="219900" cy="331146"/>
              <a:chOff x="3734138" y="2461089"/>
              <a:chExt cx="219900" cy="331146"/>
            </a:xfrm>
          </p:grpSpPr>
          <p:sp>
            <p:nvSpPr>
              <p:cNvPr id="5844" name="Google Shape;5844;p8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45" name="Google Shape;5845;p8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846" name="Google Shape;5846;p81"/>
            <p:cNvGrpSpPr/>
            <p:nvPr/>
          </p:nvGrpSpPr>
          <p:grpSpPr>
            <a:xfrm>
              <a:off x="3787560" y="2281742"/>
              <a:ext cx="311089" cy="219900"/>
              <a:chOff x="3787560" y="2281742"/>
              <a:chExt cx="311089" cy="219900"/>
            </a:xfrm>
          </p:grpSpPr>
          <p:sp>
            <p:nvSpPr>
              <p:cNvPr id="5847" name="Google Shape;5847;p8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48" name="Google Shape;5848;p8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849" name="Google Shape;5849;p81"/>
            <p:cNvGrpSpPr/>
            <p:nvPr/>
          </p:nvGrpSpPr>
          <p:grpSpPr>
            <a:xfrm>
              <a:off x="3637290" y="2056248"/>
              <a:ext cx="219900" cy="330736"/>
              <a:chOff x="3637290" y="2056248"/>
              <a:chExt cx="219900" cy="330736"/>
            </a:xfrm>
          </p:grpSpPr>
          <p:sp>
            <p:nvSpPr>
              <p:cNvPr id="5850" name="Google Shape;5850;p8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851" name="Google Shape;5851;p8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52" name="Google Shape;5852;p81"/>
          <p:cNvGrpSpPr/>
          <p:nvPr/>
        </p:nvGrpSpPr>
        <p:grpSpPr>
          <a:xfrm>
            <a:off x="2555923" y="2726206"/>
            <a:ext cx="1268144" cy="592394"/>
            <a:chOff x="238125" y="1188750"/>
            <a:chExt cx="7140450" cy="3335550"/>
          </a:xfrm>
        </p:grpSpPr>
        <p:sp>
          <p:nvSpPr>
            <p:cNvPr id="5853" name="Google Shape;5853;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81"/>
          <p:cNvGrpSpPr/>
          <p:nvPr/>
        </p:nvGrpSpPr>
        <p:grpSpPr>
          <a:xfrm>
            <a:off x="6663824" y="2728360"/>
            <a:ext cx="1053944" cy="590147"/>
            <a:chOff x="238125" y="1335475"/>
            <a:chExt cx="5418735" cy="3034175"/>
          </a:xfrm>
        </p:grpSpPr>
        <p:sp>
          <p:nvSpPr>
            <p:cNvPr id="5859" name="Google Shape;5859;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1"/>
          <p:cNvGrpSpPr/>
          <p:nvPr/>
        </p:nvGrpSpPr>
        <p:grpSpPr>
          <a:xfrm>
            <a:off x="4094633" y="3533260"/>
            <a:ext cx="1268207" cy="638939"/>
            <a:chOff x="3967651" y="3645904"/>
            <a:chExt cx="1479304" cy="745292"/>
          </a:xfrm>
        </p:grpSpPr>
        <p:grpSp>
          <p:nvGrpSpPr>
            <p:cNvPr id="5863" name="Google Shape;5863;p81"/>
            <p:cNvGrpSpPr/>
            <p:nvPr/>
          </p:nvGrpSpPr>
          <p:grpSpPr>
            <a:xfrm>
              <a:off x="3967651" y="4009026"/>
              <a:ext cx="1479304" cy="382170"/>
              <a:chOff x="3967651" y="4009026"/>
              <a:chExt cx="1479304" cy="382170"/>
            </a:xfrm>
          </p:grpSpPr>
          <p:grpSp>
            <p:nvGrpSpPr>
              <p:cNvPr id="5864" name="Google Shape;5864;p81"/>
              <p:cNvGrpSpPr/>
              <p:nvPr/>
            </p:nvGrpSpPr>
            <p:grpSpPr>
              <a:xfrm>
                <a:off x="4892216" y="4195630"/>
                <a:ext cx="554739" cy="195566"/>
                <a:chOff x="3604375" y="4892160"/>
                <a:chExt cx="1651500" cy="582215"/>
              </a:xfrm>
            </p:grpSpPr>
            <p:sp>
              <p:nvSpPr>
                <p:cNvPr id="5865" name="Google Shape;5865;p8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81"/>
              <p:cNvGrpSpPr/>
              <p:nvPr/>
            </p:nvGrpSpPr>
            <p:grpSpPr>
              <a:xfrm>
                <a:off x="3967651" y="4146303"/>
                <a:ext cx="579402" cy="244893"/>
                <a:chOff x="851875" y="4745310"/>
                <a:chExt cx="1724925" cy="729065"/>
              </a:xfrm>
            </p:grpSpPr>
            <p:sp>
              <p:nvSpPr>
                <p:cNvPr id="5868" name="Google Shape;5868;p8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81"/>
              <p:cNvGrpSpPr/>
              <p:nvPr/>
            </p:nvGrpSpPr>
            <p:grpSpPr>
              <a:xfrm>
                <a:off x="4460753" y="4009026"/>
                <a:ext cx="493110" cy="382170"/>
                <a:chOff x="2319875" y="4336625"/>
                <a:chExt cx="1468025" cy="1137750"/>
              </a:xfrm>
            </p:grpSpPr>
            <p:sp>
              <p:nvSpPr>
                <p:cNvPr id="5871" name="Google Shape;5871;p8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3" name="Google Shape;5873;p81"/>
            <p:cNvGrpSpPr/>
            <p:nvPr/>
          </p:nvGrpSpPr>
          <p:grpSpPr>
            <a:xfrm>
              <a:off x="4479443" y="3645904"/>
              <a:ext cx="455965" cy="388789"/>
              <a:chOff x="2957425" y="238100"/>
              <a:chExt cx="1910200" cy="1628775"/>
            </a:xfrm>
          </p:grpSpPr>
          <p:sp>
            <p:nvSpPr>
              <p:cNvPr id="5874" name="Google Shape;5874;p8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4" name="Google Shape;5884;p81"/>
          <p:cNvGrpSpPr/>
          <p:nvPr/>
        </p:nvGrpSpPr>
        <p:grpSpPr>
          <a:xfrm>
            <a:off x="2480746" y="3534460"/>
            <a:ext cx="1243128" cy="637739"/>
            <a:chOff x="2496310" y="3693351"/>
            <a:chExt cx="1342906" cy="688926"/>
          </a:xfrm>
        </p:grpSpPr>
        <p:grpSp>
          <p:nvGrpSpPr>
            <p:cNvPr id="5885" name="Google Shape;5885;p81"/>
            <p:cNvGrpSpPr/>
            <p:nvPr/>
          </p:nvGrpSpPr>
          <p:grpSpPr>
            <a:xfrm>
              <a:off x="2496310" y="3693351"/>
              <a:ext cx="1342906" cy="688875"/>
              <a:chOff x="2496310" y="3693351"/>
              <a:chExt cx="1342906" cy="688875"/>
            </a:xfrm>
          </p:grpSpPr>
          <p:sp>
            <p:nvSpPr>
              <p:cNvPr id="5886" name="Google Shape;5886;p8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2" name="Google Shape;5892;p81"/>
              <p:cNvCxnSpPr>
                <a:stCxn id="589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893" name="Google Shape;5893;p81"/>
              <p:cNvCxnSpPr>
                <a:stCxn id="588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894" name="Google Shape;5894;p81"/>
              <p:cNvCxnSpPr>
                <a:stCxn id="588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95" name="Google Shape;5895;p81"/>
              <p:cNvCxnSpPr>
                <a:stCxn id="589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96" name="Google Shape;5896;p81"/>
              <p:cNvCxnSpPr>
                <a:stCxn id="588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897" name="Google Shape;5897;p81"/>
            <p:cNvGrpSpPr/>
            <p:nvPr/>
          </p:nvGrpSpPr>
          <p:grpSpPr>
            <a:xfrm>
              <a:off x="2675275" y="3930557"/>
              <a:ext cx="1003306" cy="451719"/>
              <a:chOff x="2675275" y="4174282"/>
              <a:chExt cx="1003306" cy="451719"/>
            </a:xfrm>
          </p:grpSpPr>
          <p:sp>
            <p:nvSpPr>
              <p:cNvPr id="5898" name="Google Shape;5898;p8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1" name="Google Shape;5901;p81"/>
          <p:cNvGrpSpPr/>
          <p:nvPr/>
        </p:nvGrpSpPr>
        <p:grpSpPr>
          <a:xfrm>
            <a:off x="1654417" y="971307"/>
            <a:ext cx="574511" cy="874709"/>
            <a:chOff x="1715404" y="1112080"/>
            <a:chExt cx="642270" cy="977984"/>
          </a:xfrm>
        </p:grpSpPr>
        <p:grpSp>
          <p:nvGrpSpPr>
            <p:cNvPr id="5902" name="Google Shape;5902;p81"/>
            <p:cNvGrpSpPr/>
            <p:nvPr/>
          </p:nvGrpSpPr>
          <p:grpSpPr>
            <a:xfrm>
              <a:off x="1715404" y="1112080"/>
              <a:ext cx="642270" cy="977984"/>
              <a:chOff x="1715404" y="1112080"/>
              <a:chExt cx="642270" cy="977984"/>
            </a:xfrm>
          </p:grpSpPr>
          <p:sp>
            <p:nvSpPr>
              <p:cNvPr id="5903" name="Google Shape;5903;p8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81"/>
            <p:cNvGrpSpPr/>
            <p:nvPr/>
          </p:nvGrpSpPr>
          <p:grpSpPr>
            <a:xfrm>
              <a:off x="1768927" y="1165603"/>
              <a:ext cx="535225" cy="851367"/>
              <a:chOff x="1768927" y="1165603"/>
              <a:chExt cx="535225" cy="851367"/>
            </a:xfrm>
          </p:grpSpPr>
          <p:sp>
            <p:nvSpPr>
              <p:cNvPr id="5906" name="Google Shape;5906;p8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81"/>
            <p:cNvGrpSpPr/>
            <p:nvPr/>
          </p:nvGrpSpPr>
          <p:grpSpPr>
            <a:xfrm>
              <a:off x="1822449" y="1219125"/>
              <a:ext cx="428180" cy="718859"/>
              <a:chOff x="1822449" y="1219125"/>
              <a:chExt cx="428180" cy="718859"/>
            </a:xfrm>
          </p:grpSpPr>
          <p:sp>
            <p:nvSpPr>
              <p:cNvPr id="5909" name="Google Shape;5909;p8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81"/>
            <p:cNvGrpSpPr/>
            <p:nvPr/>
          </p:nvGrpSpPr>
          <p:grpSpPr>
            <a:xfrm>
              <a:off x="1875972" y="1272648"/>
              <a:ext cx="321135" cy="586939"/>
              <a:chOff x="1875972" y="1272648"/>
              <a:chExt cx="321135" cy="586939"/>
            </a:xfrm>
          </p:grpSpPr>
          <p:sp>
            <p:nvSpPr>
              <p:cNvPr id="5912" name="Google Shape;5912;p8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4" name="Google Shape;5914;p81"/>
          <p:cNvGrpSpPr/>
          <p:nvPr/>
        </p:nvGrpSpPr>
        <p:grpSpPr>
          <a:xfrm>
            <a:off x="7761578" y="3528028"/>
            <a:ext cx="293855" cy="644170"/>
            <a:chOff x="241025" y="3151575"/>
            <a:chExt cx="293855" cy="644170"/>
          </a:xfrm>
        </p:grpSpPr>
        <p:sp>
          <p:nvSpPr>
            <p:cNvPr id="5915" name="Google Shape;5915;p8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81"/>
          <p:cNvGrpSpPr/>
          <p:nvPr/>
        </p:nvGrpSpPr>
        <p:grpSpPr>
          <a:xfrm>
            <a:off x="709562" y="2728028"/>
            <a:ext cx="1779649" cy="591620"/>
            <a:chOff x="246070" y="1983375"/>
            <a:chExt cx="1855347" cy="616849"/>
          </a:xfrm>
        </p:grpSpPr>
        <p:sp>
          <p:nvSpPr>
            <p:cNvPr id="5918" name="Google Shape;5918;p8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81"/>
          <p:cNvGrpSpPr/>
          <p:nvPr/>
        </p:nvGrpSpPr>
        <p:grpSpPr>
          <a:xfrm>
            <a:off x="2320428" y="971307"/>
            <a:ext cx="711055" cy="745993"/>
            <a:chOff x="2496269" y="1171698"/>
            <a:chExt cx="761953" cy="799392"/>
          </a:xfrm>
        </p:grpSpPr>
        <p:grpSp>
          <p:nvGrpSpPr>
            <p:cNvPr id="5928" name="Google Shape;5928;p81"/>
            <p:cNvGrpSpPr/>
            <p:nvPr/>
          </p:nvGrpSpPr>
          <p:grpSpPr>
            <a:xfrm>
              <a:off x="2496269" y="1171698"/>
              <a:ext cx="761953" cy="723022"/>
              <a:chOff x="2496269" y="1171698"/>
              <a:chExt cx="761953" cy="723022"/>
            </a:xfrm>
          </p:grpSpPr>
          <p:sp>
            <p:nvSpPr>
              <p:cNvPr id="5929" name="Google Shape;5929;p8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1" name="Google Shape;5931;p81"/>
              <p:cNvGrpSpPr/>
              <p:nvPr/>
            </p:nvGrpSpPr>
            <p:grpSpPr>
              <a:xfrm>
                <a:off x="2496269" y="1171698"/>
                <a:ext cx="761953" cy="723022"/>
                <a:chOff x="2496269" y="1120652"/>
                <a:chExt cx="761953" cy="723022"/>
              </a:xfrm>
            </p:grpSpPr>
            <p:grpSp>
              <p:nvGrpSpPr>
                <p:cNvPr id="5932" name="Google Shape;5932;p81"/>
                <p:cNvGrpSpPr/>
                <p:nvPr/>
              </p:nvGrpSpPr>
              <p:grpSpPr>
                <a:xfrm>
                  <a:off x="2496269" y="1120652"/>
                  <a:ext cx="761953" cy="723022"/>
                  <a:chOff x="2496269" y="1120652"/>
                  <a:chExt cx="761953" cy="723022"/>
                </a:xfrm>
              </p:grpSpPr>
              <p:grpSp>
                <p:nvGrpSpPr>
                  <p:cNvPr id="5933" name="Google Shape;5933;p81"/>
                  <p:cNvGrpSpPr/>
                  <p:nvPr/>
                </p:nvGrpSpPr>
                <p:grpSpPr>
                  <a:xfrm>
                    <a:off x="2496269" y="1304589"/>
                    <a:ext cx="407089" cy="305057"/>
                    <a:chOff x="2496269" y="1304589"/>
                    <a:chExt cx="407089" cy="305057"/>
                  </a:xfrm>
                </p:grpSpPr>
                <p:sp>
                  <p:nvSpPr>
                    <p:cNvPr id="5934" name="Google Shape;5934;p8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1"/>
                  <p:cNvGrpSpPr/>
                  <p:nvPr/>
                </p:nvGrpSpPr>
                <p:grpSpPr>
                  <a:xfrm>
                    <a:off x="2586468" y="1493376"/>
                    <a:ext cx="358850" cy="349656"/>
                    <a:chOff x="2586468" y="1493376"/>
                    <a:chExt cx="358850" cy="349656"/>
                  </a:xfrm>
                </p:grpSpPr>
                <p:sp>
                  <p:nvSpPr>
                    <p:cNvPr id="5937" name="Google Shape;5937;p8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1"/>
                  <p:cNvGrpSpPr/>
                  <p:nvPr/>
                </p:nvGrpSpPr>
                <p:grpSpPr>
                  <a:xfrm>
                    <a:off x="2807939" y="1494024"/>
                    <a:ext cx="358857" cy="349650"/>
                    <a:chOff x="2807939" y="1494024"/>
                    <a:chExt cx="358857" cy="349650"/>
                  </a:xfrm>
                </p:grpSpPr>
                <p:sp>
                  <p:nvSpPr>
                    <p:cNvPr id="5940" name="Google Shape;5940;p8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81"/>
                  <p:cNvGrpSpPr/>
                  <p:nvPr/>
                </p:nvGrpSpPr>
                <p:grpSpPr>
                  <a:xfrm>
                    <a:off x="2851133" y="1305635"/>
                    <a:ext cx="407089" cy="305057"/>
                    <a:chOff x="2851133" y="1305635"/>
                    <a:chExt cx="407089" cy="305057"/>
                  </a:xfrm>
                </p:grpSpPr>
                <p:sp>
                  <p:nvSpPr>
                    <p:cNvPr id="5943" name="Google Shape;5943;p8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81"/>
                  <p:cNvGrpSpPr/>
                  <p:nvPr/>
                </p:nvGrpSpPr>
                <p:grpSpPr>
                  <a:xfrm>
                    <a:off x="2727495" y="1120652"/>
                    <a:ext cx="300271" cy="396358"/>
                    <a:chOff x="2727495" y="1120652"/>
                    <a:chExt cx="300271" cy="396358"/>
                  </a:xfrm>
                </p:grpSpPr>
                <p:sp>
                  <p:nvSpPr>
                    <p:cNvPr id="5946" name="Google Shape;5946;p8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8" name="Google Shape;5948;p81"/>
                <p:cNvGrpSpPr/>
                <p:nvPr/>
              </p:nvGrpSpPr>
              <p:grpSpPr>
                <a:xfrm>
                  <a:off x="2722305" y="1350460"/>
                  <a:ext cx="308357" cy="308344"/>
                  <a:chOff x="2722305" y="1350460"/>
                  <a:chExt cx="308357" cy="308344"/>
                </a:xfrm>
              </p:grpSpPr>
              <p:sp>
                <p:nvSpPr>
                  <p:cNvPr id="5949" name="Google Shape;5949;p8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0" name="Google Shape;5950;p81"/>
                  <p:cNvGrpSpPr/>
                  <p:nvPr/>
                </p:nvGrpSpPr>
                <p:grpSpPr>
                  <a:xfrm>
                    <a:off x="2725064" y="1364529"/>
                    <a:ext cx="297954" cy="280182"/>
                    <a:chOff x="2725064" y="1364529"/>
                    <a:chExt cx="297954" cy="280182"/>
                  </a:xfrm>
                </p:grpSpPr>
                <p:sp>
                  <p:nvSpPr>
                    <p:cNvPr id="5951" name="Google Shape;5951;p8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956" name="Google Shape;5956;p8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81"/>
          <p:cNvGrpSpPr/>
          <p:nvPr/>
        </p:nvGrpSpPr>
        <p:grpSpPr>
          <a:xfrm>
            <a:off x="3909129" y="2727412"/>
            <a:ext cx="1569144" cy="591015"/>
            <a:chOff x="3820100" y="3023049"/>
            <a:chExt cx="1303926" cy="491162"/>
          </a:xfrm>
        </p:grpSpPr>
        <p:grpSp>
          <p:nvGrpSpPr>
            <p:cNvPr id="5962" name="Google Shape;5962;p81"/>
            <p:cNvGrpSpPr/>
            <p:nvPr/>
          </p:nvGrpSpPr>
          <p:grpSpPr>
            <a:xfrm>
              <a:off x="3820100" y="3023072"/>
              <a:ext cx="1303926" cy="491139"/>
              <a:chOff x="3820100" y="3023072"/>
              <a:chExt cx="1303926" cy="491139"/>
            </a:xfrm>
          </p:grpSpPr>
          <p:sp>
            <p:nvSpPr>
              <p:cNvPr id="5963" name="Google Shape;5963;p8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81"/>
            <p:cNvGrpSpPr/>
            <p:nvPr/>
          </p:nvGrpSpPr>
          <p:grpSpPr>
            <a:xfrm>
              <a:off x="4132439" y="3023645"/>
              <a:ext cx="393633" cy="177096"/>
              <a:chOff x="4132439" y="3023645"/>
              <a:chExt cx="393633" cy="177096"/>
            </a:xfrm>
          </p:grpSpPr>
          <p:sp>
            <p:nvSpPr>
              <p:cNvPr id="5966" name="Google Shape;5966;p8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81"/>
            <p:cNvGrpSpPr/>
            <p:nvPr/>
          </p:nvGrpSpPr>
          <p:grpSpPr>
            <a:xfrm>
              <a:off x="3921811" y="3023049"/>
              <a:ext cx="1002397" cy="388943"/>
              <a:chOff x="3921811" y="3023049"/>
              <a:chExt cx="1002397" cy="388943"/>
            </a:xfrm>
          </p:grpSpPr>
          <p:sp>
            <p:nvSpPr>
              <p:cNvPr id="5969" name="Google Shape;5969;p8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81"/>
            <p:cNvGrpSpPr/>
            <p:nvPr/>
          </p:nvGrpSpPr>
          <p:grpSpPr>
            <a:xfrm>
              <a:off x="4023645" y="3023049"/>
              <a:ext cx="683032" cy="286722"/>
              <a:chOff x="4023645" y="3023049"/>
              <a:chExt cx="683032" cy="286722"/>
            </a:xfrm>
          </p:grpSpPr>
          <p:sp>
            <p:nvSpPr>
              <p:cNvPr id="5972" name="Google Shape;5972;p8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4" name="Google Shape;5974;p81"/>
          <p:cNvGrpSpPr/>
          <p:nvPr/>
        </p:nvGrpSpPr>
        <p:grpSpPr>
          <a:xfrm>
            <a:off x="1541251" y="1854258"/>
            <a:ext cx="713522" cy="688025"/>
            <a:chOff x="1706078" y="2092648"/>
            <a:chExt cx="660913" cy="637296"/>
          </a:xfrm>
        </p:grpSpPr>
        <p:sp>
          <p:nvSpPr>
            <p:cNvPr id="5975" name="Google Shape;5975;p8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6" name="Google Shape;5976;p81"/>
            <p:cNvGrpSpPr/>
            <p:nvPr/>
          </p:nvGrpSpPr>
          <p:grpSpPr>
            <a:xfrm>
              <a:off x="1706078" y="2092648"/>
              <a:ext cx="660913" cy="575241"/>
              <a:chOff x="1706078" y="2092648"/>
              <a:chExt cx="660913" cy="575241"/>
            </a:xfrm>
          </p:grpSpPr>
          <p:sp>
            <p:nvSpPr>
              <p:cNvPr id="5977" name="Google Shape;5977;p8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0" name="Google Shape;5980;p81"/>
          <p:cNvGrpSpPr/>
          <p:nvPr/>
        </p:nvGrpSpPr>
        <p:grpSpPr>
          <a:xfrm>
            <a:off x="6303109" y="971806"/>
            <a:ext cx="1317459" cy="684168"/>
            <a:chOff x="238125" y="999450"/>
            <a:chExt cx="7140700" cy="3708225"/>
          </a:xfrm>
        </p:grpSpPr>
        <p:sp>
          <p:nvSpPr>
            <p:cNvPr id="5981" name="Google Shape;5981;p8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3" name="Shape 5993"/>
        <p:cNvGrpSpPr/>
        <p:nvPr/>
      </p:nvGrpSpPr>
      <p:grpSpPr>
        <a:xfrm>
          <a:off x="0" y="0"/>
          <a:ext cx="0" cy="0"/>
          <a:chOff x="0" y="0"/>
          <a:chExt cx="0" cy="0"/>
        </a:xfrm>
      </p:grpSpPr>
      <p:grpSp>
        <p:nvGrpSpPr>
          <p:cNvPr id="5994" name="Google Shape;5994;p82"/>
          <p:cNvGrpSpPr/>
          <p:nvPr/>
        </p:nvGrpSpPr>
        <p:grpSpPr>
          <a:xfrm>
            <a:off x="717027" y="967622"/>
            <a:ext cx="1636117" cy="1526144"/>
            <a:chOff x="729238" y="1179665"/>
            <a:chExt cx="1636117" cy="1526144"/>
          </a:xfrm>
        </p:grpSpPr>
        <p:grpSp>
          <p:nvGrpSpPr>
            <p:cNvPr id="5995" name="Google Shape;5995;p82"/>
            <p:cNvGrpSpPr/>
            <p:nvPr/>
          </p:nvGrpSpPr>
          <p:grpSpPr>
            <a:xfrm>
              <a:off x="729238" y="1179665"/>
              <a:ext cx="80700" cy="1526144"/>
              <a:chOff x="729238" y="1179665"/>
              <a:chExt cx="80700" cy="1526144"/>
            </a:xfrm>
          </p:grpSpPr>
          <p:sp>
            <p:nvSpPr>
              <p:cNvPr id="5996" name="Google Shape;5996;p8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82"/>
            <p:cNvGrpSpPr/>
            <p:nvPr/>
          </p:nvGrpSpPr>
          <p:grpSpPr>
            <a:xfrm>
              <a:off x="903098" y="1179665"/>
              <a:ext cx="80700" cy="1526144"/>
              <a:chOff x="903098" y="1179665"/>
              <a:chExt cx="80700" cy="1526144"/>
            </a:xfrm>
          </p:grpSpPr>
          <p:sp>
            <p:nvSpPr>
              <p:cNvPr id="6007" name="Google Shape;6007;p8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82"/>
            <p:cNvGrpSpPr/>
            <p:nvPr/>
          </p:nvGrpSpPr>
          <p:grpSpPr>
            <a:xfrm>
              <a:off x="1076958" y="1179665"/>
              <a:ext cx="80700" cy="1526144"/>
              <a:chOff x="1076958" y="1179665"/>
              <a:chExt cx="80700" cy="1526144"/>
            </a:xfrm>
          </p:grpSpPr>
          <p:sp>
            <p:nvSpPr>
              <p:cNvPr id="6018" name="Google Shape;6018;p8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82"/>
            <p:cNvGrpSpPr/>
            <p:nvPr/>
          </p:nvGrpSpPr>
          <p:grpSpPr>
            <a:xfrm>
              <a:off x="1247707" y="1179665"/>
              <a:ext cx="80700" cy="1526144"/>
              <a:chOff x="1247707" y="1179665"/>
              <a:chExt cx="80700" cy="1526144"/>
            </a:xfrm>
          </p:grpSpPr>
          <p:sp>
            <p:nvSpPr>
              <p:cNvPr id="6029" name="Google Shape;6029;p8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2"/>
            <p:cNvGrpSpPr/>
            <p:nvPr/>
          </p:nvGrpSpPr>
          <p:grpSpPr>
            <a:xfrm>
              <a:off x="1421567" y="1179665"/>
              <a:ext cx="80700" cy="1526144"/>
              <a:chOff x="1421567" y="1179665"/>
              <a:chExt cx="80700" cy="1526144"/>
            </a:xfrm>
          </p:grpSpPr>
          <p:sp>
            <p:nvSpPr>
              <p:cNvPr id="6040" name="Google Shape;6040;p8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82"/>
            <p:cNvGrpSpPr/>
            <p:nvPr/>
          </p:nvGrpSpPr>
          <p:grpSpPr>
            <a:xfrm>
              <a:off x="1592327" y="1179665"/>
              <a:ext cx="80700" cy="1526144"/>
              <a:chOff x="1592327" y="1179665"/>
              <a:chExt cx="80700" cy="1526144"/>
            </a:xfrm>
          </p:grpSpPr>
          <p:sp>
            <p:nvSpPr>
              <p:cNvPr id="6051" name="Google Shape;6051;p8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2"/>
            <p:cNvGrpSpPr/>
            <p:nvPr/>
          </p:nvGrpSpPr>
          <p:grpSpPr>
            <a:xfrm>
              <a:off x="1766187" y="1179665"/>
              <a:ext cx="80700" cy="1526144"/>
              <a:chOff x="1766187" y="1179665"/>
              <a:chExt cx="80700" cy="1526144"/>
            </a:xfrm>
          </p:grpSpPr>
          <p:sp>
            <p:nvSpPr>
              <p:cNvPr id="6062" name="Google Shape;6062;p8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2"/>
            <p:cNvGrpSpPr/>
            <p:nvPr/>
          </p:nvGrpSpPr>
          <p:grpSpPr>
            <a:xfrm>
              <a:off x="1936935" y="1179665"/>
              <a:ext cx="80700" cy="1526144"/>
              <a:chOff x="1936935" y="1179665"/>
              <a:chExt cx="80700" cy="1526144"/>
            </a:xfrm>
          </p:grpSpPr>
          <p:sp>
            <p:nvSpPr>
              <p:cNvPr id="6073" name="Google Shape;6073;p8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82"/>
            <p:cNvGrpSpPr/>
            <p:nvPr/>
          </p:nvGrpSpPr>
          <p:grpSpPr>
            <a:xfrm>
              <a:off x="2110795" y="1179665"/>
              <a:ext cx="80700" cy="1526144"/>
              <a:chOff x="2110795" y="1179665"/>
              <a:chExt cx="80700" cy="1526144"/>
            </a:xfrm>
          </p:grpSpPr>
          <p:sp>
            <p:nvSpPr>
              <p:cNvPr id="6084" name="Google Shape;6084;p8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82"/>
            <p:cNvGrpSpPr/>
            <p:nvPr/>
          </p:nvGrpSpPr>
          <p:grpSpPr>
            <a:xfrm>
              <a:off x="2284655" y="1179665"/>
              <a:ext cx="80700" cy="1526144"/>
              <a:chOff x="2284655" y="1179665"/>
              <a:chExt cx="80700" cy="1526144"/>
            </a:xfrm>
          </p:grpSpPr>
          <p:sp>
            <p:nvSpPr>
              <p:cNvPr id="6095" name="Google Shape;6095;p8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5" name="Google Shape;6105;p82"/>
          <p:cNvGrpSpPr/>
          <p:nvPr/>
        </p:nvGrpSpPr>
        <p:grpSpPr>
          <a:xfrm>
            <a:off x="2611693" y="986760"/>
            <a:ext cx="1364248" cy="1102133"/>
            <a:chOff x="2623904" y="1198803"/>
            <a:chExt cx="1364248" cy="1102133"/>
          </a:xfrm>
        </p:grpSpPr>
        <p:grpSp>
          <p:nvGrpSpPr>
            <p:cNvPr id="6106" name="Google Shape;6106;p82"/>
            <p:cNvGrpSpPr/>
            <p:nvPr/>
          </p:nvGrpSpPr>
          <p:grpSpPr>
            <a:xfrm>
              <a:off x="2623907" y="1198803"/>
              <a:ext cx="1364245" cy="273000"/>
              <a:chOff x="2623907" y="1198803"/>
              <a:chExt cx="1364245" cy="273000"/>
            </a:xfrm>
          </p:grpSpPr>
          <p:sp>
            <p:nvSpPr>
              <p:cNvPr id="6107" name="Google Shape;6107;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82"/>
            <p:cNvGrpSpPr/>
            <p:nvPr/>
          </p:nvGrpSpPr>
          <p:grpSpPr>
            <a:xfrm>
              <a:off x="2623904" y="1476964"/>
              <a:ext cx="1364245" cy="273000"/>
              <a:chOff x="2623904" y="1476964"/>
              <a:chExt cx="1364245" cy="273000"/>
            </a:xfrm>
          </p:grpSpPr>
          <p:sp>
            <p:nvSpPr>
              <p:cNvPr id="6113" name="Google Shape;6113;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82"/>
            <p:cNvGrpSpPr/>
            <p:nvPr/>
          </p:nvGrpSpPr>
          <p:grpSpPr>
            <a:xfrm>
              <a:off x="2623907" y="1749775"/>
              <a:ext cx="1364245" cy="273000"/>
              <a:chOff x="2623907" y="1749775"/>
              <a:chExt cx="1364245" cy="273000"/>
            </a:xfrm>
          </p:grpSpPr>
          <p:sp>
            <p:nvSpPr>
              <p:cNvPr id="6119" name="Google Shape;6119;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82"/>
            <p:cNvGrpSpPr/>
            <p:nvPr/>
          </p:nvGrpSpPr>
          <p:grpSpPr>
            <a:xfrm>
              <a:off x="2623904" y="2027936"/>
              <a:ext cx="1364245" cy="273000"/>
              <a:chOff x="2623904" y="2027936"/>
              <a:chExt cx="1364245" cy="273000"/>
            </a:xfrm>
          </p:grpSpPr>
          <p:sp>
            <p:nvSpPr>
              <p:cNvPr id="6125" name="Google Shape;6125;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0" name="Google Shape;6130;p82"/>
          <p:cNvGrpSpPr/>
          <p:nvPr/>
        </p:nvGrpSpPr>
        <p:grpSpPr>
          <a:xfrm>
            <a:off x="2601154" y="2445833"/>
            <a:ext cx="1387541" cy="159124"/>
            <a:chOff x="3200660" y="2180272"/>
            <a:chExt cx="2563824" cy="378237"/>
          </a:xfrm>
        </p:grpSpPr>
        <p:sp>
          <p:nvSpPr>
            <p:cNvPr id="6131" name="Google Shape;6131;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82"/>
          <p:cNvGrpSpPr/>
          <p:nvPr/>
        </p:nvGrpSpPr>
        <p:grpSpPr>
          <a:xfrm>
            <a:off x="2597679" y="2723597"/>
            <a:ext cx="1390502" cy="159625"/>
            <a:chOff x="3530150" y="2790075"/>
            <a:chExt cx="1962600" cy="225300"/>
          </a:xfrm>
        </p:grpSpPr>
        <p:sp>
          <p:nvSpPr>
            <p:cNvPr id="6150" name="Google Shape;6150;p8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82"/>
          <p:cNvGrpSpPr/>
          <p:nvPr/>
        </p:nvGrpSpPr>
        <p:grpSpPr>
          <a:xfrm>
            <a:off x="2597736" y="3001862"/>
            <a:ext cx="1411629" cy="154175"/>
            <a:chOff x="3558802" y="4011244"/>
            <a:chExt cx="1866000" cy="111600"/>
          </a:xfrm>
        </p:grpSpPr>
        <p:sp>
          <p:nvSpPr>
            <p:cNvPr id="6153" name="Google Shape;6153;p8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2"/>
          <p:cNvGrpSpPr/>
          <p:nvPr/>
        </p:nvGrpSpPr>
        <p:grpSpPr>
          <a:xfrm>
            <a:off x="2598024" y="2207432"/>
            <a:ext cx="1383503" cy="119761"/>
            <a:chOff x="3465975" y="2270258"/>
            <a:chExt cx="1986364" cy="171947"/>
          </a:xfrm>
        </p:grpSpPr>
        <p:sp>
          <p:nvSpPr>
            <p:cNvPr id="6156" name="Google Shape;6156;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82"/>
          <p:cNvGrpSpPr/>
          <p:nvPr/>
        </p:nvGrpSpPr>
        <p:grpSpPr>
          <a:xfrm>
            <a:off x="2609031" y="3571205"/>
            <a:ext cx="1369531" cy="195460"/>
            <a:chOff x="723300" y="4253549"/>
            <a:chExt cx="2276482" cy="324900"/>
          </a:xfrm>
        </p:grpSpPr>
        <p:sp>
          <p:nvSpPr>
            <p:cNvPr id="6165" name="Google Shape;6165;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82"/>
          <p:cNvGrpSpPr/>
          <p:nvPr/>
        </p:nvGrpSpPr>
        <p:grpSpPr>
          <a:xfrm>
            <a:off x="2598592" y="3272446"/>
            <a:ext cx="1389066" cy="180119"/>
            <a:chOff x="705948" y="3788465"/>
            <a:chExt cx="2308953" cy="299400"/>
          </a:xfrm>
        </p:grpSpPr>
        <p:sp>
          <p:nvSpPr>
            <p:cNvPr id="6171" name="Google Shape;6171;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2"/>
          <p:cNvGrpSpPr/>
          <p:nvPr/>
        </p:nvGrpSpPr>
        <p:grpSpPr>
          <a:xfrm>
            <a:off x="4195583" y="1876400"/>
            <a:ext cx="1433821" cy="191501"/>
            <a:chOff x="4273350" y="2088443"/>
            <a:chExt cx="1433821" cy="191501"/>
          </a:xfrm>
        </p:grpSpPr>
        <p:grpSp>
          <p:nvGrpSpPr>
            <p:cNvPr id="6177" name="Google Shape;6177;p82"/>
            <p:cNvGrpSpPr/>
            <p:nvPr/>
          </p:nvGrpSpPr>
          <p:grpSpPr>
            <a:xfrm>
              <a:off x="4273350" y="2088443"/>
              <a:ext cx="1433821" cy="0"/>
              <a:chOff x="5224975" y="2962250"/>
              <a:chExt cx="1544400" cy="0"/>
            </a:xfrm>
          </p:grpSpPr>
          <p:cxnSp>
            <p:nvCxnSpPr>
              <p:cNvPr id="6178" name="Google Shape;6178;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79" name="Google Shape;6179;p8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180" name="Google Shape;6180;p82"/>
            <p:cNvGrpSpPr/>
            <p:nvPr/>
          </p:nvGrpSpPr>
          <p:grpSpPr>
            <a:xfrm>
              <a:off x="4273350" y="2279944"/>
              <a:ext cx="1433821" cy="0"/>
              <a:chOff x="5224975" y="2962250"/>
              <a:chExt cx="1544400" cy="0"/>
            </a:xfrm>
          </p:grpSpPr>
          <p:cxnSp>
            <p:nvCxnSpPr>
              <p:cNvPr id="6181" name="Google Shape;6181;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82" name="Google Shape;6182;p8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183" name="Google Shape;6183;p82"/>
          <p:cNvGrpSpPr/>
          <p:nvPr/>
        </p:nvGrpSpPr>
        <p:grpSpPr>
          <a:xfrm>
            <a:off x="2646529" y="3885304"/>
            <a:ext cx="1304609" cy="294074"/>
            <a:chOff x="2658741" y="4097347"/>
            <a:chExt cx="1304609" cy="294074"/>
          </a:xfrm>
        </p:grpSpPr>
        <p:grpSp>
          <p:nvGrpSpPr>
            <p:cNvPr id="6184" name="Google Shape;6184;p82"/>
            <p:cNvGrpSpPr/>
            <p:nvPr/>
          </p:nvGrpSpPr>
          <p:grpSpPr>
            <a:xfrm>
              <a:off x="2658741" y="4097347"/>
              <a:ext cx="118572" cy="294074"/>
              <a:chOff x="3343310" y="4475555"/>
              <a:chExt cx="127717" cy="316753"/>
            </a:xfrm>
          </p:grpSpPr>
          <p:sp>
            <p:nvSpPr>
              <p:cNvPr id="6185" name="Google Shape;6185;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2"/>
            <p:cNvGrpSpPr/>
            <p:nvPr/>
          </p:nvGrpSpPr>
          <p:grpSpPr>
            <a:xfrm>
              <a:off x="3815519" y="4098388"/>
              <a:ext cx="147831" cy="291991"/>
              <a:chOff x="3527539" y="4476677"/>
              <a:chExt cx="159232" cy="314510"/>
            </a:xfrm>
          </p:grpSpPr>
          <p:sp>
            <p:nvSpPr>
              <p:cNvPr id="6188" name="Google Shape;6188;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82"/>
            <p:cNvGrpSpPr/>
            <p:nvPr/>
          </p:nvGrpSpPr>
          <p:grpSpPr>
            <a:xfrm>
              <a:off x="3511696" y="4098388"/>
              <a:ext cx="147831" cy="291991"/>
              <a:chOff x="3527539" y="4476677"/>
              <a:chExt cx="159232" cy="314510"/>
            </a:xfrm>
          </p:grpSpPr>
          <p:sp>
            <p:nvSpPr>
              <p:cNvPr id="6191" name="Google Shape;6191;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82"/>
            <p:cNvGrpSpPr/>
            <p:nvPr/>
          </p:nvGrpSpPr>
          <p:grpSpPr>
            <a:xfrm>
              <a:off x="3207874" y="4098388"/>
              <a:ext cx="147831" cy="291991"/>
              <a:chOff x="3527539" y="4476677"/>
              <a:chExt cx="159232" cy="314510"/>
            </a:xfrm>
          </p:grpSpPr>
          <p:sp>
            <p:nvSpPr>
              <p:cNvPr id="6194" name="Google Shape;6194;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82"/>
            <p:cNvGrpSpPr/>
            <p:nvPr/>
          </p:nvGrpSpPr>
          <p:grpSpPr>
            <a:xfrm>
              <a:off x="2933305" y="4097347"/>
              <a:ext cx="118572" cy="294074"/>
              <a:chOff x="3343310" y="4475555"/>
              <a:chExt cx="127717" cy="316753"/>
            </a:xfrm>
          </p:grpSpPr>
          <p:sp>
            <p:nvSpPr>
              <p:cNvPr id="6197" name="Google Shape;6197;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9" name="Google Shape;6199;p82"/>
          <p:cNvGrpSpPr/>
          <p:nvPr/>
        </p:nvGrpSpPr>
        <p:grpSpPr>
          <a:xfrm>
            <a:off x="4197138" y="963998"/>
            <a:ext cx="1430711" cy="751237"/>
            <a:chOff x="5159450" y="1919950"/>
            <a:chExt cx="1541050" cy="862500"/>
          </a:xfrm>
        </p:grpSpPr>
        <p:sp>
          <p:nvSpPr>
            <p:cNvPr id="6200" name="Google Shape;6200;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201" name="Google Shape;6201;p82"/>
            <p:cNvGrpSpPr/>
            <p:nvPr/>
          </p:nvGrpSpPr>
          <p:grpSpPr>
            <a:xfrm>
              <a:off x="5159450" y="1919950"/>
              <a:ext cx="1541050" cy="862500"/>
              <a:chOff x="5159450" y="1919950"/>
              <a:chExt cx="1541050" cy="862500"/>
            </a:xfrm>
          </p:grpSpPr>
          <p:cxnSp>
            <p:nvCxnSpPr>
              <p:cNvPr id="6202" name="Google Shape;6202;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203" name="Google Shape;6203;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204" name="Google Shape;6204;p82"/>
          <p:cNvGrpSpPr/>
          <p:nvPr/>
        </p:nvGrpSpPr>
        <p:grpSpPr>
          <a:xfrm>
            <a:off x="4245275" y="2227768"/>
            <a:ext cx="1334436" cy="967914"/>
            <a:chOff x="4294923" y="2439811"/>
            <a:chExt cx="1334436" cy="967914"/>
          </a:xfrm>
        </p:grpSpPr>
        <p:grpSp>
          <p:nvGrpSpPr>
            <p:cNvPr id="6205" name="Google Shape;6205;p82"/>
            <p:cNvGrpSpPr/>
            <p:nvPr/>
          </p:nvGrpSpPr>
          <p:grpSpPr>
            <a:xfrm>
              <a:off x="4960455" y="2469658"/>
              <a:ext cx="668904" cy="885524"/>
              <a:chOff x="4960455" y="2469658"/>
              <a:chExt cx="668904" cy="885524"/>
            </a:xfrm>
          </p:grpSpPr>
          <p:sp>
            <p:nvSpPr>
              <p:cNvPr id="6206" name="Google Shape;6206;p8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82"/>
            <p:cNvGrpSpPr/>
            <p:nvPr/>
          </p:nvGrpSpPr>
          <p:grpSpPr>
            <a:xfrm>
              <a:off x="4294923" y="2469658"/>
              <a:ext cx="668951" cy="885524"/>
              <a:chOff x="4294923" y="2469658"/>
              <a:chExt cx="668951" cy="885524"/>
            </a:xfrm>
          </p:grpSpPr>
          <p:sp>
            <p:nvSpPr>
              <p:cNvPr id="6213" name="Google Shape;6213;p8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9" name="Google Shape;6219;p8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82"/>
          <p:cNvGrpSpPr/>
          <p:nvPr/>
        </p:nvGrpSpPr>
        <p:grpSpPr>
          <a:xfrm>
            <a:off x="4231478" y="3282213"/>
            <a:ext cx="1430949" cy="897289"/>
            <a:chOff x="4351371" y="3547942"/>
            <a:chExt cx="1345130" cy="843475"/>
          </a:xfrm>
        </p:grpSpPr>
        <p:grpSp>
          <p:nvGrpSpPr>
            <p:cNvPr id="6221" name="Google Shape;6221;p82"/>
            <p:cNvGrpSpPr/>
            <p:nvPr/>
          </p:nvGrpSpPr>
          <p:grpSpPr>
            <a:xfrm>
              <a:off x="4351371" y="4209917"/>
              <a:ext cx="1345130" cy="181500"/>
              <a:chOff x="4351371" y="4209917"/>
              <a:chExt cx="1345130" cy="181500"/>
            </a:xfrm>
          </p:grpSpPr>
          <p:sp>
            <p:nvSpPr>
              <p:cNvPr id="6222" name="Google Shape;6222;p8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3" name="Google Shape;6223;p8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224" name="Google Shape;6224;p82"/>
            <p:cNvGrpSpPr/>
            <p:nvPr/>
          </p:nvGrpSpPr>
          <p:grpSpPr>
            <a:xfrm>
              <a:off x="4403010" y="3985221"/>
              <a:ext cx="1109518" cy="181500"/>
              <a:chOff x="4403010" y="3985221"/>
              <a:chExt cx="1109518" cy="181500"/>
            </a:xfrm>
          </p:grpSpPr>
          <p:sp>
            <p:nvSpPr>
              <p:cNvPr id="6225" name="Google Shape;6225;p8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6" name="Google Shape;6226;p8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227" name="Google Shape;6227;p82"/>
            <p:cNvGrpSpPr/>
            <p:nvPr/>
          </p:nvGrpSpPr>
          <p:grpSpPr>
            <a:xfrm>
              <a:off x="4618704" y="3766582"/>
              <a:ext cx="807858" cy="181500"/>
              <a:chOff x="4618704" y="3766582"/>
              <a:chExt cx="807858" cy="181500"/>
            </a:xfrm>
          </p:grpSpPr>
          <p:sp>
            <p:nvSpPr>
              <p:cNvPr id="6228" name="Google Shape;6228;p8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9" name="Google Shape;6229;p8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230" name="Google Shape;6230;p82"/>
            <p:cNvGrpSpPr/>
            <p:nvPr/>
          </p:nvGrpSpPr>
          <p:grpSpPr>
            <a:xfrm>
              <a:off x="4735238" y="3547942"/>
              <a:ext cx="462839" cy="181500"/>
              <a:chOff x="4735238" y="3547942"/>
              <a:chExt cx="462839" cy="181500"/>
            </a:xfrm>
          </p:grpSpPr>
          <p:sp>
            <p:nvSpPr>
              <p:cNvPr id="6231" name="Google Shape;6231;p8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2" name="Google Shape;6232;p8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233" name="Google Shape;6233;p82"/>
          <p:cNvGrpSpPr/>
          <p:nvPr/>
        </p:nvGrpSpPr>
        <p:grpSpPr>
          <a:xfrm>
            <a:off x="7407836" y="2217537"/>
            <a:ext cx="1020955" cy="928853"/>
            <a:chOff x="926675" y="238125"/>
            <a:chExt cx="5755100" cy="5232975"/>
          </a:xfrm>
        </p:grpSpPr>
        <p:sp>
          <p:nvSpPr>
            <p:cNvPr id="6234" name="Google Shape;6234;p8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82"/>
          <p:cNvGrpSpPr/>
          <p:nvPr/>
        </p:nvGrpSpPr>
        <p:grpSpPr>
          <a:xfrm>
            <a:off x="715210" y="2616272"/>
            <a:ext cx="1695374" cy="1560837"/>
            <a:chOff x="727421" y="2828315"/>
            <a:chExt cx="1695374" cy="1560837"/>
          </a:xfrm>
        </p:grpSpPr>
        <p:grpSp>
          <p:nvGrpSpPr>
            <p:cNvPr id="6239" name="Google Shape;6239;p82"/>
            <p:cNvGrpSpPr/>
            <p:nvPr/>
          </p:nvGrpSpPr>
          <p:grpSpPr>
            <a:xfrm>
              <a:off x="727421" y="2828315"/>
              <a:ext cx="1695374" cy="1560837"/>
              <a:chOff x="734799" y="2782450"/>
              <a:chExt cx="1571100" cy="1577400"/>
            </a:xfrm>
          </p:grpSpPr>
          <p:cxnSp>
            <p:nvCxnSpPr>
              <p:cNvPr id="6240" name="Google Shape;6240;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241" name="Google Shape;6241;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242" name="Google Shape;6242;p82"/>
            <p:cNvGrpSpPr/>
            <p:nvPr/>
          </p:nvGrpSpPr>
          <p:grpSpPr>
            <a:xfrm>
              <a:off x="819108" y="2882501"/>
              <a:ext cx="1556791" cy="1426186"/>
              <a:chOff x="819108" y="2882501"/>
              <a:chExt cx="1556791" cy="1426186"/>
            </a:xfrm>
          </p:grpSpPr>
          <p:grpSp>
            <p:nvGrpSpPr>
              <p:cNvPr id="6243" name="Google Shape;6243;p82"/>
              <p:cNvGrpSpPr/>
              <p:nvPr/>
            </p:nvGrpSpPr>
            <p:grpSpPr>
              <a:xfrm>
                <a:off x="819108" y="2882501"/>
                <a:ext cx="103104" cy="1426186"/>
                <a:chOff x="4674013" y="3100904"/>
                <a:chExt cx="122758" cy="1698043"/>
              </a:xfrm>
            </p:grpSpPr>
            <p:sp>
              <p:nvSpPr>
                <p:cNvPr id="6244" name="Google Shape;6244;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82"/>
              <p:cNvGrpSpPr/>
              <p:nvPr/>
            </p:nvGrpSpPr>
            <p:grpSpPr>
              <a:xfrm>
                <a:off x="1062475" y="2882501"/>
                <a:ext cx="103104" cy="1426186"/>
                <a:chOff x="4940438" y="3100904"/>
                <a:chExt cx="122758" cy="1698043"/>
              </a:xfrm>
            </p:grpSpPr>
            <p:sp>
              <p:nvSpPr>
                <p:cNvPr id="6252" name="Google Shape;6252;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82"/>
              <p:cNvGrpSpPr/>
              <p:nvPr/>
            </p:nvGrpSpPr>
            <p:grpSpPr>
              <a:xfrm>
                <a:off x="1299324" y="2882501"/>
                <a:ext cx="103104" cy="1426186"/>
                <a:chOff x="5206863" y="3100904"/>
                <a:chExt cx="122758" cy="1698043"/>
              </a:xfrm>
            </p:grpSpPr>
            <p:sp>
              <p:nvSpPr>
                <p:cNvPr id="6260" name="Google Shape;6260;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2"/>
              <p:cNvGrpSpPr/>
              <p:nvPr/>
            </p:nvGrpSpPr>
            <p:grpSpPr>
              <a:xfrm>
                <a:off x="1786057" y="2882501"/>
                <a:ext cx="103104" cy="1426186"/>
                <a:chOff x="6006138" y="3143629"/>
                <a:chExt cx="122758" cy="1698043"/>
              </a:xfrm>
            </p:grpSpPr>
            <p:sp>
              <p:nvSpPr>
                <p:cNvPr id="6268" name="Google Shape;6268;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82"/>
              <p:cNvGrpSpPr/>
              <p:nvPr/>
            </p:nvGrpSpPr>
            <p:grpSpPr>
              <a:xfrm>
                <a:off x="2029422" y="2882501"/>
                <a:ext cx="103104" cy="1426186"/>
                <a:chOff x="6805413" y="3100904"/>
                <a:chExt cx="122758" cy="1698043"/>
              </a:xfrm>
            </p:grpSpPr>
            <p:sp>
              <p:nvSpPr>
                <p:cNvPr id="6276" name="Google Shape;6276;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82"/>
              <p:cNvGrpSpPr/>
              <p:nvPr/>
            </p:nvGrpSpPr>
            <p:grpSpPr>
              <a:xfrm>
                <a:off x="2272795" y="2882501"/>
                <a:ext cx="103104" cy="1426186"/>
                <a:chOff x="5206863" y="3100904"/>
                <a:chExt cx="122758" cy="1698043"/>
              </a:xfrm>
            </p:grpSpPr>
            <p:sp>
              <p:nvSpPr>
                <p:cNvPr id="6284" name="Google Shape;6284;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82"/>
              <p:cNvGrpSpPr/>
              <p:nvPr/>
            </p:nvGrpSpPr>
            <p:grpSpPr>
              <a:xfrm>
                <a:off x="1542694" y="2882501"/>
                <a:ext cx="103104" cy="1426186"/>
                <a:chOff x="6006138" y="3143629"/>
                <a:chExt cx="122758" cy="1698043"/>
              </a:xfrm>
            </p:grpSpPr>
            <p:sp>
              <p:nvSpPr>
                <p:cNvPr id="6292" name="Google Shape;6292;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9" name="Google Shape;6299;p82"/>
          <p:cNvGrpSpPr/>
          <p:nvPr/>
        </p:nvGrpSpPr>
        <p:grpSpPr>
          <a:xfrm>
            <a:off x="5671260" y="3305994"/>
            <a:ext cx="2749952" cy="870677"/>
            <a:chOff x="238125" y="1725700"/>
            <a:chExt cx="7139025" cy="2260325"/>
          </a:xfrm>
        </p:grpSpPr>
        <p:sp>
          <p:nvSpPr>
            <p:cNvPr id="6300" name="Google Shape;6300;p8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82"/>
          <p:cNvGrpSpPr/>
          <p:nvPr/>
        </p:nvGrpSpPr>
        <p:grpSpPr>
          <a:xfrm>
            <a:off x="5941424" y="2247740"/>
            <a:ext cx="1105452" cy="916747"/>
            <a:chOff x="5249100" y="1210600"/>
            <a:chExt cx="3502700" cy="2904775"/>
          </a:xfrm>
        </p:grpSpPr>
        <p:sp>
          <p:nvSpPr>
            <p:cNvPr id="6311" name="Google Shape;6311;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5" name="Google Shape;6315;p8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316" name="Google Shape;6316;p8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317" name="Google Shape;6317;p8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318" name="Google Shape;6318;p8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319" name="Google Shape;6319;p8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82"/>
          <p:cNvGrpSpPr/>
          <p:nvPr/>
        </p:nvGrpSpPr>
        <p:grpSpPr>
          <a:xfrm>
            <a:off x="7123972" y="967158"/>
            <a:ext cx="1304650" cy="1124856"/>
            <a:chOff x="7287122" y="1165658"/>
            <a:chExt cx="1219413" cy="1051365"/>
          </a:xfrm>
        </p:grpSpPr>
        <p:grpSp>
          <p:nvGrpSpPr>
            <p:cNvPr id="6321" name="Google Shape;6321;p82"/>
            <p:cNvGrpSpPr/>
            <p:nvPr/>
          </p:nvGrpSpPr>
          <p:grpSpPr>
            <a:xfrm>
              <a:off x="7287122" y="1969723"/>
              <a:ext cx="1219413" cy="247300"/>
              <a:chOff x="7287122" y="1969723"/>
              <a:chExt cx="1219413" cy="247300"/>
            </a:xfrm>
          </p:grpSpPr>
          <p:sp>
            <p:nvSpPr>
              <p:cNvPr id="6322" name="Google Shape;6322;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3" name="Google Shape;6323;p82"/>
              <p:cNvGrpSpPr/>
              <p:nvPr/>
            </p:nvGrpSpPr>
            <p:grpSpPr>
              <a:xfrm>
                <a:off x="7287122" y="2063892"/>
                <a:ext cx="1151753" cy="73428"/>
                <a:chOff x="7287122" y="2063892"/>
                <a:chExt cx="1151753" cy="73428"/>
              </a:xfrm>
            </p:grpSpPr>
            <p:sp>
              <p:nvSpPr>
                <p:cNvPr id="6324" name="Google Shape;6324;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5" name="Google Shape;6325;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326" name="Google Shape;6326;p82"/>
            <p:cNvGrpSpPr/>
            <p:nvPr/>
          </p:nvGrpSpPr>
          <p:grpSpPr>
            <a:xfrm>
              <a:off x="7287122" y="1712201"/>
              <a:ext cx="1219403" cy="246767"/>
              <a:chOff x="7287122" y="1712201"/>
              <a:chExt cx="1219403" cy="246767"/>
            </a:xfrm>
          </p:grpSpPr>
          <p:sp>
            <p:nvSpPr>
              <p:cNvPr id="6327" name="Google Shape;6327;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8" name="Google Shape;6328;p82"/>
              <p:cNvGrpSpPr/>
              <p:nvPr/>
            </p:nvGrpSpPr>
            <p:grpSpPr>
              <a:xfrm>
                <a:off x="7287122" y="1842861"/>
                <a:ext cx="1005303" cy="73419"/>
                <a:chOff x="7287122" y="1842861"/>
                <a:chExt cx="1005303" cy="73419"/>
              </a:xfrm>
            </p:grpSpPr>
            <p:sp>
              <p:nvSpPr>
                <p:cNvPr id="6329" name="Google Shape;6329;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30" name="Google Shape;6330;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331" name="Google Shape;6331;p82"/>
            <p:cNvGrpSpPr/>
            <p:nvPr/>
          </p:nvGrpSpPr>
          <p:grpSpPr>
            <a:xfrm>
              <a:off x="7287122" y="1447520"/>
              <a:ext cx="1219403" cy="286667"/>
              <a:chOff x="7287122" y="1447520"/>
              <a:chExt cx="1219403" cy="286667"/>
            </a:xfrm>
          </p:grpSpPr>
          <p:sp>
            <p:nvSpPr>
              <p:cNvPr id="6332" name="Google Shape;6332;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82"/>
              <p:cNvGrpSpPr/>
              <p:nvPr/>
            </p:nvGrpSpPr>
            <p:grpSpPr>
              <a:xfrm>
                <a:off x="7287122" y="1581977"/>
                <a:ext cx="852803" cy="73428"/>
                <a:chOff x="7287122" y="1581977"/>
                <a:chExt cx="852803" cy="73428"/>
              </a:xfrm>
            </p:grpSpPr>
            <p:sp>
              <p:nvSpPr>
                <p:cNvPr id="6334" name="Google Shape;6334;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35" name="Google Shape;6335;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336" name="Google Shape;6336;p82"/>
            <p:cNvGrpSpPr/>
            <p:nvPr/>
          </p:nvGrpSpPr>
          <p:grpSpPr>
            <a:xfrm>
              <a:off x="7287122" y="1165658"/>
              <a:ext cx="1219403" cy="344253"/>
              <a:chOff x="7287122" y="1165658"/>
              <a:chExt cx="1219403" cy="344253"/>
            </a:xfrm>
          </p:grpSpPr>
          <p:sp>
            <p:nvSpPr>
              <p:cNvPr id="6337" name="Google Shape;6337;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8" name="Google Shape;6338;p82"/>
              <p:cNvGrpSpPr/>
              <p:nvPr/>
            </p:nvGrpSpPr>
            <p:grpSpPr>
              <a:xfrm>
                <a:off x="7287122" y="1341025"/>
                <a:ext cx="695703" cy="73419"/>
                <a:chOff x="7287122" y="1341025"/>
                <a:chExt cx="695703" cy="73419"/>
              </a:xfrm>
            </p:grpSpPr>
            <p:sp>
              <p:nvSpPr>
                <p:cNvPr id="6339" name="Google Shape;6339;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0" name="Google Shape;6340;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341" name="Google Shape;6341;p82"/>
          <p:cNvGrpSpPr/>
          <p:nvPr/>
        </p:nvGrpSpPr>
        <p:grpSpPr>
          <a:xfrm>
            <a:off x="5790464" y="973181"/>
            <a:ext cx="1397729" cy="1098540"/>
            <a:chOff x="5900602" y="1193063"/>
            <a:chExt cx="1299851" cy="1021707"/>
          </a:xfrm>
        </p:grpSpPr>
        <p:grpSp>
          <p:nvGrpSpPr>
            <p:cNvPr id="6342" name="Google Shape;6342;p82"/>
            <p:cNvGrpSpPr/>
            <p:nvPr/>
          </p:nvGrpSpPr>
          <p:grpSpPr>
            <a:xfrm>
              <a:off x="6520337" y="1193063"/>
              <a:ext cx="341815" cy="799959"/>
              <a:chOff x="6520337" y="1193063"/>
              <a:chExt cx="341815" cy="799959"/>
            </a:xfrm>
          </p:grpSpPr>
          <p:grpSp>
            <p:nvGrpSpPr>
              <p:cNvPr id="6343" name="Google Shape;6343;p82"/>
              <p:cNvGrpSpPr/>
              <p:nvPr/>
            </p:nvGrpSpPr>
            <p:grpSpPr>
              <a:xfrm>
                <a:off x="6520337" y="1589527"/>
                <a:ext cx="213950" cy="403494"/>
                <a:chOff x="6520337" y="1589527"/>
                <a:chExt cx="213950" cy="403494"/>
              </a:xfrm>
            </p:grpSpPr>
            <p:sp>
              <p:nvSpPr>
                <p:cNvPr id="6344" name="Google Shape;6344;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82"/>
              <p:cNvGrpSpPr/>
              <p:nvPr/>
            </p:nvGrpSpPr>
            <p:grpSpPr>
              <a:xfrm>
                <a:off x="6577204" y="1193063"/>
                <a:ext cx="284947" cy="464512"/>
                <a:chOff x="6577204" y="1193063"/>
                <a:chExt cx="284947" cy="464512"/>
              </a:xfrm>
            </p:grpSpPr>
            <p:sp>
              <p:nvSpPr>
                <p:cNvPr id="6347" name="Google Shape;6347;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48" name="Google Shape;6348;p8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349" name="Google Shape;6349;p82"/>
            <p:cNvGrpSpPr/>
            <p:nvPr/>
          </p:nvGrpSpPr>
          <p:grpSpPr>
            <a:xfrm>
              <a:off x="6238903" y="1193063"/>
              <a:ext cx="300475" cy="900152"/>
              <a:chOff x="6238903" y="1193063"/>
              <a:chExt cx="300475" cy="900152"/>
            </a:xfrm>
          </p:grpSpPr>
          <p:grpSp>
            <p:nvGrpSpPr>
              <p:cNvPr id="6350" name="Google Shape;6350;p82"/>
              <p:cNvGrpSpPr/>
              <p:nvPr/>
            </p:nvGrpSpPr>
            <p:grpSpPr>
              <a:xfrm>
                <a:off x="6290865" y="1489315"/>
                <a:ext cx="248514" cy="603900"/>
                <a:chOff x="6290865" y="1489315"/>
                <a:chExt cx="248514" cy="603900"/>
              </a:xfrm>
            </p:grpSpPr>
            <p:sp>
              <p:nvSpPr>
                <p:cNvPr id="6351" name="Google Shape;6351;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82"/>
              <p:cNvGrpSpPr/>
              <p:nvPr/>
            </p:nvGrpSpPr>
            <p:grpSpPr>
              <a:xfrm>
                <a:off x="6238903" y="1193063"/>
                <a:ext cx="284947" cy="333087"/>
                <a:chOff x="6238903" y="1193063"/>
                <a:chExt cx="284947" cy="333087"/>
              </a:xfrm>
            </p:grpSpPr>
            <p:sp>
              <p:nvSpPr>
                <p:cNvPr id="6354" name="Google Shape;6354;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55" name="Google Shape;6355;p8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356" name="Google Shape;6356;p82"/>
            <p:cNvGrpSpPr/>
            <p:nvPr/>
          </p:nvGrpSpPr>
          <p:grpSpPr>
            <a:xfrm>
              <a:off x="5900602" y="1193063"/>
              <a:ext cx="444345" cy="1021707"/>
              <a:chOff x="5900602" y="1193063"/>
              <a:chExt cx="444345" cy="1021707"/>
            </a:xfrm>
          </p:grpSpPr>
          <p:grpSp>
            <p:nvGrpSpPr>
              <p:cNvPr id="6357" name="Google Shape;6357;p82"/>
              <p:cNvGrpSpPr/>
              <p:nvPr/>
            </p:nvGrpSpPr>
            <p:grpSpPr>
              <a:xfrm>
                <a:off x="6046501" y="1367785"/>
                <a:ext cx="298446" cy="846986"/>
                <a:chOff x="6046501" y="1367785"/>
                <a:chExt cx="298446" cy="846986"/>
              </a:xfrm>
            </p:grpSpPr>
            <p:sp>
              <p:nvSpPr>
                <p:cNvPr id="6358" name="Google Shape;6358;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82"/>
              <p:cNvGrpSpPr/>
              <p:nvPr/>
            </p:nvGrpSpPr>
            <p:grpSpPr>
              <a:xfrm>
                <a:off x="5900602" y="1193063"/>
                <a:ext cx="284947" cy="182312"/>
                <a:chOff x="5900602" y="1193063"/>
                <a:chExt cx="284947" cy="182312"/>
              </a:xfrm>
            </p:grpSpPr>
            <p:sp>
              <p:nvSpPr>
                <p:cNvPr id="6361" name="Google Shape;6361;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62" name="Google Shape;6362;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363" name="Google Shape;6363;p82"/>
            <p:cNvGrpSpPr/>
            <p:nvPr/>
          </p:nvGrpSpPr>
          <p:grpSpPr>
            <a:xfrm>
              <a:off x="6738300" y="1193063"/>
              <a:ext cx="462153" cy="707634"/>
              <a:chOff x="6738300" y="1193063"/>
              <a:chExt cx="462153" cy="707634"/>
            </a:xfrm>
          </p:grpSpPr>
          <p:grpSp>
            <p:nvGrpSpPr>
              <p:cNvPr id="6364" name="Google Shape;6364;p82"/>
              <p:cNvGrpSpPr/>
              <p:nvPr/>
            </p:nvGrpSpPr>
            <p:grpSpPr>
              <a:xfrm>
                <a:off x="6915505" y="1193063"/>
                <a:ext cx="284947" cy="597387"/>
                <a:chOff x="6915505" y="1193063"/>
                <a:chExt cx="284947" cy="597387"/>
              </a:xfrm>
            </p:grpSpPr>
            <p:sp>
              <p:nvSpPr>
                <p:cNvPr id="6365" name="Google Shape;6365;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66" name="Google Shape;6366;p8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367" name="Google Shape;6367;p82"/>
              <p:cNvGrpSpPr/>
              <p:nvPr/>
            </p:nvGrpSpPr>
            <p:grpSpPr>
              <a:xfrm>
                <a:off x="6738300" y="1684725"/>
                <a:ext cx="230066" cy="215971"/>
                <a:chOff x="6738300" y="1684725"/>
                <a:chExt cx="230066" cy="215971"/>
              </a:xfrm>
            </p:grpSpPr>
            <p:sp>
              <p:nvSpPr>
                <p:cNvPr id="6368" name="Google Shape;6368;p8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73" name="Shape 6373"/>
        <p:cNvGrpSpPr/>
        <p:nvPr/>
      </p:nvGrpSpPr>
      <p:grpSpPr>
        <a:xfrm>
          <a:off x="0" y="0"/>
          <a:ext cx="0" cy="0"/>
          <a:chOff x="0" y="0"/>
          <a:chExt cx="0" cy="0"/>
        </a:xfrm>
      </p:grpSpPr>
      <p:grpSp>
        <p:nvGrpSpPr>
          <p:cNvPr id="6374" name="Google Shape;6374;p83"/>
          <p:cNvGrpSpPr/>
          <p:nvPr/>
        </p:nvGrpSpPr>
        <p:grpSpPr>
          <a:xfrm>
            <a:off x="821785" y="2307635"/>
            <a:ext cx="339235" cy="298186"/>
            <a:chOff x="898875" y="244725"/>
            <a:chExt cx="481800" cy="423500"/>
          </a:xfrm>
        </p:grpSpPr>
        <p:sp>
          <p:nvSpPr>
            <p:cNvPr id="6375" name="Google Shape;6375;p8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6" name="Google Shape;6376;p8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8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8" name="Google Shape;6378;p8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8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8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1" name="Google Shape;6381;p83"/>
          <p:cNvGrpSpPr/>
          <p:nvPr/>
        </p:nvGrpSpPr>
        <p:grpSpPr>
          <a:xfrm>
            <a:off x="1260167" y="2287103"/>
            <a:ext cx="298169" cy="339253"/>
            <a:chOff x="1529350" y="258825"/>
            <a:chExt cx="423475" cy="481825"/>
          </a:xfrm>
        </p:grpSpPr>
        <p:sp>
          <p:nvSpPr>
            <p:cNvPr id="6382" name="Google Shape;6382;p8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3" name="Google Shape;6383;p8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4" name="Google Shape;6384;p83"/>
          <p:cNvGrpSpPr/>
          <p:nvPr/>
        </p:nvGrpSpPr>
        <p:grpSpPr>
          <a:xfrm>
            <a:off x="1653142" y="2367273"/>
            <a:ext cx="340890" cy="178912"/>
            <a:chOff x="2084325" y="363300"/>
            <a:chExt cx="484150" cy="254100"/>
          </a:xfrm>
        </p:grpSpPr>
        <p:sp>
          <p:nvSpPr>
            <p:cNvPr id="6385" name="Google Shape;6385;p8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6" name="Google Shape;6386;p8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7" name="Google Shape;6387;p83"/>
          <p:cNvGrpSpPr/>
          <p:nvPr/>
        </p:nvGrpSpPr>
        <p:grpSpPr>
          <a:xfrm>
            <a:off x="2102437" y="2287102"/>
            <a:ext cx="298169" cy="339253"/>
            <a:chOff x="2707500" y="249400"/>
            <a:chExt cx="423475" cy="481825"/>
          </a:xfrm>
        </p:grpSpPr>
        <p:sp>
          <p:nvSpPr>
            <p:cNvPr id="6388" name="Google Shape;6388;p8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8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0" name="Google Shape;6390;p83"/>
          <p:cNvGrpSpPr/>
          <p:nvPr/>
        </p:nvGrpSpPr>
        <p:grpSpPr>
          <a:xfrm>
            <a:off x="2516052" y="2287428"/>
            <a:ext cx="305386" cy="338602"/>
            <a:chOff x="3300325" y="249875"/>
            <a:chExt cx="433725" cy="480900"/>
          </a:xfrm>
        </p:grpSpPr>
        <p:sp>
          <p:nvSpPr>
            <p:cNvPr id="6391" name="Google Shape;6391;p8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8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8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4" name="Google Shape;6394;p8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5" name="Google Shape;6395;p8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6" name="Google Shape;6396;p8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7" name="Google Shape;6397;p83"/>
          <p:cNvGrpSpPr/>
          <p:nvPr/>
        </p:nvGrpSpPr>
        <p:grpSpPr>
          <a:xfrm>
            <a:off x="2905137" y="2287349"/>
            <a:ext cx="352349" cy="338760"/>
            <a:chOff x="3854700" y="249750"/>
            <a:chExt cx="500425" cy="481125"/>
          </a:xfrm>
        </p:grpSpPr>
        <p:sp>
          <p:nvSpPr>
            <p:cNvPr id="6398" name="Google Shape;6398;p8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9" name="Google Shape;6399;p8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0" name="Google Shape;6400;p8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1" name="Google Shape;6401;p8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2" name="Google Shape;6402;p8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8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4" name="Google Shape;6404;p8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5" name="Google Shape;6405;p8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6" name="Google Shape;6406;p83"/>
          <p:cNvGrpSpPr/>
          <p:nvPr/>
        </p:nvGrpSpPr>
        <p:grpSpPr>
          <a:xfrm>
            <a:off x="3323126" y="2287349"/>
            <a:ext cx="352349" cy="338760"/>
            <a:chOff x="4447550" y="249750"/>
            <a:chExt cx="500425" cy="481125"/>
          </a:xfrm>
        </p:grpSpPr>
        <p:sp>
          <p:nvSpPr>
            <p:cNvPr id="6407" name="Google Shape;6407;p8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8" name="Google Shape;6408;p8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9" name="Google Shape;6409;p83"/>
          <p:cNvGrpSpPr/>
          <p:nvPr/>
        </p:nvGrpSpPr>
        <p:grpSpPr>
          <a:xfrm>
            <a:off x="3752328" y="2287102"/>
            <a:ext cx="339253" cy="339253"/>
            <a:chOff x="5049725" y="249400"/>
            <a:chExt cx="481825" cy="481825"/>
          </a:xfrm>
        </p:grpSpPr>
        <p:sp>
          <p:nvSpPr>
            <p:cNvPr id="6410" name="Google Shape;6410;p8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8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2" name="Google Shape;6412;p83"/>
          <p:cNvGrpSpPr/>
          <p:nvPr/>
        </p:nvGrpSpPr>
        <p:grpSpPr>
          <a:xfrm>
            <a:off x="4166269" y="2287102"/>
            <a:ext cx="339253" cy="339253"/>
            <a:chOff x="5660400" y="238125"/>
            <a:chExt cx="481825" cy="481825"/>
          </a:xfrm>
        </p:grpSpPr>
        <p:sp>
          <p:nvSpPr>
            <p:cNvPr id="6413" name="Google Shape;6413;p8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4" name="Google Shape;6414;p8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5" name="Google Shape;6415;p83"/>
          <p:cNvGrpSpPr/>
          <p:nvPr/>
        </p:nvGrpSpPr>
        <p:grpSpPr>
          <a:xfrm>
            <a:off x="4582955" y="2287102"/>
            <a:ext cx="339253" cy="339253"/>
            <a:chOff x="6235400" y="249400"/>
            <a:chExt cx="481825" cy="481825"/>
          </a:xfrm>
        </p:grpSpPr>
        <p:sp>
          <p:nvSpPr>
            <p:cNvPr id="6416" name="Google Shape;6416;p8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7" name="Google Shape;6417;p8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8" name="Google Shape;6418;p8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8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8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1" name="Google Shape;6421;p83"/>
          <p:cNvGrpSpPr/>
          <p:nvPr/>
        </p:nvGrpSpPr>
        <p:grpSpPr>
          <a:xfrm>
            <a:off x="821301" y="2731810"/>
            <a:ext cx="340204" cy="298116"/>
            <a:chOff x="899850" y="871450"/>
            <a:chExt cx="483175" cy="423400"/>
          </a:xfrm>
        </p:grpSpPr>
        <p:sp>
          <p:nvSpPr>
            <p:cNvPr id="6422" name="Google Shape;6422;p8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3" name="Google Shape;6423;p8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4" name="Google Shape;6424;p8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8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26" name="Google Shape;6426;p83"/>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27" name="Google Shape;6427;p83"/>
          <p:cNvGrpSpPr/>
          <p:nvPr/>
        </p:nvGrpSpPr>
        <p:grpSpPr>
          <a:xfrm>
            <a:off x="1653301" y="2711232"/>
            <a:ext cx="340573" cy="339271"/>
            <a:chOff x="2085450" y="842250"/>
            <a:chExt cx="483700" cy="481850"/>
          </a:xfrm>
        </p:grpSpPr>
        <p:sp>
          <p:nvSpPr>
            <p:cNvPr id="6428" name="Google Shape;6428;p8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9" name="Google Shape;6429;p8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0" name="Google Shape;6430;p8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1" name="Google Shape;6431;p83"/>
          <p:cNvGrpSpPr/>
          <p:nvPr/>
        </p:nvGrpSpPr>
        <p:grpSpPr>
          <a:xfrm>
            <a:off x="2081868" y="2711241"/>
            <a:ext cx="339306" cy="339253"/>
            <a:chOff x="2685825" y="840375"/>
            <a:chExt cx="481900" cy="481825"/>
          </a:xfrm>
        </p:grpSpPr>
        <p:sp>
          <p:nvSpPr>
            <p:cNvPr id="6432" name="Google Shape;6432;p8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8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4" name="Google Shape;6434;p83"/>
          <p:cNvGrpSpPr/>
          <p:nvPr/>
        </p:nvGrpSpPr>
        <p:grpSpPr>
          <a:xfrm>
            <a:off x="2493529" y="2710924"/>
            <a:ext cx="350431" cy="339887"/>
            <a:chOff x="3270675" y="841800"/>
            <a:chExt cx="497700" cy="482725"/>
          </a:xfrm>
        </p:grpSpPr>
        <p:sp>
          <p:nvSpPr>
            <p:cNvPr id="6435" name="Google Shape;6435;p8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6" name="Google Shape;6436;p8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7" name="Google Shape;6437;p8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38" name="Google Shape;6438;p83"/>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39" name="Google Shape;6439;p83"/>
          <p:cNvGrpSpPr/>
          <p:nvPr/>
        </p:nvGrpSpPr>
        <p:grpSpPr>
          <a:xfrm>
            <a:off x="3329675" y="2731783"/>
            <a:ext cx="339253" cy="298169"/>
            <a:chOff x="4467200" y="877100"/>
            <a:chExt cx="481825" cy="423475"/>
          </a:xfrm>
        </p:grpSpPr>
        <p:sp>
          <p:nvSpPr>
            <p:cNvPr id="6440" name="Google Shape;6440;p8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1" name="Google Shape;6441;p8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2" name="Google Shape;6442;p8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3" name="Google Shape;6443;p8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4" name="Google Shape;6444;p83"/>
          <p:cNvGrpSpPr/>
          <p:nvPr/>
        </p:nvGrpSpPr>
        <p:grpSpPr>
          <a:xfrm>
            <a:off x="3744565" y="2711232"/>
            <a:ext cx="354778" cy="339271"/>
            <a:chOff x="5045500" y="842250"/>
            <a:chExt cx="503875" cy="481850"/>
          </a:xfrm>
        </p:grpSpPr>
        <p:sp>
          <p:nvSpPr>
            <p:cNvPr id="6445" name="Google Shape;6445;p8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8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7" name="Google Shape;6447;p83"/>
          <p:cNvGrpSpPr/>
          <p:nvPr/>
        </p:nvGrpSpPr>
        <p:grpSpPr>
          <a:xfrm>
            <a:off x="4167413" y="2737451"/>
            <a:ext cx="336965" cy="286833"/>
            <a:chOff x="5645200" y="879425"/>
            <a:chExt cx="478575" cy="407375"/>
          </a:xfrm>
        </p:grpSpPr>
        <p:sp>
          <p:nvSpPr>
            <p:cNvPr id="6448" name="Google Shape;6448;p8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9" name="Google Shape;6449;p8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0" name="Google Shape;6450;p8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1" name="Google Shape;6451;p8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8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8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4" name="Google Shape;6454;p83"/>
          <p:cNvGrpSpPr/>
          <p:nvPr/>
        </p:nvGrpSpPr>
        <p:grpSpPr>
          <a:xfrm>
            <a:off x="4603488" y="2711241"/>
            <a:ext cx="298186" cy="339253"/>
            <a:chOff x="6264525" y="842250"/>
            <a:chExt cx="423500" cy="481825"/>
          </a:xfrm>
        </p:grpSpPr>
        <p:sp>
          <p:nvSpPr>
            <p:cNvPr id="6455" name="Google Shape;6455;p8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8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8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8" name="Google Shape;6458;p8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9" name="Google Shape;6459;p8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8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1" name="Google Shape;6461;p8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2" name="Google Shape;6462;p83"/>
          <p:cNvGrpSpPr/>
          <p:nvPr/>
        </p:nvGrpSpPr>
        <p:grpSpPr>
          <a:xfrm>
            <a:off x="821776" y="3125895"/>
            <a:ext cx="339253" cy="339253"/>
            <a:chOff x="900750" y="1436075"/>
            <a:chExt cx="481825" cy="481825"/>
          </a:xfrm>
        </p:grpSpPr>
        <p:sp>
          <p:nvSpPr>
            <p:cNvPr id="6463" name="Google Shape;6463;p8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4" name="Google Shape;6464;p8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5" name="Google Shape;6465;p8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8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7" name="Google Shape;6467;p83"/>
          <p:cNvGrpSpPr/>
          <p:nvPr/>
        </p:nvGrpSpPr>
        <p:grpSpPr>
          <a:xfrm>
            <a:off x="1239624" y="3186183"/>
            <a:ext cx="339253" cy="218676"/>
            <a:chOff x="1492675" y="1520750"/>
            <a:chExt cx="481825" cy="310575"/>
          </a:xfrm>
        </p:grpSpPr>
        <p:sp>
          <p:nvSpPr>
            <p:cNvPr id="6468" name="Google Shape;6468;p8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8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0" name="Google Shape;6470;p83"/>
          <p:cNvGrpSpPr/>
          <p:nvPr/>
        </p:nvGrpSpPr>
        <p:grpSpPr>
          <a:xfrm>
            <a:off x="1647421" y="3125877"/>
            <a:ext cx="352332" cy="339288"/>
            <a:chOff x="2071000" y="1435025"/>
            <a:chExt cx="500400" cy="481875"/>
          </a:xfrm>
        </p:grpSpPr>
        <p:sp>
          <p:nvSpPr>
            <p:cNvPr id="6471" name="Google Shape;6471;p8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8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8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4" name="Google Shape;6474;p83"/>
          <p:cNvGrpSpPr/>
          <p:nvPr/>
        </p:nvGrpSpPr>
        <p:grpSpPr>
          <a:xfrm>
            <a:off x="2075584" y="3146709"/>
            <a:ext cx="351874" cy="297623"/>
            <a:chOff x="2678350" y="1464650"/>
            <a:chExt cx="499750" cy="422700"/>
          </a:xfrm>
        </p:grpSpPr>
        <p:sp>
          <p:nvSpPr>
            <p:cNvPr id="6475" name="Google Shape;6475;p8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6" name="Google Shape;6476;p8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7" name="Google Shape;6477;p8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8" name="Google Shape;6478;p83"/>
          <p:cNvGrpSpPr/>
          <p:nvPr/>
        </p:nvGrpSpPr>
        <p:grpSpPr>
          <a:xfrm>
            <a:off x="2499118" y="3125895"/>
            <a:ext cx="339253" cy="339253"/>
            <a:chOff x="3271200" y="1435075"/>
            <a:chExt cx="481825" cy="481825"/>
          </a:xfrm>
        </p:grpSpPr>
        <p:sp>
          <p:nvSpPr>
            <p:cNvPr id="6479" name="Google Shape;6479;p8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0" name="Google Shape;6480;p8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1" name="Google Shape;6481;p83"/>
          <p:cNvGrpSpPr/>
          <p:nvPr/>
        </p:nvGrpSpPr>
        <p:grpSpPr>
          <a:xfrm>
            <a:off x="2909591" y="3125877"/>
            <a:ext cx="343442" cy="339288"/>
            <a:chOff x="3858100" y="1435075"/>
            <a:chExt cx="487775" cy="481875"/>
          </a:xfrm>
        </p:grpSpPr>
        <p:sp>
          <p:nvSpPr>
            <p:cNvPr id="6482" name="Google Shape;6482;p8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3" name="Google Shape;6483;p8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4" name="Google Shape;6484;p8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8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8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7" name="Google Shape;6487;p83"/>
          <p:cNvGrpSpPr/>
          <p:nvPr/>
        </p:nvGrpSpPr>
        <p:grpSpPr>
          <a:xfrm>
            <a:off x="3329674" y="3125895"/>
            <a:ext cx="339253" cy="339253"/>
            <a:chOff x="4456875" y="1435075"/>
            <a:chExt cx="481825" cy="481825"/>
          </a:xfrm>
        </p:grpSpPr>
        <p:sp>
          <p:nvSpPr>
            <p:cNvPr id="6488" name="Google Shape;6488;p8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9" name="Google Shape;6489;p8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0" name="Google Shape;6490;p8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8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2" name="Google Shape;6492;p8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3" name="Google Shape;6493;p8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4" name="Google Shape;6494;p8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5" name="Google Shape;6495;p8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6" name="Google Shape;6496;p8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7" name="Google Shape;6497;p8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8" name="Google Shape;6498;p8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9" name="Google Shape;6499;p8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8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1" name="Google Shape;6501;p8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2" name="Google Shape;6502;p8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3" name="Google Shape;6503;p8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8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5" name="Google Shape;6505;p8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8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7" name="Google Shape;6507;p83"/>
          <p:cNvGrpSpPr/>
          <p:nvPr/>
        </p:nvGrpSpPr>
        <p:grpSpPr>
          <a:xfrm>
            <a:off x="3750665" y="3125886"/>
            <a:ext cx="342580" cy="339271"/>
            <a:chOff x="5049725" y="1435050"/>
            <a:chExt cx="486550" cy="481850"/>
          </a:xfrm>
        </p:grpSpPr>
        <p:sp>
          <p:nvSpPr>
            <p:cNvPr id="6508" name="Google Shape;6508;p8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9" name="Google Shape;6509;p8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0" name="Google Shape;6510;p8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1" name="Google Shape;6511;p8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2" name="Google Shape;6512;p83"/>
          <p:cNvGrpSpPr/>
          <p:nvPr/>
        </p:nvGrpSpPr>
        <p:grpSpPr>
          <a:xfrm>
            <a:off x="4166216" y="3125895"/>
            <a:ext cx="339359" cy="339253"/>
            <a:chOff x="5642475" y="1435075"/>
            <a:chExt cx="481975" cy="481825"/>
          </a:xfrm>
        </p:grpSpPr>
        <p:sp>
          <p:nvSpPr>
            <p:cNvPr id="6513" name="Google Shape;6513;p8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4" name="Google Shape;6514;p8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5" name="Google Shape;6515;p8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6" name="Google Shape;6516;p83"/>
          <p:cNvGrpSpPr/>
          <p:nvPr/>
        </p:nvGrpSpPr>
        <p:grpSpPr>
          <a:xfrm>
            <a:off x="4580702" y="3125886"/>
            <a:ext cx="343759" cy="339271"/>
            <a:chOff x="6232000" y="1435050"/>
            <a:chExt cx="488225" cy="481850"/>
          </a:xfrm>
        </p:grpSpPr>
        <p:sp>
          <p:nvSpPr>
            <p:cNvPr id="6517" name="Google Shape;6517;p8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8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9" name="Google Shape;6519;p8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0" name="Google Shape;6520;p8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1" name="Google Shape;6521;p8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2" name="Google Shape;6522;p83"/>
          <p:cNvGrpSpPr/>
          <p:nvPr/>
        </p:nvGrpSpPr>
        <p:grpSpPr>
          <a:xfrm>
            <a:off x="841438" y="3539545"/>
            <a:ext cx="299929" cy="337792"/>
            <a:chOff x="924450" y="2028975"/>
            <a:chExt cx="425975" cy="479750"/>
          </a:xfrm>
        </p:grpSpPr>
        <p:sp>
          <p:nvSpPr>
            <p:cNvPr id="6523" name="Google Shape;6523;p8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4" name="Google Shape;6524;p8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5" name="Google Shape;6525;p8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6" name="Google Shape;6526;p83"/>
          <p:cNvGrpSpPr/>
          <p:nvPr/>
        </p:nvGrpSpPr>
        <p:grpSpPr>
          <a:xfrm>
            <a:off x="1653934" y="3559347"/>
            <a:ext cx="339306" cy="298186"/>
            <a:chOff x="2085450" y="2057100"/>
            <a:chExt cx="481900" cy="423500"/>
          </a:xfrm>
        </p:grpSpPr>
        <p:sp>
          <p:nvSpPr>
            <p:cNvPr id="6527" name="Google Shape;6527;p8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8" name="Google Shape;6528;p8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9" name="Google Shape;6529;p8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0" name="Google Shape;6530;p83"/>
          <p:cNvGrpSpPr/>
          <p:nvPr/>
        </p:nvGrpSpPr>
        <p:grpSpPr>
          <a:xfrm>
            <a:off x="2081868" y="3582592"/>
            <a:ext cx="339306" cy="251698"/>
            <a:chOff x="2678275" y="2090100"/>
            <a:chExt cx="481900" cy="357475"/>
          </a:xfrm>
        </p:grpSpPr>
        <p:sp>
          <p:nvSpPr>
            <p:cNvPr id="6531" name="Google Shape;6531;p8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2" name="Google Shape;6532;p8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3" name="Google Shape;6533;p8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4" name="Google Shape;6534;p8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5" name="Google Shape;6535;p8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6" name="Google Shape;6536;p83"/>
          <p:cNvGrpSpPr/>
          <p:nvPr/>
        </p:nvGrpSpPr>
        <p:grpSpPr>
          <a:xfrm>
            <a:off x="2559072" y="3594790"/>
            <a:ext cx="219345" cy="227301"/>
            <a:chOff x="3357325" y="2093500"/>
            <a:chExt cx="311525" cy="322825"/>
          </a:xfrm>
        </p:grpSpPr>
        <p:sp>
          <p:nvSpPr>
            <p:cNvPr id="6537" name="Google Shape;6537;p8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8" name="Google Shape;6538;p8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9" name="Google Shape;6539;p8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40" name="Google Shape;6540;p83"/>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41" name="Google Shape;6541;p83"/>
          <p:cNvGrpSpPr/>
          <p:nvPr/>
        </p:nvGrpSpPr>
        <p:grpSpPr>
          <a:xfrm>
            <a:off x="3353262" y="3538814"/>
            <a:ext cx="292078" cy="339253"/>
            <a:chOff x="4492800" y="2027925"/>
            <a:chExt cx="414825" cy="481825"/>
          </a:xfrm>
        </p:grpSpPr>
        <p:sp>
          <p:nvSpPr>
            <p:cNvPr id="6542" name="Google Shape;6542;p8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3" name="Google Shape;6543;p8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4" name="Google Shape;6544;p83"/>
          <p:cNvGrpSpPr/>
          <p:nvPr/>
        </p:nvGrpSpPr>
        <p:grpSpPr>
          <a:xfrm>
            <a:off x="3752354" y="3538805"/>
            <a:ext cx="339200" cy="339271"/>
            <a:chOff x="5049725" y="2027900"/>
            <a:chExt cx="481750" cy="481850"/>
          </a:xfrm>
        </p:grpSpPr>
        <p:sp>
          <p:nvSpPr>
            <p:cNvPr id="6545" name="Google Shape;6545;p8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6" name="Google Shape;6546;p8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7" name="Google Shape;6547;p8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8" name="Google Shape;6548;p8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8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0" name="Google Shape;6550;p8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1" name="Google Shape;6551;p8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2" name="Google Shape;6552;p8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3" name="Google Shape;6553;p83"/>
          <p:cNvGrpSpPr/>
          <p:nvPr/>
        </p:nvGrpSpPr>
        <p:grpSpPr>
          <a:xfrm>
            <a:off x="4225950" y="3538893"/>
            <a:ext cx="219890" cy="339095"/>
            <a:chOff x="5726350" y="2028150"/>
            <a:chExt cx="312300" cy="481600"/>
          </a:xfrm>
        </p:grpSpPr>
        <p:sp>
          <p:nvSpPr>
            <p:cNvPr id="6554" name="Google Shape;6554;p8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5" name="Google Shape;6555;p8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6" name="Google Shape;6556;p8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7" name="Google Shape;6557;p83"/>
          <p:cNvGrpSpPr/>
          <p:nvPr/>
        </p:nvGrpSpPr>
        <p:grpSpPr>
          <a:xfrm>
            <a:off x="4586141" y="3542000"/>
            <a:ext cx="332881" cy="332881"/>
            <a:chOff x="6239925" y="2032450"/>
            <a:chExt cx="472775" cy="472775"/>
          </a:xfrm>
        </p:grpSpPr>
        <p:sp>
          <p:nvSpPr>
            <p:cNvPr id="6558" name="Google Shape;6558;p8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9" name="Google Shape;6559;p8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0" name="Google Shape;6560;p83"/>
          <p:cNvGrpSpPr/>
          <p:nvPr/>
        </p:nvGrpSpPr>
        <p:grpSpPr>
          <a:xfrm>
            <a:off x="5035233" y="2364092"/>
            <a:ext cx="334641" cy="185425"/>
            <a:chOff x="903075" y="2730000"/>
            <a:chExt cx="475275" cy="263350"/>
          </a:xfrm>
        </p:grpSpPr>
        <p:sp>
          <p:nvSpPr>
            <p:cNvPr id="6561" name="Google Shape;6561;p8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2" name="Google Shape;6562;p8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3" name="Google Shape;6563;p8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4" name="Google Shape;6564;p83"/>
          <p:cNvGrpSpPr/>
          <p:nvPr/>
        </p:nvGrpSpPr>
        <p:grpSpPr>
          <a:xfrm>
            <a:off x="1239624" y="3538814"/>
            <a:ext cx="339253" cy="339253"/>
            <a:chOff x="1492675" y="2027925"/>
            <a:chExt cx="481825" cy="481825"/>
          </a:xfrm>
        </p:grpSpPr>
        <p:sp>
          <p:nvSpPr>
            <p:cNvPr id="6565" name="Google Shape;6565;p8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6" name="Google Shape;6566;p8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7" name="Google Shape;6567;p8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8" name="Google Shape;6568;p8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9" name="Google Shape;6569;p8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70" name="Google Shape;6570;p83"/>
          <p:cNvGrpSpPr/>
          <p:nvPr/>
        </p:nvGrpSpPr>
        <p:grpSpPr>
          <a:xfrm>
            <a:off x="5466000" y="2287178"/>
            <a:ext cx="339253" cy="339253"/>
            <a:chOff x="1492675" y="2620775"/>
            <a:chExt cx="481825" cy="481825"/>
          </a:xfrm>
        </p:grpSpPr>
        <p:sp>
          <p:nvSpPr>
            <p:cNvPr id="6571" name="Google Shape;6571;p8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2" name="Google Shape;6572;p8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73" name="Google Shape;6573;p83"/>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74" name="Google Shape;6574;p83"/>
          <p:cNvGrpSpPr/>
          <p:nvPr/>
        </p:nvGrpSpPr>
        <p:grpSpPr>
          <a:xfrm>
            <a:off x="6289754" y="2303161"/>
            <a:ext cx="333585" cy="307287"/>
            <a:chOff x="2682350" y="2643425"/>
            <a:chExt cx="473775" cy="436425"/>
          </a:xfrm>
        </p:grpSpPr>
        <p:sp>
          <p:nvSpPr>
            <p:cNvPr id="6575" name="Google Shape;6575;p8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6" name="Google Shape;6576;p8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7" name="Google Shape;6577;p8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8" name="Google Shape;6578;p8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9" name="Google Shape;6579;p8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0" name="Google Shape;6580;p8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1" name="Google Shape;6581;p8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2" name="Google Shape;6582;p83"/>
          <p:cNvGrpSpPr/>
          <p:nvPr/>
        </p:nvGrpSpPr>
        <p:grpSpPr>
          <a:xfrm>
            <a:off x="6755243" y="2287178"/>
            <a:ext cx="238531" cy="339253"/>
            <a:chOff x="3342725" y="2620775"/>
            <a:chExt cx="338775" cy="481825"/>
          </a:xfrm>
        </p:grpSpPr>
        <p:sp>
          <p:nvSpPr>
            <p:cNvPr id="6583" name="Google Shape;6583;p8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4" name="Google Shape;6584;p8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5" name="Google Shape;6585;p8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6" name="Google Shape;6586;p83"/>
          <p:cNvGrpSpPr/>
          <p:nvPr/>
        </p:nvGrpSpPr>
        <p:grpSpPr>
          <a:xfrm>
            <a:off x="7148994" y="2287178"/>
            <a:ext cx="278296" cy="339253"/>
            <a:chOff x="3907325" y="2620775"/>
            <a:chExt cx="395250" cy="481825"/>
          </a:xfrm>
        </p:grpSpPr>
        <p:sp>
          <p:nvSpPr>
            <p:cNvPr id="6587" name="Google Shape;6587;p8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8" name="Google Shape;6588;p8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9" name="Google Shape;6589;p8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0" name="Google Shape;6590;p8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1" name="Google Shape;6591;p83"/>
          <p:cNvGrpSpPr/>
          <p:nvPr/>
        </p:nvGrpSpPr>
        <p:grpSpPr>
          <a:xfrm>
            <a:off x="7542181" y="2297783"/>
            <a:ext cx="339253" cy="318042"/>
            <a:chOff x="4456875" y="2635825"/>
            <a:chExt cx="481825" cy="451700"/>
          </a:xfrm>
        </p:grpSpPr>
        <p:sp>
          <p:nvSpPr>
            <p:cNvPr id="6592" name="Google Shape;6592;p8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3" name="Google Shape;6593;p8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4" name="Google Shape;6594;p8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5" name="Google Shape;6595;p8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6" name="Google Shape;6596;p8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7" name="Google Shape;6597;p8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8" name="Google Shape;6598;p83"/>
          <p:cNvGrpSpPr/>
          <p:nvPr/>
        </p:nvGrpSpPr>
        <p:grpSpPr>
          <a:xfrm>
            <a:off x="7967105" y="2297783"/>
            <a:ext cx="339253" cy="318042"/>
            <a:chOff x="5049725" y="2635825"/>
            <a:chExt cx="481825" cy="451700"/>
          </a:xfrm>
        </p:grpSpPr>
        <p:sp>
          <p:nvSpPr>
            <p:cNvPr id="6599" name="Google Shape;6599;p8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0" name="Google Shape;6600;p8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1" name="Google Shape;6601;p8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2" name="Google Shape;6602;p83"/>
          <p:cNvGrpSpPr/>
          <p:nvPr/>
        </p:nvGrpSpPr>
        <p:grpSpPr>
          <a:xfrm>
            <a:off x="2401355" y="3952243"/>
            <a:ext cx="338566" cy="338373"/>
            <a:chOff x="5643000" y="2621375"/>
            <a:chExt cx="480850" cy="480575"/>
          </a:xfrm>
        </p:grpSpPr>
        <p:sp>
          <p:nvSpPr>
            <p:cNvPr id="6603" name="Google Shape;6603;p8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4" name="Google Shape;6604;p8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5" name="Google Shape;6605;p8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6" name="Google Shape;6606;p8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7" name="Google Shape;6607;p8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8" name="Google Shape;6608;p8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9" name="Google Shape;6609;p8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0" name="Google Shape;6610;p83"/>
          <p:cNvGrpSpPr/>
          <p:nvPr/>
        </p:nvGrpSpPr>
        <p:grpSpPr>
          <a:xfrm>
            <a:off x="4171048" y="3951803"/>
            <a:ext cx="339359" cy="339253"/>
            <a:chOff x="6235250" y="2620775"/>
            <a:chExt cx="481975" cy="481825"/>
          </a:xfrm>
        </p:grpSpPr>
        <p:sp>
          <p:nvSpPr>
            <p:cNvPr id="6611" name="Google Shape;6611;p8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2" name="Google Shape;6612;p8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3" name="Google Shape;6613;p8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4" name="Google Shape;6614;p8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5" name="Google Shape;6615;p8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16" name="Google Shape;6616;p83"/>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17" name="Google Shape;6617;p83"/>
          <p:cNvGrpSpPr/>
          <p:nvPr/>
        </p:nvGrpSpPr>
        <p:grpSpPr>
          <a:xfrm>
            <a:off x="5465078" y="2711317"/>
            <a:ext cx="341101" cy="339253"/>
            <a:chOff x="1535000" y="3223325"/>
            <a:chExt cx="484450" cy="481825"/>
          </a:xfrm>
        </p:grpSpPr>
        <p:sp>
          <p:nvSpPr>
            <p:cNvPr id="6618" name="Google Shape;6618;p8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9" name="Google Shape;6619;p8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0" name="Google Shape;6620;p8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1" name="Google Shape;6621;p83"/>
          <p:cNvGrpSpPr/>
          <p:nvPr/>
        </p:nvGrpSpPr>
        <p:grpSpPr>
          <a:xfrm>
            <a:off x="5872645" y="2746618"/>
            <a:ext cx="339253" cy="268649"/>
            <a:chOff x="2085525" y="3263750"/>
            <a:chExt cx="481825" cy="381550"/>
          </a:xfrm>
        </p:grpSpPr>
        <p:sp>
          <p:nvSpPr>
            <p:cNvPr id="6622" name="Google Shape;6622;p8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3" name="Google Shape;6623;p8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24" name="Google Shape;6624;p83"/>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25" name="Google Shape;6625;p83"/>
          <p:cNvGrpSpPr/>
          <p:nvPr/>
        </p:nvGrpSpPr>
        <p:grpSpPr>
          <a:xfrm>
            <a:off x="6704407" y="2711308"/>
            <a:ext cx="340204" cy="339271"/>
            <a:chOff x="3270450" y="3213625"/>
            <a:chExt cx="483175" cy="481850"/>
          </a:xfrm>
        </p:grpSpPr>
        <p:sp>
          <p:nvSpPr>
            <p:cNvPr id="6626" name="Google Shape;6626;p8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7" name="Google Shape;6627;p8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8" name="Google Shape;6628;p83"/>
          <p:cNvGrpSpPr/>
          <p:nvPr/>
        </p:nvGrpSpPr>
        <p:grpSpPr>
          <a:xfrm>
            <a:off x="7203676" y="2711317"/>
            <a:ext cx="168931" cy="339253"/>
            <a:chOff x="3984950" y="3213600"/>
            <a:chExt cx="239925" cy="481825"/>
          </a:xfrm>
        </p:grpSpPr>
        <p:sp>
          <p:nvSpPr>
            <p:cNvPr id="6629" name="Google Shape;6629;p8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0" name="Google Shape;6630;p8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31" name="Google Shape;6631;p83"/>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2" name="Google Shape;6632;p83"/>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33" name="Google Shape;6633;p83"/>
          <p:cNvGrpSpPr/>
          <p:nvPr/>
        </p:nvGrpSpPr>
        <p:grpSpPr>
          <a:xfrm>
            <a:off x="1938873" y="3981487"/>
            <a:ext cx="355218" cy="279880"/>
            <a:chOff x="5629975" y="3255775"/>
            <a:chExt cx="504500" cy="397500"/>
          </a:xfrm>
        </p:grpSpPr>
        <p:sp>
          <p:nvSpPr>
            <p:cNvPr id="6634" name="Google Shape;6634;p8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5" name="Google Shape;6635;p8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6" name="Google Shape;6636;p8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7" name="Google Shape;6637;p8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8" name="Google Shape;6638;p8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9" name="Google Shape;6639;p83"/>
          <p:cNvGrpSpPr/>
          <p:nvPr/>
        </p:nvGrpSpPr>
        <p:grpSpPr>
          <a:xfrm>
            <a:off x="3723529" y="3981593"/>
            <a:ext cx="340256" cy="279669"/>
            <a:chOff x="6234950" y="3255925"/>
            <a:chExt cx="483250" cy="397200"/>
          </a:xfrm>
        </p:grpSpPr>
        <p:sp>
          <p:nvSpPr>
            <p:cNvPr id="6640" name="Google Shape;6640;p8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1" name="Google Shape;6641;p8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2" name="Google Shape;6642;p8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3" name="Google Shape;6643;p8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4" name="Google Shape;6644;p8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5" name="Google Shape;6645;p8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6" name="Google Shape;6646;p83"/>
          <p:cNvGrpSpPr/>
          <p:nvPr/>
        </p:nvGrpSpPr>
        <p:grpSpPr>
          <a:xfrm>
            <a:off x="5043532" y="3125970"/>
            <a:ext cx="318042" cy="339253"/>
            <a:chOff x="914900" y="3806450"/>
            <a:chExt cx="451700" cy="481825"/>
          </a:xfrm>
        </p:grpSpPr>
        <p:sp>
          <p:nvSpPr>
            <p:cNvPr id="6647" name="Google Shape;6647;p8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8" name="Google Shape;6648;p8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9" name="Google Shape;6649;p8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0" name="Google Shape;6650;p8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1" name="Google Shape;6651;p8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2" name="Google Shape;6652;p83"/>
          <p:cNvGrpSpPr/>
          <p:nvPr/>
        </p:nvGrpSpPr>
        <p:grpSpPr>
          <a:xfrm>
            <a:off x="5462454" y="3125785"/>
            <a:ext cx="346347" cy="339623"/>
            <a:chOff x="1490050" y="3805975"/>
            <a:chExt cx="491900" cy="482350"/>
          </a:xfrm>
        </p:grpSpPr>
        <p:sp>
          <p:nvSpPr>
            <p:cNvPr id="6653" name="Google Shape;6653;p8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4" name="Google Shape;6654;p8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5" name="Google Shape;6655;p8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6" name="Google Shape;6656;p8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7" name="Google Shape;6657;p83"/>
          <p:cNvGrpSpPr/>
          <p:nvPr/>
        </p:nvGrpSpPr>
        <p:grpSpPr>
          <a:xfrm>
            <a:off x="5886322" y="3125970"/>
            <a:ext cx="311899" cy="339253"/>
            <a:chOff x="2104275" y="3806450"/>
            <a:chExt cx="442975" cy="481825"/>
          </a:xfrm>
        </p:grpSpPr>
        <p:sp>
          <p:nvSpPr>
            <p:cNvPr id="6658" name="Google Shape;6658;p8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9" name="Google Shape;6659;p8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0" name="Google Shape;6660;p83"/>
          <p:cNvGrpSpPr/>
          <p:nvPr/>
        </p:nvGrpSpPr>
        <p:grpSpPr>
          <a:xfrm>
            <a:off x="6309839" y="3125970"/>
            <a:ext cx="293416" cy="339253"/>
            <a:chOff x="2710875" y="3806450"/>
            <a:chExt cx="416725" cy="481825"/>
          </a:xfrm>
        </p:grpSpPr>
        <p:sp>
          <p:nvSpPr>
            <p:cNvPr id="6661" name="Google Shape;6661;p8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2" name="Google Shape;6662;p8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3" name="Google Shape;6663;p83"/>
          <p:cNvGrpSpPr/>
          <p:nvPr/>
        </p:nvGrpSpPr>
        <p:grpSpPr>
          <a:xfrm>
            <a:off x="6704883" y="3166412"/>
            <a:ext cx="339253" cy="258369"/>
            <a:chOff x="3271200" y="3863875"/>
            <a:chExt cx="481825" cy="366950"/>
          </a:xfrm>
        </p:grpSpPr>
        <p:sp>
          <p:nvSpPr>
            <p:cNvPr id="6664" name="Google Shape;6664;p8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5" name="Google Shape;6665;p8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6" name="Google Shape;6666;p83"/>
          <p:cNvGrpSpPr/>
          <p:nvPr/>
        </p:nvGrpSpPr>
        <p:grpSpPr>
          <a:xfrm>
            <a:off x="7140377" y="3126199"/>
            <a:ext cx="295528" cy="338795"/>
            <a:chOff x="3895050" y="3806775"/>
            <a:chExt cx="419725" cy="481175"/>
          </a:xfrm>
        </p:grpSpPr>
        <p:sp>
          <p:nvSpPr>
            <p:cNvPr id="6667" name="Google Shape;6667;p8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8" name="Google Shape;6668;p8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9" name="Google Shape;6669;p83"/>
          <p:cNvGrpSpPr/>
          <p:nvPr/>
        </p:nvGrpSpPr>
        <p:grpSpPr>
          <a:xfrm>
            <a:off x="7543659" y="3125979"/>
            <a:ext cx="336296" cy="339235"/>
            <a:chOff x="4464775" y="3806475"/>
            <a:chExt cx="477625" cy="481800"/>
          </a:xfrm>
        </p:grpSpPr>
        <p:sp>
          <p:nvSpPr>
            <p:cNvPr id="6670" name="Google Shape;6670;p8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1" name="Google Shape;6671;p8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2" name="Google Shape;6672;p8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3" name="Google Shape;6673;p8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4" name="Google Shape;6674;p8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5" name="Google Shape;6675;p8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6" name="Google Shape;6676;p83"/>
          <p:cNvGrpSpPr/>
          <p:nvPr/>
        </p:nvGrpSpPr>
        <p:grpSpPr>
          <a:xfrm>
            <a:off x="7967105" y="3125970"/>
            <a:ext cx="339253" cy="339253"/>
            <a:chOff x="5049725" y="3806450"/>
            <a:chExt cx="481825" cy="481825"/>
          </a:xfrm>
        </p:grpSpPr>
        <p:sp>
          <p:nvSpPr>
            <p:cNvPr id="6677" name="Google Shape;6677;p8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8" name="Google Shape;6678;p8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9" name="Google Shape;6679;p8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0" name="Google Shape;6680;p83"/>
          <p:cNvGrpSpPr/>
          <p:nvPr/>
        </p:nvGrpSpPr>
        <p:grpSpPr>
          <a:xfrm>
            <a:off x="1492357" y="3951798"/>
            <a:ext cx="339253" cy="339253"/>
            <a:chOff x="5651375" y="3806450"/>
            <a:chExt cx="481825" cy="481825"/>
          </a:xfrm>
        </p:grpSpPr>
        <p:sp>
          <p:nvSpPr>
            <p:cNvPr id="6681" name="Google Shape;6681;p8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2" name="Google Shape;6682;p8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3" name="Google Shape;6683;p8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4" name="Google Shape;6684;p8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5" name="Google Shape;6685;p83"/>
          <p:cNvGrpSpPr/>
          <p:nvPr/>
        </p:nvGrpSpPr>
        <p:grpSpPr>
          <a:xfrm>
            <a:off x="3317763" y="3953787"/>
            <a:ext cx="298503" cy="335275"/>
            <a:chOff x="6264300" y="3809300"/>
            <a:chExt cx="423950" cy="476175"/>
          </a:xfrm>
        </p:grpSpPr>
        <p:sp>
          <p:nvSpPr>
            <p:cNvPr id="6686" name="Google Shape;6686;p8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7" name="Google Shape;6687;p8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8" name="Google Shape;6688;p8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9" name="Google Shape;6689;p83"/>
          <p:cNvGrpSpPr/>
          <p:nvPr/>
        </p:nvGrpSpPr>
        <p:grpSpPr>
          <a:xfrm>
            <a:off x="5032267" y="3538881"/>
            <a:ext cx="340573" cy="339271"/>
            <a:chOff x="898875" y="4399275"/>
            <a:chExt cx="483700" cy="481850"/>
          </a:xfrm>
        </p:grpSpPr>
        <p:sp>
          <p:nvSpPr>
            <p:cNvPr id="6690" name="Google Shape;6690;p8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1" name="Google Shape;6691;p83"/>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2" name="Google Shape;6692;p8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3" name="Google Shape;6693;p8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4" name="Google Shape;6694;p8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5" name="Google Shape;6695;p8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6" name="Google Shape;6696;p8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7" name="Google Shape;6697;p8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8" name="Google Shape;6698;p83"/>
          <p:cNvGrpSpPr/>
          <p:nvPr/>
        </p:nvGrpSpPr>
        <p:grpSpPr>
          <a:xfrm>
            <a:off x="5466000" y="3554133"/>
            <a:ext cx="339253" cy="308765"/>
            <a:chOff x="1492675" y="4420975"/>
            <a:chExt cx="481825" cy="438525"/>
          </a:xfrm>
        </p:grpSpPr>
        <p:sp>
          <p:nvSpPr>
            <p:cNvPr id="6699" name="Google Shape;6699;p8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0" name="Google Shape;6700;p8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1" name="Google Shape;6701;p8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2" name="Google Shape;6702;p8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3" name="Google Shape;6703;p8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4" name="Google Shape;6704;p83"/>
          <p:cNvGrpSpPr/>
          <p:nvPr/>
        </p:nvGrpSpPr>
        <p:grpSpPr>
          <a:xfrm>
            <a:off x="5870982" y="3539558"/>
            <a:ext cx="342580" cy="337915"/>
            <a:chOff x="2084100" y="4400250"/>
            <a:chExt cx="486550" cy="479925"/>
          </a:xfrm>
        </p:grpSpPr>
        <p:sp>
          <p:nvSpPr>
            <p:cNvPr id="6705" name="Google Shape;6705;p8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6" name="Google Shape;6706;p8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7" name="Google Shape;6707;p8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8" name="Google Shape;6708;p8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9" name="Google Shape;6709;p8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0" name="Google Shape;6710;p8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1" name="Google Shape;6711;p83"/>
          <p:cNvGrpSpPr/>
          <p:nvPr/>
        </p:nvGrpSpPr>
        <p:grpSpPr>
          <a:xfrm>
            <a:off x="6307462" y="3538907"/>
            <a:ext cx="298169" cy="339218"/>
            <a:chOff x="2707950" y="4399325"/>
            <a:chExt cx="423475" cy="481775"/>
          </a:xfrm>
        </p:grpSpPr>
        <p:sp>
          <p:nvSpPr>
            <p:cNvPr id="6712" name="Google Shape;6712;p8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3" name="Google Shape;6713;p8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4" name="Google Shape;6714;p8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5" name="Google Shape;6715;p8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6" name="Google Shape;6716;p8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7" name="Google Shape;6717;p8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8" name="Google Shape;6718;p8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9" name="Google Shape;6719;p8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0" name="Google Shape;6720;p8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1" name="Google Shape;6721;p8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2" name="Google Shape;6722;p8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3" name="Google Shape;6723;p8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4" name="Google Shape;6724;p83"/>
          <p:cNvGrpSpPr/>
          <p:nvPr/>
        </p:nvGrpSpPr>
        <p:grpSpPr>
          <a:xfrm>
            <a:off x="6736981" y="3538881"/>
            <a:ext cx="275057" cy="339271"/>
            <a:chOff x="3330525" y="4399275"/>
            <a:chExt cx="390650" cy="481850"/>
          </a:xfrm>
        </p:grpSpPr>
        <p:sp>
          <p:nvSpPr>
            <p:cNvPr id="6725" name="Google Shape;6725;p8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6" name="Google Shape;6726;p8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7" name="Google Shape;6727;p8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8" name="Google Shape;6728;p8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9" name="Google Shape;6729;p8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0" name="Google Shape;6730;p8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1" name="Google Shape;6731;p8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2" name="Google Shape;6732;p83"/>
          <p:cNvGrpSpPr/>
          <p:nvPr/>
        </p:nvGrpSpPr>
        <p:grpSpPr>
          <a:xfrm>
            <a:off x="7161510" y="3538890"/>
            <a:ext cx="253265" cy="339253"/>
            <a:chOff x="3938800" y="4399275"/>
            <a:chExt cx="359700" cy="481825"/>
          </a:xfrm>
        </p:grpSpPr>
        <p:sp>
          <p:nvSpPr>
            <p:cNvPr id="6733" name="Google Shape;6733;p8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4" name="Google Shape;6734;p8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5" name="Google Shape;6735;p8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6" name="Google Shape;6736;p8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7" name="Google Shape;6737;p8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8" name="Google Shape;6738;p83"/>
          <p:cNvGrpSpPr/>
          <p:nvPr/>
        </p:nvGrpSpPr>
        <p:grpSpPr>
          <a:xfrm>
            <a:off x="7632288" y="3538890"/>
            <a:ext cx="159039" cy="339253"/>
            <a:chOff x="4584850" y="4399275"/>
            <a:chExt cx="225875" cy="481825"/>
          </a:xfrm>
        </p:grpSpPr>
        <p:sp>
          <p:nvSpPr>
            <p:cNvPr id="6739" name="Google Shape;6739;p8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0" name="Google Shape;6740;p8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41" name="Google Shape;6741;p83"/>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42" name="Google Shape;6742;p83"/>
          <p:cNvGrpSpPr/>
          <p:nvPr/>
        </p:nvGrpSpPr>
        <p:grpSpPr>
          <a:xfrm>
            <a:off x="1045841" y="3951795"/>
            <a:ext cx="339253" cy="339253"/>
            <a:chOff x="5642550" y="4399275"/>
            <a:chExt cx="481825" cy="481825"/>
          </a:xfrm>
        </p:grpSpPr>
        <p:sp>
          <p:nvSpPr>
            <p:cNvPr id="6743" name="Google Shape;6743;p8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4" name="Google Shape;6744;p8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5" name="Google Shape;6745;p83"/>
          <p:cNvGrpSpPr/>
          <p:nvPr/>
        </p:nvGrpSpPr>
        <p:grpSpPr>
          <a:xfrm>
            <a:off x="2847184" y="3963703"/>
            <a:ext cx="363316" cy="315437"/>
            <a:chOff x="6218300" y="4416175"/>
            <a:chExt cx="516000" cy="448000"/>
          </a:xfrm>
        </p:grpSpPr>
        <p:sp>
          <p:nvSpPr>
            <p:cNvPr id="6746" name="Google Shape;6746;p8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7" name="Google Shape;6747;p8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8" name="Google Shape;6748;p8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9" name="Google Shape;6749;p83"/>
          <p:cNvGrpSpPr/>
          <p:nvPr/>
        </p:nvGrpSpPr>
        <p:grpSpPr>
          <a:xfrm>
            <a:off x="5957218" y="3951792"/>
            <a:ext cx="339253" cy="339253"/>
            <a:chOff x="899850" y="4992125"/>
            <a:chExt cx="481825" cy="481825"/>
          </a:xfrm>
        </p:grpSpPr>
        <p:sp>
          <p:nvSpPr>
            <p:cNvPr id="6750" name="Google Shape;6750;p8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1" name="Google Shape;6751;p8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2" name="Google Shape;6752;p8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3" name="Google Shape;6753;p83"/>
          <p:cNvGrpSpPr/>
          <p:nvPr/>
        </p:nvGrpSpPr>
        <p:grpSpPr>
          <a:xfrm>
            <a:off x="5510702" y="3951792"/>
            <a:ext cx="339253" cy="339253"/>
            <a:chOff x="1492675" y="4992125"/>
            <a:chExt cx="481825" cy="481825"/>
          </a:xfrm>
        </p:grpSpPr>
        <p:sp>
          <p:nvSpPr>
            <p:cNvPr id="6754" name="Google Shape;6754;p8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5" name="Google Shape;6755;p8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6" name="Google Shape;6756;p83"/>
          <p:cNvGrpSpPr/>
          <p:nvPr/>
        </p:nvGrpSpPr>
        <p:grpSpPr>
          <a:xfrm>
            <a:off x="5064186" y="3951792"/>
            <a:ext cx="339253" cy="339253"/>
            <a:chOff x="2085525" y="4992125"/>
            <a:chExt cx="481825" cy="481825"/>
          </a:xfrm>
        </p:grpSpPr>
        <p:sp>
          <p:nvSpPr>
            <p:cNvPr id="6757" name="Google Shape;6757;p8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8" name="Google Shape;6758;p8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9" name="Google Shape;6759;p83"/>
          <p:cNvGrpSpPr/>
          <p:nvPr/>
        </p:nvGrpSpPr>
        <p:grpSpPr>
          <a:xfrm>
            <a:off x="6850408" y="3951792"/>
            <a:ext cx="339253" cy="339253"/>
            <a:chOff x="2678350" y="4992125"/>
            <a:chExt cx="481825" cy="481825"/>
          </a:xfrm>
        </p:grpSpPr>
        <p:sp>
          <p:nvSpPr>
            <p:cNvPr id="6760" name="Google Shape;6760;p8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1" name="Google Shape;6761;p8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2" name="Google Shape;6762;p8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3" name="Google Shape;6763;p83"/>
          <p:cNvGrpSpPr/>
          <p:nvPr/>
        </p:nvGrpSpPr>
        <p:grpSpPr>
          <a:xfrm>
            <a:off x="4617670" y="3951792"/>
            <a:ext cx="339253" cy="339253"/>
            <a:chOff x="3271200" y="4992125"/>
            <a:chExt cx="481825" cy="481825"/>
          </a:xfrm>
        </p:grpSpPr>
        <p:sp>
          <p:nvSpPr>
            <p:cNvPr id="6764" name="Google Shape;6764;p8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5" name="Google Shape;6765;p8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6" name="Google Shape;6766;p8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7" name="Google Shape;6767;p83"/>
          <p:cNvGrpSpPr/>
          <p:nvPr/>
        </p:nvGrpSpPr>
        <p:grpSpPr>
          <a:xfrm>
            <a:off x="7296924" y="3952822"/>
            <a:ext cx="339411" cy="337193"/>
            <a:chOff x="3863900" y="4993625"/>
            <a:chExt cx="482050" cy="478900"/>
          </a:xfrm>
        </p:grpSpPr>
        <p:sp>
          <p:nvSpPr>
            <p:cNvPr id="6768" name="Google Shape;6768;p8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9" name="Google Shape;6769;p8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0" name="Google Shape;6770;p8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1" name="Google Shape;6771;p8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2" name="Google Shape;6772;p83"/>
          <p:cNvGrpSpPr/>
          <p:nvPr/>
        </p:nvGrpSpPr>
        <p:grpSpPr>
          <a:xfrm>
            <a:off x="7743599" y="3952822"/>
            <a:ext cx="339411" cy="337193"/>
            <a:chOff x="4456725" y="4993625"/>
            <a:chExt cx="482050" cy="478900"/>
          </a:xfrm>
        </p:grpSpPr>
        <p:sp>
          <p:nvSpPr>
            <p:cNvPr id="6773" name="Google Shape;6773;p8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4" name="Google Shape;6774;p8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5" name="Google Shape;6775;p8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6" name="Google Shape;6776;p8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7" name="Google Shape;6777;p83"/>
          <p:cNvGrpSpPr/>
          <p:nvPr/>
        </p:nvGrpSpPr>
        <p:grpSpPr>
          <a:xfrm>
            <a:off x="6403734" y="3952813"/>
            <a:ext cx="339411" cy="337211"/>
            <a:chOff x="5049575" y="4993600"/>
            <a:chExt cx="482050" cy="478925"/>
          </a:xfrm>
        </p:grpSpPr>
        <p:sp>
          <p:nvSpPr>
            <p:cNvPr id="6778" name="Google Shape;6778;p8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9" name="Google Shape;6779;p8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0" name="Google Shape;6780;p8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1" name="Google Shape;6781;p8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82" name="Google Shape;6782;p83"/>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783" name="Google Shape;6783;p8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87" name="Shape 6787"/>
        <p:cNvGrpSpPr/>
        <p:nvPr/>
      </p:nvGrpSpPr>
      <p:grpSpPr>
        <a:xfrm>
          <a:off x="0" y="0"/>
          <a:ext cx="0" cy="0"/>
          <a:chOff x="0" y="0"/>
          <a:chExt cx="0" cy="0"/>
        </a:xfrm>
      </p:grpSpPr>
      <p:grpSp>
        <p:nvGrpSpPr>
          <p:cNvPr id="6788" name="Google Shape;6788;p84"/>
          <p:cNvGrpSpPr/>
          <p:nvPr/>
        </p:nvGrpSpPr>
        <p:grpSpPr>
          <a:xfrm>
            <a:off x="856199" y="1311179"/>
            <a:ext cx="322099" cy="370529"/>
            <a:chOff x="-42971725" y="3217825"/>
            <a:chExt cx="275675" cy="317125"/>
          </a:xfrm>
        </p:grpSpPr>
        <p:sp>
          <p:nvSpPr>
            <p:cNvPr id="6789" name="Google Shape;6789;p8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84"/>
          <p:cNvGrpSpPr/>
          <p:nvPr/>
        </p:nvGrpSpPr>
        <p:grpSpPr>
          <a:xfrm>
            <a:off x="828113" y="1779835"/>
            <a:ext cx="378270" cy="337551"/>
            <a:chOff x="-42996150" y="3612600"/>
            <a:chExt cx="323750" cy="288900"/>
          </a:xfrm>
        </p:grpSpPr>
        <p:sp>
          <p:nvSpPr>
            <p:cNvPr id="6793" name="Google Shape;6793;p8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4"/>
          <p:cNvGrpSpPr/>
          <p:nvPr/>
        </p:nvGrpSpPr>
        <p:grpSpPr>
          <a:xfrm>
            <a:off x="830874" y="2189205"/>
            <a:ext cx="372749" cy="370909"/>
            <a:chOff x="-42994575" y="3950300"/>
            <a:chExt cx="319025" cy="317450"/>
          </a:xfrm>
        </p:grpSpPr>
        <p:sp>
          <p:nvSpPr>
            <p:cNvPr id="6797" name="Google Shape;6797;p8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84"/>
          <p:cNvGrpSpPr/>
          <p:nvPr/>
        </p:nvGrpSpPr>
        <p:grpSpPr>
          <a:xfrm>
            <a:off x="2984269" y="1336037"/>
            <a:ext cx="371785" cy="370879"/>
            <a:chOff x="-41111350" y="3239100"/>
            <a:chExt cx="318200" cy="317425"/>
          </a:xfrm>
        </p:grpSpPr>
        <p:sp>
          <p:nvSpPr>
            <p:cNvPr id="6801" name="Google Shape;6801;p8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4"/>
          <p:cNvGrpSpPr/>
          <p:nvPr/>
        </p:nvGrpSpPr>
        <p:grpSpPr>
          <a:xfrm>
            <a:off x="2980588" y="1771568"/>
            <a:ext cx="379146" cy="370967"/>
            <a:chOff x="-41117650" y="3605525"/>
            <a:chExt cx="324500" cy="317500"/>
          </a:xfrm>
        </p:grpSpPr>
        <p:sp>
          <p:nvSpPr>
            <p:cNvPr id="6806" name="Google Shape;6806;p8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9" name="Google Shape;6809;p84"/>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0" name="Google Shape;6810;p84"/>
          <p:cNvGrpSpPr/>
          <p:nvPr/>
        </p:nvGrpSpPr>
        <p:grpSpPr>
          <a:xfrm>
            <a:off x="1806843" y="2663092"/>
            <a:ext cx="216271" cy="371814"/>
            <a:chOff x="-39205300" y="3220175"/>
            <a:chExt cx="185100" cy="318225"/>
          </a:xfrm>
        </p:grpSpPr>
        <p:sp>
          <p:nvSpPr>
            <p:cNvPr id="6811" name="Google Shape;6811;p8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84"/>
          <p:cNvGrpSpPr/>
          <p:nvPr/>
        </p:nvGrpSpPr>
        <p:grpSpPr>
          <a:xfrm>
            <a:off x="1772370" y="3123163"/>
            <a:ext cx="300016" cy="369273"/>
            <a:chOff x="-39248625" y="3588600"/>
            <a:chExt cx="256775" cy="316050"/>
          </a:xfrm>
        </p:grpSpPr>
        <p:sp>
          <p:nvSpPr>
            <p:cNvPr id="6814" name="Google Shape;6814;p8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6" name="Google Shape;6816;p84"/>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4"/>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8" name="Google Shape;6818;p84"/>
          <p:cNvGrpSpPr/>
          <p:nvPr/>
        </p:nvGrpSpPr>
        <p:grpSpPr>
          <a:xfrm>
            <a:off x="1223084" y="1311179"/>
            <a:ext cx="429504" cy="370879"/>
            <a:chOff x="-42651700" y="3217825"/>
            <a:chExt cx="367600" cy="317425"/>
          </a:xfrm>
        </p:grpSpPr>
        <p:sp>
          <p:nvSpPr>
            <p:cNvPr id="6819" name="Google Shape;6819;p8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84"/>
          <p:cNvGrpSpPr/>
          <p:nvPr/>
        </p:nvGrpSpPr>
        <p:grpSpPr>
          <a:xfrm>
            <a:off x="1258516" y="1750829"/>
            <a:ext cx="358640" cy="363226"/>
            <a:chOff x="-42617300" y="3587775"/>
            <a:chExt cx="306950" cy="310875"/>
          </a:xfrm>
        </p:grpSpPr>
        <p:sp>
          <p:nvSpPr>
            <p:cNvPr id="6824" name="Google Shape;6824;p8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6" name="Google Shape;6826;p84"/>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7" name="Google Shape;6827;p84"/>
          <p:cNvGrpSpPr/>
          <p:nvPr/>
        </p:nvGrpSpPr>
        <p:grpSpPr>
          <a:xfrm>
            <a:off x="3430343" y="1335569"/>
            <a:ext cx="376926" cy="370324"/>
            <a:chOff x="-40748275" y="3238700"/>
            <a:chExt cx="322600" cy="316950"/>
          </a:xfrm>
        </p:grpSpPr>
        <p:sp>
          <p:nvSpPr>
            <p:cNvPr id="6828" name="Google Shape;6828;p8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84"/>
          <p:cNvGrpSpPr/>
          <p:nvPr/>
        </p:nvGrpSpPr>
        <p:grpSpPr>
          <a:xfrm>
            <a:off x="3432899" y="1803553"/>
            <a:ext cx="371814" cy="338690"/>
            <a:chOff x="-40745125" y="3632900"/>
            <a:chExt cx="318225" cy="289875"/>
          </a:xfrm>
        </p:grpSpPr>
        <p:sp>
          <p:nvSpPr>
            <p:cNvPr id="6835" name="Google Shape;6835;p8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84"/>
          <p:cNvGrpSpPr/>
          <p:nvPr/>
        </p:nvGrpSpPr>
        <p:grpSpPr>
          <a:xfrm>
            <a:off x="3437047" y="2214764"/>
            <a:ext cx="363518" cy="370178"/>
            <a:chOff x="-40742750" y="3972175"/>
            <a:chExt cx="311125" cy="316825"/>
          </a:xfrm>
        </p:grpSpPr>
        <p:sp>
          <p:nvSpPr>
            <p:cNvPr id="6843" name="Google Shape;6843;p8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4"/>
          <p:cNvGrpSpPr/>
          <p:nvPr/>
        </p:nvGrpSpPr>
        <p:grpSpPr>
          <a:xfrm>
            <a:off x="2219708" y="2664932"/>
            <a:ext cx="266892" cy="369974"/>
            <a:chOff x="-38860325" y="3221750"/>
            <a:chExt cx="228425" cy="316650"/>
          </a:xfrm>
        </p:grpSpPr>
        <p:sp>
          <p:nvSpPr>
            <p:cNvPr id="6846" name="Google Shape;6846;p8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84"/>
          <p:cNvGrpSpPr/>
          <p:nvPr/>
        </p:nvGrpSpPr>
        <p:grpSpPr>
          <a:xfrm>
            <a:off x="2170515" y="3126989"/>
            <a:ext cx="380081" cy="367111"/>
            <a:chOff x="-38905225" y="3591875"/>
            <a:chExt cx="325300" cy="314200"/>
          </a:xfrm>
        </p:grpSpPr>
        <p:sp>
          <p:nvSpPr>
            <p:cNvPr id="6851" name="Google Shape;6851;p8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84"/>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84"/>
          <p:cNvGrpSpPr/>
          <p:nvPr/>
        </p:nvGrpSpPr>
        <p:grpSpPr>
          <a:xfrm>
            <a:off x="3977265" y="3112069"/>
            <a:ext cx="290815" cy="369740"/>
            <a:chOff x="-37370925" y="3579105"/>
            <a:chExt cx="248900" cy="316450"/>
          </a:xfrm>
        </p:grpSpPr>
        <p:sp>
          <p:nvSpPr>
            <p:cNvPr id="6856" name="Google Shape;6856;p8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8" name="Google Shape;6858;p84"/>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4"/>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0" name="Google Shape;6860;p84"/>
          <p:cNvGrpSpPr/>
          <p:nvPr/>
        </p:nvGrpSpPr>
        <p:grpSpPr>
          <a:xfrm>
            <a:off x="1670640" y="2190140"/>
            <a:ext cx="371814" cy="369974"/>
            <a:chOff x="-42259725" y="3951100"/>
            <a:chExt cx="318225" cy="316650"/>
          </a:xfrm>
        </p:grpSpPr>
        <p:sp>
          <p:nvSpPr>
            <p:cNvPr id="6861" name="Google Shape;6861;p8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84"/>
          <p:cNvGrpSpPr/>
          <p:nvPr/>
        </p:nvGrpSpPr>
        <p:grpSpPr>
          <a:xfrm>
            <a:off x="3869002" y="1369161"/>
            <a:ext cx="370879" cy="337755"/>
            <a:chOff x="-40378075" y="3267450"/>
            <a:chExt cx="317425" cy="289075"/>
          </a:xfrm>
        </p:grpSpPr>
        <p:sp>
          <p:nvSpPr>
            <p:cNvPr id="6864" name="Google Shape;6864;p8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84"/>
          <p:cNvGrpSpPr/>
          <p:nvPr/>
        </p:nvGrpSpPr>
        <p:grpSpPr>
          <a:xfrm>
            <a:off x="3872668" y="1770429"/>
            <a:ext cx="363548" cy="369974"/>
            <a:chOff x="-40372575" y="3604550"/>
            <a:chExt cx="311150" cy="316650"/>
          </a:xfrm>
        </p:grpSpPr>
        <p:sp>
          <p:nvSpPr>
            <p:cNvPr id="6869" name="Google Shape;6869;p8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84"/>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3" name="Google Shape;6873;p84"/>
          <p:cNvGrpSpPr/>
          <p:nvPr/>
        </p:nvGrpSpPr>
        <p:grpSpPr>
          <a:xfrm>
            <a:off x="2596617" y="2663092"/>
            <a:ext cx="399038" cy="372165"/>
            <a:chOff x="-38542250" y="3220175"/>
            <a:chExt cx="341525" cy="318525"/>
          </a:xfrm>
        </p:grpSpPr>
        <p:sp>
          <p:nvSpPr>
            <p:cNvPr id="6874" name="Google Shape;6874;p8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84"/>
          <p:cNvGrpSpPr/>
          <p:nvPr/>
        </p:nvGrpSpPr>
        <p:grpSpPr>
          <a:xfrm>
            <a:off x="2618549" y="3122462"/>
            <a:ext cx="369974" cy="369068"/>
            <a:chOff x="-38537400" y="3588000"/>
            <a:chExt cx="316650" cy="315875"/>
          </a:xfrm>
        </p:grpSpPr>
        <p:sp>
          <p:nvSpPr>
            <p:cNvPr id="6878" name="Google Shape;6878;p8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84"/>
          <p:cNvGrpSpPr/>
          <p:nvPr/>
        </p:nvGrpSpPr>
        <p:grpSpPr>
          <a:xfrm>
            <a:off x="2617629" y="3579991"/>
            <a:ext cx="371814" cy="369974"/>
            <a:chOff x="-38538975" y="3954250"/>
            <a:chExt cx="318225" cy="316650"/>
          </a:xfrm>
        </p:grpSpPr>
        <p:sp>
          <p:nvSpPr>
            <p:cNvPr id="6883" name="Google Shape;6883;p8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84"/>
          <p:cNvGrpSpPr/>
          <p:nvPr/>
        </p:nvGrpSpPr>
        <p:grpSpPr>
          <a:xfrm>
            <a:off x="3934941" y="3574918"/>
            <a:ext cx="375465" cy="371814"/>
            <a:chOff x="-37385100" y="3949908"/>
            <a:chExt cx="321350" cy="318225"/>
          </a:xfrm>
        </p:grpSpPr>
        <p:sp>
          <p:nvSpPr>
            <p:cNvPr id="6886" name="Google Shape;6886;p8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84"/>
          <p:cNvGrpSpPr/>
          <p:nvPr/>
        </p:nvGrpSpPr>
        <p:grpSpPr>
          <a:xfrm>
            <a:off x="2110600" y="1310478"/>
            <a:ext cx="370909" cy="370675"/>
            <a:chOff x="-41895050" y="3217225"/>
            <a:chExt cx="317450" cy="317250"/>
          </a:xfrm>
        </p:grpSpPr>
        <p:sp>
          <p:nvSpPr>
            <p:cNvPr id="6889" name="Google Shape;6889;p8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84"/>
          <p:cNvGrpSpPr/>
          <p:nvPr/>
        </p:nvGrpSpPr>
        <p:grpSpPr>
          <a:xfrm>
            <a:off x="2110148" y="1747412"/>
            <a:ext cx="371814" cy="369974"/>
            <a:chOff x="-41893475" y="3584850"/>
            <a:chExt cx="318225" cy="316650"/>
          </a:xfrm>
        </p:grpSpPr>
        <p:sp>
          <p:nvSpPr>
            <p:cNvPr id="6895" name="Google Shape;6895;p8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84"/>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4"/>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84"/>
          <p:cNvGrpSpPr/>
          <p:nvPr/>
        </p:nvGrpSpPr>
        <p:grpSpPr>
          <a:xfrm>
            <a:off x="880176" y="3142704"/>
            <a:ext cx="337522" cy="370909"/>
            <a:chOff x="-39998250" y="3605325"/>
            <a:chExt cx="288875" cy="317450"/>
          </a:xfrm>
        </p:grpSpPr>
        <p:sp>
          <p:nvSpPr>
            <p:cNvPr id="6902" name="Google Shape;6902;p8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84"/>
          <p:cNvGrpSpPr/>
          <p:nvPr/>
        </p:nvGrpSpPr>
        <p:grpSpPr>
          <a:xfrm>
            <a:off x="863950" y="3601168"/>
            <a:ext cx="369974" cy="369945"/>
            <a:chOff x="-40011050" y="3972375"/>
            <a:chExt cx="316650" cy="316625"/>
          </a:xfrm>
        </p:grpSpPr>
        <p:sp>
          <p:nvSpPr>
            <p:cNvPr id="6905" name="Google Shape;6905;p8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84"/>
          <p:cNvGrpSpPr/>
          <p:nvPr/>
        </p:nvGrpSpPr>
        <p:grpSpPr>
          <a:xfrm>
            <a:off x="3095881" y="2665867"/>
            <a:ext cx="266921" cy="369039"/>
            <a:chOff x="-38129425" y="3222550"/>
            <a:chExt cx="228450" cy="315850"/>
          </a:xfrm>
        </p:grpSpPr>
        <p:sp>
          <p:nvSpPr>
            <p:cNvPr id="6908" name="Google Shape;6908;p8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84"/>
          <p:cNvGrpSpPr/>
          <p:nvPr/>
        </p:nvGrpSpPr>
        <p:grpSpPr>
          <a:xfrm>
            <a:off x="3050850" y="3122462"/>
            <a:ext cx="371785" cy="369974"/>
            <a:chOff x="-38172725" y="3588000"/>
            <a:chExt cx="318200" cy="316650"/>
          </a:xfrm>
        </p:grpSpPr>
        <p:sp>
          <p:nvSpPr>
            <p:cNvPr id="6911" name="Google Shape;6911;p8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4"/>
          <p:cNvGrpSpPr/>
          <p:nvPr/>
        </p:nvGrpSpPr>
        <p:grpSpPr>
          <a:xfrm>
            <a:off x="3126752" y="3580897"/>
            <a:ext cx="219981" cy="369974"/>
            <a:chOff x="-38109725" y="3955025"/>
            <a:chExt cx="188275" cy="316650"/>
          </a:xfrm>
        </p:grpSpPr>
        <p:sp>
          <p:nvSpPr>
            <p:cNvPr id="6920" name="Google Shape;6920;p8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2" name="Google Shape;6922;p84"/>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3" name="Google Shape;6923;p84"/>
          <p:cNvGrpSpPr/>
          <p:nvPr/>
        </p:nvGrpSpPr>
        <p:grpSpPr>
          <a:xfrm>
            <a:off x="2542151" y="1312318"/>
            <a:ext cx="373654" cy="369068"/>
            <a:chOff x="-41530375" y="3218800"/>
            <a:chExt cx="319800" cy="315875"/>
          </a:xfrm>
        </p:grpSpPr>
        <p:sp>
          <p:nvSpPr>
            <p:cNvPr id="6924" name="Google Shape;6924;p8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4"/>
          <p:cNvGrpSpPr/>
          <p:nvPr/>
        </p:nvGrpSpPr>
        <p:grpSpPr>
          <a:xfrm>
            <a:off x="2544444" y="1827476"/>
            <a:ext cx="369068" cy="289004"/>
            <a:chOff x="-41526450" y="3653375"/>
            <a:chExt cx="315875" cy="247350"/>
          </a:xfrm>
        </p:grpSpPr>
        <p:sp>
          <p:nvSpPr>
            <p:cNvPr id="6927" name="Google Shape;6927;p8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84"/>
          <p:cNvGrpSpPr/>
          <p:nvPr/>
        </p:nvGrpSpPr>
        <p:grpSpPr>
          <a:xfrm>
            <a:off x="2545831" y="2190140"/>
            <a:ext cx="366293" cy="369974"/>
            <a:chOff x="-41526450" y="3951100"/>
            <a:chExt cx="313500" cy="316650"/>
          </a:xfrm>
        </p:grpSpPr>
        <p:sp>
          <p:nvSpPr>
            <p:cNvPr id="6930" name="Google Shape;6930;p8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4"/>
          <p:cNvGrpSpPr/>
          <p:nvPr/>
        </p:nvGrpSpPr>
        <p:grpSpPr>
          <a:xfrm>
            <a:off x="1311086" y="2684269"/>
            <a:ext cx="339595" cy="371814"/>
            <a:chOff x="-39625900" y="3238300"/>
            <a:chExt cx="290650" cy="318225"/>
          </a:xfrm>
        </p:grpSpPr>
        <p:sp>
          <p:nvSpPr>
            <p:cNvPr id="6934" name="Google Shape;6934;p8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6" name="Google Shape;6936;p84"/>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7" name="Google Shape;6937;p84"/>
          <p:cNvGrpSpPr/>
          <p:nvPr/>
        </p:nvGrpSpPr>
        <p:grpSpPr>
          <a:xfrm>
            <a:off x="1305137" y="3600730"/>
            <a:ext cx="366293" cy="370441"/>
            <a:chOff x="-39647175" y="3972000"/>
            <a:chExt cx="313500" cy="317050"/>
          </a:xfrm>
        </p:grpSpPr>
        <p:sp>
          <p:nvSpPr>
            <p:cNvPr id="6938" name="Google Shape;6938;p8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84"/>
          <p:cNvGrpSpPr/>
          <p:nvPr/>
        </p:nvGrpSpPr>
        <p:grpSpPr>
          <a:xfrm>
            <a:off x="3474265" y="2664728"/>
            <a:ext cx="375495" cy="370879"/>
            <a:chOff x="-37808850" y="3221575"/>
            <a:chExt cx="321375" cy="317425"/>
          </a:xfrm>
        </p:grpSpPr>
        <p:sp>
          <p:nvSpPr>
            <p:cNvPr id="6942" name="Google Shape;6942;p8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84"/>
          <p:cNvGrpSpPr/>
          <p:nvPr/>
        </p:nvGrpSpPr>
        <p:grpSpPr>
          <a:xfrm>
            <a:off x="3483038" y="3186759"/>
            <a:ext cx="372749" cy="241158"/>
            <a:chOff x="-37806500" y="3643030"/>
            <a:chExt cx="319025" cy="206400"/>
          </a:xfrm>
        </p:grpSpPr>
        <p:sp>
          <p:nvSpPr>
            <p:cNvPr id="6945" name="Google Shape;6945;p8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84"/>
          <p:cNvGrpSpPr/>
          <p:nvPr/>
        </p:nvGrpSpPr>
        <p:grpSpPr>
          <a:xfrm>
            <a:off x="3485346" y="3579056"/>
            <a:ext cx="368134" cy="371814"/>
            <a:chOff x="-37804925" y="3953450"/>
            <a:chExt cx="315075" cy="318225"/>
          </a:xfrm>
        </p:grpSpPr>
        <p:sp>
          <p:nvSpPr>
            <p:cNvPr id="6948" name="Google Shape;6948;p8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1" name="Google Shape;6951;p84"/>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2" name="Google Shape;6952;p84"/>
          <p:cNvGrpSpPr/>
          <p:nvPr/>
        </p:nvGrpSpPr>
        <p:grpSpPr>
          <a:xfrm>
            <a:off x="4840364" y="1328538"/>
            <a:ext cx="355663" cy="308725"/>
            <a:chOff x="-28462125" y="3199700"/>
            <a:chExt cx="298550" cy="259150"/>
          </a:xfrm>
        </p:grpSpPr>
        <p:sp>
          <p:nvSpPr>
            <p:cNvPr id="6953" name="Google Shape;6953;p8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84"/>
          <p:cNvGrpSpPr/>
          <p:nvPr/>
        </p:nvGrpSpPr>
        <p:grpSpPr>
          <a:xfrm>
            <a:off x="4841317" y="1763228"/>
            <a:ext cx="353757" cy="352833"/>
            <a:chOff x="-28461325" y="3545475"/>
            <a:chExt cx="296950" cy="296175"/>
          </a:xfrm>
        </p:grpSpPr>
        <p:sp>
          <p:nvSpPr>
            <p:cNvPr id="6957" name="Google Shape;6957;p8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84"/>
          <p:cNvGrpSpPr/>
          <p:nvPr/>
        </p:nvGrpSpPr>
        <p:grpSpPr>
          <a:xfrm>
            <a:off x="4837550" y="2213272"/>
            <a:ext cx="361292" cy="352803"/>
            <a:chOff x="-28463700" y="3914875"/>
            <a:chExt cx="303275" cy="296150"/>
          </a:xfrm>
        </p:grpSpPr>
        <p:sp>
          <p:nvSpPr>
            <p:cNvPr id="6964" name="Google Shape;6964;p8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84"/>
          <p:cNvGrpSpPr/>
          <p:nvPr/>
        </p:nvGrpSpPr>
        <p:grpSpPr>
          <a:xfrm>
            <a:off x="7072335" y="1369355"/>
            <a:ext cx="351880" cy="227092"/>
            <a:chOff x="-26573400" y="3224125"/>
            <a:chExt cx="295375" cy="190625"/>
          </a:xfrm>
        </p:grpSpPr>
        <p:sp>
          <p:nvSpPr>
            <p:cNvPr id="6967" name="Google Shape;6967;p8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84"/>
          <p:cNvGrpSpPr/>
          <p:nvPr/>
        </p:nvGrpSpPr>
        <p:grpSpPr>
          <a:xfrm>
            <a:off x="7072335" y="1763690"/>
            <a:ext cx="351880" cy="351910"/>
            <a:chOff x="-26573400" y="3546250"/>
            <a:chExt cx="295375" cy="295400"/>
          </a:xfrm>
        </p:grpSpPr>
        <p:sp>
          <p:nvSpPr>
            <p:cNvPr id="6970" name="Google Shape;6970;p8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84"/>
          <p:cNvGrpSpPr/>
          <p:nvPr/>
        </p:nvGrpSpPr>
        <p:grpSpPr>
          <a:xfrm>
            <a:off x="7060615" y="2213599"/>
            <a:ext cx="375319" cy="352148"/>
            <a:chOff x="-26583625" y="3917025"/>
            <a:chExt cx="315050" cy="295600"/>
          </a:xfrm>
        </p:grpSpPr>
        <p:sp>
          <p:nvSpPr>
            <p:cNvPr id="6976" name="Google Shape;6976;p8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0" name="Google Shape;6980;p84"/>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84"/>
          <p:cNvGrpSpPr/>
          <p:nvPr/>
        </p:nvGrpSpPr>
        <p:grpSpPr>
          <a:xfrm>
            <a:off x="5759130" y="3172629"/>
            <a:ext cx="289039" cy="352833"/>
            <a:chOff x="-24694925" y="3518700"/>
            <a:chExt cx="242625" cy="296175"/>
          </a:xfrm>
        </p:grpSpPr>
        <p:sp>
          <p:nvSpPr>
            <p:cNvPr id="6982" name="Google Shape;6982;p8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4"/>
          <p:cNvGrpSpPr/>
          <p:nvPr/>
        </p:nvGrpSpPr>
        <p:grpSpPr>
          <a:xfrm>
            <a:off x="5758668" y="3622657"/>
            <a:ext cx="289962" cy="352833"/>
            <a:chOff x="-24709100" y="3888875"/>
            <a:chExt cx="243400" cy="296175"/>
          </a:xfrm>
        </p:grpSpPr>
        <p:sp>
          <p:nvSpPr>
            <p:cNvPr id="6987" name="Google Shape;6987;p8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84"/>
          <p:cNvGrpSpPr/>
          <p:nvPr/>
        </p:nvGrpSpPr>
        <p:grpSpPr>
          <a:xfrm>
            <a:off x="7958668" y="2695320"/>
            <a:ext cx="356556" cy="349557"/>
            <a:chOff x="-22863675" y="3131775"/>
            <a:chExt cx="299300" cy="293425"/>
          </a:xfrm>
        </p:grpSpPr>
        <p:sp>
          <p:nvSpPr>
            <p:cNvPr id="6991" name="Google Shape;6991;p8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84"/>
          <p:cNvGrpSpPr/>
          <p:nvPr/>
        </p:nvGrpSpPr>
        <p:grpSpPr>
          <a:xfrm>
            <a:off x="5301532" y="1306499"/>
            <a:ext cx="310602" cy="352803"/>
            <a:chOff x="-28069875" y="3175300"/>
            <a:chExt cx="260725" cy="296150"/>
          </a:xfrm>
        </p:grpSpPr>
        <p:sp>
          <p:nvSpPr>
            <p:cNvPr id="6995" name="Google Shape;6995;p8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4" name="Google Shape;7004;p84"/>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5" name="Google Shape;7005;p84"/>
          <p:cNvGrpSpPr/>
          <p:nvPr/>
        </p:nvGrpSpPr>
        <p:grpSpPr>
          <a:xfrm>
            <a:off x="5342810" y="2213733"/>
            <a:ext cx="228045" cy="351880"/>
            <a:chOff x="-28032075" y="3916450"/>
            <a:chExt cx="191425" cy="295375"/>
          </a:xfrm>
        </p:grpSpPr>
        <p:sp>
          <p:nvSpPr>
            <p:cNvPr id="7006" name="Google Shape;7006;p8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84"/>
          <p:cNvGrpSpPr/>
          <p:nvPr/>
        </p:nvGrpSpPr>
        <p:grpSpPr>
          <a:xfrm>
            <a:off x="7508157" y="1306484"/>
            <a:ext cx="352833" cy="352833"/>
            <a:chOff x="-26201650" y="3176075"/>
            <a:chExt cx="296175" cy="296175"/>
          </a:xfrm>
        </p:grpSpPr>
        <p:sp>
          <p:nvSpPr>
            <p:cNvPr id="7010" name="Google Shape;7010;p8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84"/>
          <p:cNvGrpSpPr/>
          <p:nvPr/>
        </p:nvGrpSpPr>
        <p:grpSpPr>
          <a:xfrm>
            <a:off x="7507680" y="1763705"/>
            <a:ext cx="353786" cy="351880"/>
            <a:chOff x="-26204800" y="3547050"/>
            <a:chExt cx="296975" cy="295375"/>
          </a:xfrm>
        </p:grpSpPr>
        <p:sp>
          <p:nvSpPr>
            <p:cNvPr id="7013" name="Google Shape;7013;p8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5" name="Google Shape;7015;p84"/>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6" name="Google Shape;7016;p84"/>
          <p:cNvGrpSpPr/>
          <p:nvPr/>
        </p:nvGrpSpPr>
        <p:grpSpPr>
          <a:xfrm>
            <a:off x="6178935" y="2693683"/>
            <a:ext cx="345328" cy="352833"/>
            <a:chOff x="-24353875" y="3147725"/>
            <a:chExt cx="289875" cy="296175"/>
          </a:xfrm>
        </p:grpSpPr>
        <p:sp>
          <p:nvSpPr>
            <p:cNvPr id="7017" name="Google Shape;7017;p8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84"/>
          <p:cNvGrpSpPr/>
          <p:nvPr/>
        </p:nvGrpSpPr>
        <p:grpSpPr>
          <a:xfrm>
            <a:off x="6186917" y="3173090"/>
            <a:ext cx="329365" cy="351910"/>
            <a:chOff x="-24344425" y="3519475"/>
            <a:chExt cx="276475" cy="295400"/>
          </a:xfrm>
        </p:grpSpPr>
        <p:sp>
          <p:nvSpPr>
            <p:cNvPr id="7020" name="Google Shape;7020;p8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84"/>
          <p:cNvGrpSpPr/>
          <p:nvPr/>
        </p:nvGrpSpPr>
        <p:grpSpPr>
          <a:xfrm>
            <a:off x="6176597" y="3625010"/>
            <a:ext cx="350004" cy="348128"/>
            <a:chOff x="-24353075" y="3891250"/>
            <a:chExt cx="293800" cy="292225"/>
          </a:xfrm>
        </p:grpSpPr>
        <p:sp>
          <p:nvSpPr>
            <p:cNvPr id="7023" name="Google Shape;7023;p8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84"/>
          <p:cNvGrpSpPr/>
          <p:nvPr/>
        </p:nvGrpSpPr>
        <p:grpSpPr>
          <a:xfrm>
            <a:off x="7960068" y="3173313"/>
            <a:ext cx="353757" cy="351463"/>
            <a:chOff x="-22845575" y="3504075"/>
            <a:chExt cx="296950" cy="295025"/>
          </a:xfrm>
        </p:grpSpPr>
        <p:sp>
          <p:nvSpPr>
            <p:cNvPr id="7026" name="Google Shape;7026;p8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84"/>
          <p:cNvGrpSpPr/>
          <p:nvPr/>
        </p:nvGrpSpPr>
        <p:grpSpPr>
          <a:xfrm>
            <a:off x="5753249" y="1306961"/>
            <a:ext cx="299344" cy="351880"/>
            <a:chOff x="-27691025" y="3175300"/>
            <a:chExt cx="251275" cy="295375"/>
          </a:xfrm>
        </p:grpSpPr>
        <p:sp>
          <p:nvSpPr>
            <p:cNvPr id="7029" name="Google Shape;7029;p8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84"/>
          <p:cNvGrpSpPr/>
          <p:nvPr/>
        </p:nvGrpSpPr>
        <p:grpSpPr>
          <a:xfrm>
            <a:off x="5725566" y="1825637"/>
            <a:ext cx="354710" cy="228015"/>
            <a:chOff x="-27721750" y="3598250"/>
            <a:chExt cx="297750" cy="191400"/>
          </a:xfrm>
        </p:grpSpPr>
        <p:sp>
          <p:nvSpPr>
            <p:cNvPr id="7034" name="Google Shape;7034;p8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4"/>
          <p:cNvGrpSpPr/>
          <p:nvPr/>
        </p:nvGrpSpPr>
        <p:grpSpPr>
          <a:xfrm>
            <a:off x="5726966" y="2219183"/>
            <a:ext cx="351910" cy="340980"/>
            <a:chOff x="-27719400" y="3925600"/>
            <a:chExt cx="295400" cy="286225"/>
          </a:xfrm>
        </p:grpSpPr>
        <p:sp>
          <p:nvSpPr>
            <p:cNvPr id="7037" name="Google Shape;7037;p8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84"/>
          <p:cNvGrpSpPr/>
          <p:nvPr/>
        </p:nvGrpSpPr>
        <p:grpSpPr>
          <a:xfrm>
            <a:off x="7948238" y="1306023"/>
            <a:ext cx="353757" cy="353757"/>
            <a:chOff x="-25834600" y="3176875"/>
            <a:chExt cx="296950" cy="296950"/>
          </a:xfrm>
        </p:grpSpPr>
        <p:sp>
          <p:nvSpPr>
            <p:cNvPr id="7040" name="Google Shape;7040;p8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84"/>
          <p:cNvGrpSpPr/>
          <p:nvPr/>
        </p:nvGrpSpPr>
        <p:grpSpPr>
          <a:xfrm>
            <a:off x="7948238" y="1774024"/>
            <a:ext cx="353757" cy="331241"/>
            <a:chOff x="-25834600" y="3564375"/>
            <a:chExt cx="296950" cy="278050"/>
          </a:xfrm>
        </p:grpSpPr>
        <p:sp>
          <p:nvSpPr>
            <p:cNvPr id="7046" name="Google Shape;7046;p8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84"/>
          <p:cNvGrpSpPr/>
          <p:nvPr/>
        </p:nvGrpSpPr>
        <p:grpSpPr>
          <a:xfrm>
            <a:off x="7946362" y="2213376"/>
            <a:ext cx="357509" cy="352595"/>
            <a:chOff x="-25834600" y="3915850"/>
            <a:chExt cx="300100" cy="295975"/>
          </a:xfrm>
        </p:grpSpPr>
        <p:sp>
          <p:nvSpPr>
            <p:cNvPr id="7055" name="Google Shape;7055;p8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84"/>
          <p:cNvGrpSpPr/>
          <p:nvPr/>
        </p:nvGrpSpPr>
        <p:grpSpPr>
          <a:xfrm>
            <a:off x="6681790" y="2694606"/>
            <a:ext cx="228968" cy="350987"/>
            <a:chOff x="-23930925" y="3149300"/>
            <a:chExt cx="192200" cy="294625"/>
          </a:xfrm>
        </p:grpSpPr>
        <p:sp>
          <p:nvSpPr>
            <p:cNvPr id="7059" name="Google Shape;7059;p8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84"/>
          <p:cNvGrpSpPr/>
          <p:nvPr/>
        </p:nvGrpSpPr>
        <p:grpSpPr>
          <a:xfrm>
            <a:off x="6638620" y="3173090"/>
            <a:ext cx="315307" cy="351910"/>
            <a:chOff x="-23962425" y="3519475"/>
            <a:chExt cx="264675" cy="295400"/>
          </a:xfrm>
        </p:grpSpPr>
        <p:sp>
          <p:nvSpPr>
            <p:cNvPr id="7064" name="Google Shape;7064;p8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6" name="Google Shape;7066;p84"/>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7" name="Google Shape;7067;p84"/>
          <p:cNvGrpSpPr/>
          <p:nvPr/>
        </p:nvGrpSpPr>
        <p:grpSpPr>
          <a:xfrm>
            <a:off x="8017295" y="3623134"/>
            <a:ext cx="239302" cy="351880"/>
            <a:chOff x="-22788075" y="3904625"/>
            <a:chExt cx="200875" cy="295375"/>
          </a:xfrm>
        </p:grpSpPr>
        <p:sp>
          <p:nvSpPr>
            <p:cNvPr id="7068" name="Google Shape;7068;p8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4"/>
          <p:cNvGrpSpPr/>
          <p:nvPr/>
        </p:nvGrpSpPr>
        <p:grpSpPr>
          <a:xfrm>
            <a:off x="6172593" y="1306499"/>
            <a:ext cx="354710" cy="352803"/>
            <a:chOff x="-27351575" y="3175300"/>
            <a:chExt cx="297750" cy="296150"/>
          </a:xfrm>
        </p:grpSpPr>
        <p:sp>
          <p:nvSpPr>
            <p:cNvPr id="7073" name="Google Shape;7073;p8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84"/>
          <p:cNvGrpSpPr/>
          <p:nvPr/>
        </p:nvGrpSpPr>
        <p:grpSpPr>
          <a:xfrm>
            <a:off x="6215302" y="1763109"/>
            <a:ext cx="269293" cy="353072"/>
            <a:chOff x="-27313750" y="3545275"/>
            <a:chExt cx="226050" cy="296375"/>
          </a:xfrm>
        </p:grpSpPr>
        <p:sp>
          <p:nvSpPr>
            <p:cNvPr id="7078" name="Google Shape;7078;p8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84"/>
          <p:cNvGrpSpPr/>
          <p:nvPr/>
        </p:nvGrpSpPr>
        <p:grpSpPr>
          <a:xfrm>
            <a:off x="6172593" y="2211380"/>
            <a:ext cx="354710" cy="356586"/>
            <a:chOff x="-27351575" y="3915650"/>
            <a:chExt cx="297750" cy="299325"/>
          </a:xfrm>
        </p:grpSpPr>
        <p:sp>
          <p:nvSpPr>
            <p:cNvPr id="7082" name="Google Shape;7082;p8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4"/>
          <p:cNvGrpSpPr/>
          <p:nvPr/>
        </p:nvGrpSpPr>
        <p:grpSpPr>
          <a:xfrm>
            <a:off x="4860084" y="2693579"/>
            <a:ext cx="319060" cy="353042"/>
            <a:chOff x="-25445525" y="3175900"/>
            <a:chExt cx="267825" cy="296350"/>
          </a:xfrm>
        </p:grpSpPr>
        <p:sp>
          <p:nvSpPr>
            <p:cNvPr id="7085" name="Google Shape;7085;p8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84"/>
          <p:cNvGrpSpPr/>
          <p:nvPr/>
        </p:nvGrpSpPr>
        <p:grpSpPr>
          <a:xfrm>
            <a:off x="4841797" y="3183902"/>
            <a:ext cx="355633" cy="330288"/>
            <a:chOff x="-25465200" y="3565175"/>
            <a:chExt cx="298525" cy="277250"/>
          </a:xfrm>
        </p:grpSpPr>
        <p:sp>
          <p:nvSpPr>
            <p:cNvPr id="7089" name="Google Shape;7089;p8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84"/>
          <p:cNvGrpSpPr/>
          <p:nvPr/>
        </p:nvGrpSpPr>
        <p:grpSpPr>
          <a:xfrm>
            <a:off x="4841336" y="3623432"/>
            <a:ext cx="356556" cy="351285"/>
            <a:chOff x="-25465200" y="3916150"/>
            <a:chExt cx="299300" cy="294875"/>
          </a:xfrm>
        </p:grpSpPr>
        <p:sp>
          <p:nvSpPr>
            <p:cNvPr id="7092" name="Google Shape;7092;p8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84"/>
          <p:cNvGrpSpPr/>
          <p:nvPr/>
        </p:nvGrpSpPr>
        <p:grpSpPr>
          <a:xfrm>
            <a:off x="7068775" y="2693698"/>
            <a:ext cx="351880" cy="352803"/>
            <a:chOff x="-23615075" y="3148525"/>
            <a:chExt cx="295375" cy="296150"/>
          </a:xfrm>
        </p:grpSpPr>
        <p:sp>
          <p:nvSpPr>
            <p:cNvPr id="7095" name="Google Shape;7095;p8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9" name="Google Shape;7099;p84"/>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84"/>
          <p:cNvGrpSpPr/>
          <p:nvPr/>
        </p:nvGrpSpPr>
        <p:grpSpPr>
          <a:xfrm>
            <a:off x="7068299" y="3632977"/>
            <a:ext cx="352833" cy="332194"/>
            <a:chOff x="-23615075" y="3906200"/>
            <a:chExt cx="296175" cy="278850"/>
          </a:xfrm>
        </p:grpSpPr>
        <p:sp>
          <p:nvSpPr>
            <p:cNvPr id="7101" name="Google Shape;7101;p8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4" name="Google Shape;7104;p84"/>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5" name="Google Shape;7105;p84"/>
          <p:cNvGrpSpPr/>
          <p:nvPr/>
        </p:nvGrpSpPr>
        <p:grpSpPr>
          <a:xfrm>
            <a:off x="6617268" y="1306618"/>
            <a:ext cx="353757" cy="352565"/>
            <a:chOff x="-26980600" y="3175500"/>
            <a:chExt cx="296950" cy="295950"/>
          </a:xfrm>
        </p:grpSpPr>
        <p:sp>
          <p:nvSpPr>
            <p:cNvPr id="7106" name="Google Shape;7106;p8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9" name="Google Shape;7109;p84"/>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0" name="Google Shape;7110;p84"/>
          <p:cNvGrpSpPr/>
          <p:nvPr/>
        </p:nvGrpSpPr>
        <p:grpSpPr>
          <a:xfrm>
            <a:off x="6617744" y="2245154"/>
            <a:ext cx="352803" cy="289039"/>
            <a:chOff x="-26981375" y="3951875"/>
            <a:chExt cx="296150" cy="242625"/>
          </a:xfrm>
        </p:grpSpPr>
        <p:sp>
          <p:nvSpPr>
            <p:cNvPr id="7111" name="Google Shape;7111;p8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84"/>
          <p:cNvGrpSpPr/>
          <p:nvPr/>
        </p:nvGrpSpPr>
        <p:grpSpPr>
          <a:xfrm>
            <a:off x="5282787" y="2692745"/>
            <a:ext cx="351910" cy="354710"/>
            <a:chOff x="-25094250" y="3176075"/>
            <a:chExt cx="295400" cy="297750"/>
          </a:xfrm>
        </p:grpSpPr>
        <p:sp>
          <p:nvSpPr>
            <p:cNvPr id="7115" name="Google Shape;7115;p8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84"/>
          <p:cNvGrpSpPr/>
          <p:nvPr/>
        </p:nvGrpSpPr>
        <p:grpSpPr>
          <a:xfrm>
            <a:off x="5282787" y="3173106"/>
            <a:ext cx="351910" cy="351880"/>
            <a:chOff x="-25094250" y="3547050"/>
            <a:chExt cx="295400" cy="295375"/>
          </a:xfrm>
        </p:grpSpPr>
        <p:sp>
          <p:nvSpPr>
            <p:cNvPr id="7119" name="Google Shape;7119;p8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4" name="Google Shape;7124;p84"/>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5" name="Google Shape;7125;p84"/>
          <p:cNvGrpSpPr/>
          <p:nvPr/>
        </p:nvGrpSpPr>
        <p:grpSpPr>
          <a:xfrm>
            <a:off x="7514864" y="2693698"/>
            <a:ext cx="352803" cy="352803"/>
            <a:chOff x="-23245675" y="3148525"/>
            <a:chExt cx="296150" cy="296150"/>
          </a:xfrm>
        </p:grpSpPr>
        <p:sp>
          <p:nvSpPr>
            <p:cNvPr id="7126" name="Google Shape;7126;p8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9" name="Google Shape;7129;p84"/>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0" name="Google Shape;7130;p84"/>
          <p:cNvGrpSpPr/>
          <p:nvPr/>
        </p:nvGrpSpPr>
        <p:grpSpPr>
          <a:xfrm>
            <a:off x="7515325" y="3622672"/>
            <a:ext cx="351880" cy="352803"/>
            <a:chOff x="-23244900" y="3888100"/>
            <a:chExt cx="295375" cy="296150"/>
          </a:xfrm>
        </p:grpSpPr>
        <p:sp>
          <p:nvSpPr>
            <p:cNvPr id="7131" name="Google Shape;7131;p8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2" name="Google Shape;7142;p84"/>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4"/>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44" name="Google Shape;7144;p84"/>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40"/>
          <p:cNvSpPr txBox="1"/>
          <p:nvPr>
            <p:ph type="title"/>
          </p:nvPr>
        </p:nvSpPr>
        <p:spPr>
          <a:xfrm>
            <a:off x="713100" y="2088850"/>
            <a:ext cx="4213200" cy="93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Theoretical</a:t>
            </a:r>
            <a:endParaRPr/>
          </a:p>
        </p:txBody>
      </p:sp>
      <p:sp>
        <p:nvSpPr>
          <p:cNvPr id="947" name="Google Shape;947;p40"/>
          <p:cNvSpPr txBox="1"/>
          <p:nvPr>
            <p:ph idx="2" type="title"/>
          </p:nvPr>
        </p:nvSpPr>
        <p:spPr>
          <a:xfrm>
            <a:off x="713100" y="1253775"/>
            <a:ext cx="1061400" cy="93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48" name="Google Shape;948;p40"/>
          <p:cNvSpPr txBox="1"/>
          <p:nvPr>
            <p:ph idx="1" type="subTitle"/>
          </p:nvPr>
        </p:nvSpPr>
        <p:spPr>
          <a:xfrm>
            <a:off x="713100" y="3213400"/>
            <a:ext cx="4213200" cy="4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949" name="Google Shape;949;p40"/>
          <p:cNvGrpSpPr/>
          <p:nvPr/>
        </p:nvGrpSpPr>
        <p:grpSpPr>
          <a:xfrm>
            <a:off x="5308342" y="906688"/>
            <a:ext cx="3382801" cy="3462340"/>
            <a:chOff x="5308342" y="906688"/>
            <a:chExt cx="3382801" cy="3462340"/>
          </a:xfrm>
        </p:grpSpPr>
        <p:grpSp>
          <p:nvGrpSpPr>
            <p:cNvPr id="950" name="Google Shape;950;p40"/>
            <p:cNvGrpSpPr/>
            <p:nvPr/>
          </p:nvGrpSpPr>
          <p:grpSpPr>
            <a:xfrm rot="10800000">
              <a:off x="5308342" y="975327"/>
              <a:ext cx="3382801" cy="3317721"/>
              <a:chOff x="5342466" y="1853534"/>
              <a:chExt cx="619016" cy="607119"/>
            </a:xfrm>
          </p:grpSpPr>
          <p:sp>
            <p:nvSpPr>
              <p:cNvPr id="951" name="Google Shape;951;p40"/>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40"/>
            <p:cNvGrpSpPr/>
            <p:nvPr/>
          </p:nvGrpSpPr>
          <p:grpSpPr>
            <a:xfrm>
              <a:off x="5781650" y="906688"/>
              <a:ext cx="2436213" cy="3462340"/>
              <a:chOff x="3925300" y="1163900"/>
              <a:chExt cx="2436213" cy="3462340"/>
            </a:xfrm>
          </p:grpSpPr>
          <p:grpSp>
            <p:nvGrpSpPr>
              <p:cNvPr id="954" name="Google Shape;954;p40"/>
              <p:cNvGrpSpPr/>
              <p:nvPr/>
            </p:nvGrpSpPr>
            <p:grpSpPr>
              <a:xfrm>
                <a:off x="3925300" y="2514965"/>
                <a:ext cx="2436213" cy="2111275"/>
                <a:chOff x="3925300" y="2514965"/>
                <a:chExt cx="2436213" cy="2111275"/>
              </a:xfrm>
            </p:grpSpPr>
            <p:sp>
              <p:nvSpPr>
                <p:cNvPr id="955" name="Google Shape;955;p40"/>
                <p:cNvSpPr/>
                <p:nvPr/>
              </p:nvSpPr>
              <p:spPr>
                <a:xfrm>
                  <a:off x="3956600" y="3663785"/>
                  <a:ext cx="2318855" cy="939590"/>
                </a:xfrm>
                <a:custGeom>
                  <a:rect b="b" l="l" r="r" t="t"/>
                  <a:pathLst>
                    <a:path extrusionOk="0" h="5802" w="14319">
                      <a:moveTo>
                        <a:pt x="5703" y="0"/>
                      </a:moveTo>
                      <a:cubicBezTo>
                        <a:pt x="5703" y="0"/>
                        <a:pt x="3166" y="1404"/>
                        <a:pt x="1832" y="2138"/>
                      </a:cubicBezTo>
                      <a:cubicBezTo>
                        <a:pt x="505" y="2876"/>
                        <a:pt x="110" y="4315"/>
                        <a:pt x="0" y="5801"/>
                      </a:cubicBezTo>
                      <a:lnTo>
                        <a:pt x="14255" y="5801"/>
                      </a:lnTo>
                      <a:cubicBezTo>
                        <a:pt x="14255" y="5801"/>
                        <a:pt x="14318" y="3133"/>
                        <a:pt x="13301" y="2345"/>
                      </a:cubicBezTo>
                      <a:cubicBezTo>
                        <a:pt x="12292" y="1557"/>
                        <a:pt x="8725" y="35"/>
                        <a:pt x="8725" y="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4863478" y="2901360"/>
                  <a:ext cx="491657" cy="934084"/>
                </a:xfrm>
                <a:custGeom>
                  <a:rect b="b" l="l" r="r" t="t"/>
                  <a:pathLst>
                    <a:path extrusionOk="0" h="5768" w="3036">
                      <a:moveTo>
                        <a:pt x="0" y="1"/>
                      </a:moveTo>
                      <a:lnTo>
                        <a:pt x="3035" y="1"/>
                      </a:lnTo>
                      <a:lnTo>
                        <a:pt x="3035" y="5767"/>
                      </a:lnTo>
                      <a:lnTo>
                        <a:pt x="0" y="5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4826393" y="3318846"/>
                  <a:ext cx="578944" cy="251011"/>
                </a:xfrm>
                <a:custGeom>
                  <a:rect b="b" l="l" r="r" t="t"/>
                  <a:pathLst>
                    <a:path extrusionOk="0" h="1550" w="3575">
                      <a:moveTo>
                        <a:pt x="0" y="62"/>
                      </a:moveTo>
                      <a:cubicBezTo>
                        <a:pt x="0" y="62"/>
                        <a:pt x="1376" y="1377"/>
                        <a:pt x="2959" y="374"/>
                      </a:cubicBezTo>
                      <a:lnTo>
                        <a:pt x="3575" y="1"/>
                      </a:lnTo>
                      <a:cubicBezTo>
                        <a:pt x="3575" y="1"/>
                        <a:pt x="2828" y="1514"/>
                        <a:pt x="1819" y="1536"/>
                      </a:cubicBezTo>
                      <a:cubicBezTo>
                        <a:pt x="719" y="1549"/>
                        <a:pt x="277" y="726"/>
                        <a:pt x="0" y="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4575706" y="2613588"/>
                  <a:ext cx="1067201" cy="907040"/>
                </a:xfrm>
                <a:custGeom>
                  <a:rect b="b" l="l" r="r" t="t"/>
                  <a:pathLst>
                    <a:path extrusionOk="0" h="5601" w="6590">
                      <a:moveTo>
                        <a:pt x="3470" y="339"/>
                      </a:moveTo>
                      <a:cubicBezTo>
                        <a:pt x="5164" y="339"/>
                        <a:pt x="6568" y="7"/>
                        <a:pt x="6568" y="7"/>
                      </a:cubicBezTo>
                      <a:cubicBezTo>
                        <a:pt x="6568" y="7"/>
                        <a:pt x="6589" y="311"/>
                        <a:pt x="6589" y="470"/>
                      </a:cubicBezTo>
                      <a:cubicBezTo>
                        <a:pt x="6589" y="2835"/>
                        <a:pt x="5061" y="5601"/>
                        <a:pt x="3243" y="5601"/>
                      </a:cubicBezTo>
                      <a:cubicBezTo>
                        <a:pt x="1424" y="5601"/>
                        <a:pt x="0" y="2835"/>
                        <a:pt x="0" y="470"/>
                      </a:cubicBezTo>
                      <a:cubicBezTo>
                        <a:pt x="0" y="311"/>
                        <a:pt x="20" y="1"/>
                        <a:pt x="20" y="1"/>
                      </a:cubicBezTo>
                      <a:cubicBezTo>
                        <a:pt x="20" y="1"/>
                        <a:pt x="1777" y="339"/>
                        <a:pt x="3470" y="33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0"/>
                <p:cNvSpPr/>
                <p:nvPr/>
              </p:nvSpPr>
              <p:spPr>
                <a:xfrm>
                  <a:off x="4578945" y="2514965"/>
                  <a:ext cx="1060399" cy="197246"/>
                </a:xfrm>
                <a:custGeom>
                  <a:rect b="b" l="l" r="r" t="t"/>
                  <a:pathLst>
                    <a:path extrusionOk="0" h="1218" w="6548">
                      <a:moveTo>
                        <a:pt x="3271" y="1"/>
                      </a:moveTo>
                      <a:cubicBezTo>
                        <a:pt x="5083" y="1"/>
                        <a:pt x="6548" y="278"/>
                        <a:pt x="6548" y="610"/>
                      </a:cubicBezTo>
                      <a:cubicBezTo>
                        <a:pt x="6548" y="948"/>
                        <a:pt x="5083" y="1217"/>
                        <a:pt x="3271" y="1217"/>
                      </a:cubicBezTo>
                      <a:cubicBezTo>
                        <a:pt x="1467" y="1217"/>
                        <a:pt x="0" y="948"/>
                        <a:pt x="0" y="610"/>
                      </a:cubicBezTo>
                      <a:cubicBezTo>
                        <a:pt x="0" y="278"/>
                        <a:pt x="1467" y="1"/>
                        <a:pt x="32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4376193" y="2730997"/>
                  <a:ext cx="307043" cy="439350"/>
                </a:xfrm>
                <a:custGeom>
                  <a:rect b="b" l="l" r="r" t="t"/>
                  <a:pathLst>
                    <a:path extrusionOk="0" h="2713" w="1896">
                      <a:moveTo>
                        <a:pt x="1460" y="1018"/>
                      </a:moveTo>
                      <a:cubicBezTo>
                        <a:pt x="1460" y="1018"/>
                        <a:pt x="1066" y="1"/>
                        <a:pt x="534" y="396"/>
                      </a:cubicBezTo>
                      <a:cubicBezTo>
                        <a:pt x="1" y="789"/>
                        <a:pt x="837" y="2712"/>
                        <a:pt x="1896" y="26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5501693" y="2730997"/>
                  <a:ext cx="304614" cy="426880"/>
                </a:xfrm>
                <a:custGeom>
                  <a:rect b="b" l="l" r="r" t="t"/>
                  <a:pathLst>
                    <a:path extrusionOk="0" h="2636" w="1881">
                      <a:moveTo>
                        <a:pt x="352" y="1018"/>
                      </a:moveTo>
                      <a:cubicBezTo>
                        <a:pt x="352" y="1018"/>
                        <a:pt x="767" y="1"/>
                        <a:pt x="1319" y="396"/>
                      </a:cubicBezTo>
                      <a:cubicBezTo>
                        <a:pt x="1880" y="789"/>
                        <a:pt x="1099" y="2636"/>
                        <a:pt x="0" y="257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4452306" y="2851968"/>
                  <a:ext cx="173764" cy="187206"/>
                </a:xfrm>
                <a:custGeom>
                  <a:rect b="b" l="l" r="r" t="t"/>
                  <a:pathLst>
                    <a:path extrusionOk="0" h="1156" w="1073">
                      <a:moveTo>
                        <a:pt x="1066" y="1149"/>
                      </a:moveTo>
                      <a:lnTo>
                        <a:pt x="1066" y="1142"/>
                      </a:lnTo>
                      <a:cubicBezTo>
                        <a:pt x="1072" y="1142"/>
                        <a:pt x="1066" y="1136"/>
                        <a:pt x="1066" y="1127"/>
                      </a:cubicBezTo>
                      <a:cubicBezTo>
                        <a:pt x="1059" y="1079"/>
                        <a:pt x="1053" y="1024"/>
                        <a:pt x="1046" y="976"/>
                      </a:cubicBezTo>
                      <a:cubicBezTo>
                        <a:pt x="1024" y="845"/>
                        <a:pt x="983" y="706"/>
                        <a:pt x="928" y="581"/>
                      </a:cubicBezTo>
                      <a:cubicBezTo>
                        <a:pt x="880" y="450"/>
                        <a:pt x="810" y="332"/>
                        <a:pt x="721" y="243"/>
                      </a:cubicBezTo>
                      <a:cubicBezTo>
                        <a:pt x="692" y="215"/>
                        <a:pt x="664" y="195"/>
                        <a:pt x="631" y="166"/>
                      </a:cubicBezTo>
                      <a:cubicBezTo>
                        <a:pt x="603" y="147"/>
                        <a:pt x="568" y="125"/>
                        <a:pt x="540" y="105"/>
                      </a:cubicBezTo>
                      <a:cubicBezTo>
                        <a:pt x="520" y="90"/>
                        <a:pt x="492" y="77"/>
                        <a:pt x="472" y="70"/>
                      </a:cubicBezTo>
                      <a:cubicBezTo>
                        <a:pt x="444" y="57"/>
                        <a:pt x="424" y="49"/>
                        <a:pt x="395" y="42"/>
                      </a:cubicBezTo>
                      <a:cubicBezTo>
                        <a:pt x="236" y="1"/>
                        <a:pt x="133" y="57"/>
                        <a:pt x="77" y="160"/>
                      </a:cubicBezTo>
                      <a:cubicBezTo>
                        <a:pt x="1" y="291"/>
                        <a:pt x="9" y="513"/>
                        <a:pt x="42" y="644"/>
                      </a:cubicBezTo>
                      <a:cubicBezTo>
                        <a:pt x="50" y="679"/>
                        <a:pt x="57" y="699"/>
                        <a:pt x="70" y="727"/>
                      </a:cubicBezTo>
                      <a:cubicBezTo>
                        <a:pt x="77" y="754"/>
                        <a:pt x="92" y="789"/>
                        <a:pt x="112" y="845"/>
                      </a:cubicBezTo>
                      <a:cubicBezTo>
                        <a:pt x="118" y="852"/>
                        <a:pt x="118" y="852"/>
                        <a:pt x="125" y="852"/>
                      </a:cubicBezTo>
                      <a:cubicBezTo>
                        <a:pt x="133" y="845"/>
                        <a:pt x="133" y="845"/>
                        <a:pt x="133" y="837"/>
                      </a:cubicBezTo>
                      <a:cubicBezTo>
                        <a:pt x="112" y="782"/>
                        <a:pt x="98" y="747"/>
                        <a:pt x="92" y="721"/>
                      </a:cubicBezTo>
                      <a:cubicBezTo>
                        <a:pt x="84" y="692"/>
                        <a:pt x="77" y="671"/>
                        <a:pt x="70" y="638"/>
                      </a:cubicBezTo>
                      <a:cubicBezTo>
                        <a:pt x="50" y="513"/>
                        <a:pt x="64" y="319"/>
                        <a:pt x="140" y="201"/>
                      </a:cubicBezTo>
                      <a:cubicBezTo>
                        <a:pt x="188" y="132"/>
                        <a:pt x="258" y="98"/>
                        <a:pt x="374" y="125"/>
                      </a:cubicBezTo>
                      <a:cubicBezTo>
                        <a:pt x="395" y="132"/>
                        <a:pt x="415" y="140"/>
                        <a:pt x="437" y="153"/>
                      </a:cubicBezTo>
                      <a:cubicBezTo>
                        <a:pt x="457" y="160"/>
                        <a:pt x="472" y="166"/>
                        <a:pt x="492" y="181"/>
                      </a:cubicBezTo>
                      <a:cubicBezTo>
                        <a:pt x="527" y="195"/>
                        <a:pt x="555" y="215"/>
                        <a:pt x="581" y="236"/>
                      </a:cubicBezTo>
                      <a:cubicBezTo>
                        <a:pt x="610" y="256"/>
                        <a:pt x="638" y="278"/>
                        <a:pt x="664" y="298"/>
                      </a:cubicBezTo>
                      <a:cubicBezTo>
                        <a:pt x="756" y="374"/>
                        <a:pt x="824" y="485"/>
                        <a:pt x="880" y="603"/>
                      </a:cubicBezTo>
                      <a:cubicBezTo>
                        <a:pt x="935" y="721"/>
                        <a:pt x="976" y="858"/>
                        <a:pt x="1011" y="983"/>
                      </a:cubicBezTo>
                      <a:cubicBezTo>
                        <a:pt x="1018" y="1031"/>
                        <a:pt x="1031" y="1086"/>
                        <a:pt x="1038" y="1136"/>
                      </a:cubicBezTo>
                      <a:cubicBezTo>
                        <a:pt x="1046" y="1136"/>
                        <a:pt x="1038" y="1142"/>
                        <a:pt x="1046" y="1149"/>
                      </a:cubicBezTo>
                      <a:cubicBezTo>
                        <a:pt x="1046" y="1155"/>
                        <a:pt x="1046" y="1149"/>
                        <a:pt x="1053" y="1149"/>
                      </a:cubicBezTo>
                      <a:cubicBezTo>
                        <a:pt x="1053" y="1155"/>
                        <a:pt x="1053" y="1155"/>
                        <a:pt x="1059" y="1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4514168" y="2886623"/>
                  <a:ext cx="85020" cy="225424"/>
                </a:xfrm>
                <a:custGeom>
                  <a:rect b="b" l="l" r="r" t="t"/>
                  <a:pathLst>
                    <a:path extrusionOk="0" h="1392" w="525">
                      <a:moveTo>
                        <a:pt x="249" y="9"/>
                      </a:moveTo>
                      <a:cubicBezTo>
                        <a:pt x="241" y="1"/>
                        <a:pt x="241" y="1"/>
                        <a:pt x="234" y="1"/>
                      </a:cubicBezTo>
                      <a:cubicBezTo>
                        <a:pt x="214" y="1"/>
                        <a:pt x="193" y="9"/>
                        <a:pt x="173" y="16"/>
                      </a:cubicBezTo>
                      <a:cubicBezTo>
                        <a:pt x="138" y="35"/>
                        <a:pt x="110" y="64"/>
                        <a:pt x="90" y="98"/>
                      </a:cubicBezTo>
                      <a:cubicBezTo>
                        <a:pt x="42" y="175"/>
                        <a:pt x="13" y="284"/>
                        <a:pt x="13" y="361"/>
                      </a:cubicBezTo>
                      <a:cubicBezTo>
                        <a:pt x="0" y="540"/>
                        <a:pt x="42" y="747"/>
                        <a:pt x="125" y="928"/>
                      </a:cubicBezTo>
                      <a:cubicBezTo>
                        <a:pt x="158" y="1024"/>
                        <a:pt x="208" y="1107"/>
                        <a:pt x="269" y="1184"/>
                      </a:cubicBezTo>
                      <a:cubicBezTo>
                        <a:pt x="332" y="1260"/>
                        <a:pt x="407" y="1328"/>
                        <a:pt x="483" y="1384"/>
                      </a:cubicBezTo>
                      <a:cubicBezTo>
                        <a:pt x="498" y="1391"/>
                        <a:pt x="511" y="1384"/>
                        <a:pt x="518" y="1378"/>
                      </a:cubicBezTo>
                      <a:cubicBezTo>
                        <a:pt x="525" y="1363"/>
                        <a:pt x="525" y="1350"/>
                        <a:pt x="511" y="1343"/>
                      </a:cubicBezTo>
                      <a:cubicBezTo>
                        <a:pt x="442" y="1287"/>
                        <a:pt x="380" y="1219"/>
                        <a:pt x="324" y="1142"/>
                      </a:cubicBezTo>
                      <a:cubicBezTo>
                        <a:pt x="269" y="1066"/>
                        <a:pt x="221" y="990"/>
                        <a:pt x="186" y="900"/>
                      </a:cubicBezTo>
                      <a:cubicBezTo>
                        <a:pt x="110" y="727"/>
                        <a:pt x="68" y="533"/>
                        <a:pt x="68" y="361"/>
                      </a:cubicBezTo>
                      <a:cubicBezTo>
                        <a:pt x="75" y="291"/>
                        <a:pt x="90" y="195"/>
                        <a:pt x="131" y="118"/>
                      </a:cubicBezTo>
                      <a:cubicBezTo>
                        <a:pt x="145" y="92"/>
                        <a:pt x="166" y="70"/>
                        <a:pt x="193" y="50"/>
                      </a:cubicBezTo>
                      <a:cubicBezTo>
                        <a:pt x="208" y="42"/>
                        <a:pt x="221" y="35"/>
                        <a:pt x="241" y="29"/>
                      </a:cubicBezTo>
                      <a:lnTo>
                        <a:pt x="249" y="22"/>
                      </a:lnTo>
                      <a:cubicBezTo>
                        <a:pt x="256" y="22"/>
                        <a:pt x="256" y="16"/>
                        <a:pt x="256"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5518373" y="2848729"/>
                  <a:ext cx="188177" cy="235302"/>
                </a:xfrm>
                <a:custGeom>
                  <a:rect b="b" l="l" r="r" t="t"/>
                  <a:pathLst>
                    <a:path extrusionOk="0" h="1453" w="1162">
                      <a:moveTo>
                        <a:pt x="28" y="1446"/>
                      </a:moveTo>
                      <a:cubicBezTo>
                        <a:pt x="42" y="1438"/>
                        <a:pt x="42" y="1446"/>
                        <a:pt x="55" y="1431"/>
                      </a:cubicBezTo>
                      <a:cubicBezTo>
                        <a:pt x="96" y="1389"/>
                        <a:pt x="105" y="1321"/>
                        <a:pt x="125" y="1265"/>
                      </a:cubicBezTo>
                      <a:cubicBezTo>
                        <a:pt x="173" y="1147"/>
                        <a:pt x="221" y="1023"/>
                        <a:pt x="271" y="898"/>
                      </a:cubicBezTo>
                      <a:cubicBezTo>
                        <a:pt x="319" y="774"/>
                        <a:pt x="367" y="658"/>
                        <a:pt x="428" y="540"/>
                      </a:cubicBezTo>
                      <a:cubicBezTo>
                        <a:pt x="491" y="422"/>
                        <a:pt x="561" y="304"/>
                        <a:pt x="651" y="193"/>
                      </a:cubicBezTo>
                      <a:cubicBezTo>
                        <a:pt x="677" y="167"/>
                        <a:pt x="705" y="145"/>
                        <a:pt x="734" y="125"/>
                      </a:cubicBezTo>
                      <a:cubicBezTo>
                        <a:pt x="810" y="77"/>
                        <a:pt x="899" y="49"/>
                        <a:pt x="982" y="62"/>
                      </a:cubicBezTo>
                      <a:cubicBezTo>
                        <a:pt x="1065" y="84"/>
                        <a:pt x="1127" y="138"/>
                        <a:pt x="1155" y="243"/>
                      </a:cubicBezTo>
                      <a:lnTo>
                        <a:pt x="1162" y="243"/>
                      </a:lnTo>
                      <a:lnTo>
                        <a:pt x="1162" y="243"/>
                      </a:lnTo>
                      <a:cubicBezTo>
                        <a:pt x="1142" y="97"/>
                        <a:pt x="1037" y="27"/>
                        <a:pt x="919" y="14"/>
                      </a:cubicBezTo>
                      <a:cubicBezTo>
                        <a:pt x="836" y="1"/>
                        <a:pt x="747" y="7"/>
                        <a:pt x="664" y="55"/>
                      </a:cubicBezTo>
                      <a:cubicBezTo>
                        <a:pt x="629" y="69"/>
                        <a:pt x="602" y="97"/>
                        <a:pt x="574" y="125"/>
                      </a:cubicBezTo>
                      <a:cubicBezTo>
                        <a:pt x="443" y="276"/>
                        <a:pt x="339" y="442"/>
                        <a:pt x="262" y="616"/>
                      </a:cubicBezTo>
                      <a:cubicBezTo>
                        <a:pt x="221" y="699"/>
                        <a:pt x="188" y="789"/>
                        <a:pt x="159" y="878"/>
                      </a:cubicBezTo>
                      <a:cubicBezTo>
                        <a:pt x="118" y="1003"/>
                        <a:pt x="76" y="1134"/>
                        <a:pt x="42" y="1265"/>
                      </a:cubicBezTo>
                      <a:cubicBezTo>
                        <a:pt x="28" y="1313"/>
                        <a:pt x="13" y="1355"/>
                        <a:pt x="7" y="1396"/>
                      </a:cubicBezTo>
                      <a:cubicBezTo>
                        <a:pt x="0" y="1404"/>
                        <a:pt x="0" y="1411"/>
                        <a:pt x="0" y="1411"/>
                      </a:cubicBezTo>
                      <a:cubicBezTo>
                        <a:pt x="0" y="1424"/>
                        <a:pt x="7" y="1424"/>
                        <a:pt x="13" y="1438"/>
                      </a:cubicBezTo>
                      <a:lnTo>
                        <a:pt x="13" y="1446"/>
                      </a:lnTo>
                      <a:cubicBezTo>
                        <a:pt x="22" y="1453"/>
                        <a:pt x="28" y="1446"/>
                        <a:pt x="28" y="14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0"/>
                <p:cNvSpPr/>
                <p:nvPr/>
              </p:nvSpPr>
              <p:spPr>
                <a:xfrm>
                  <a:off x="5568899" y="2894720"/>
                  <a:ext cx="89554" cy="184776"/>
                </a:xfrm>
                <a:custGeom>
                  <a:rect b="b" l="l" r="r" t="t"/>
                  <a:pathLst>
                    <a:path extrusionOk="0" h="1141" w="553">
                      <a:moveTo>
                        <a:pt x="144" y="20"/>
                      </a:moveTo>
                      <a:cubicBezTo>
                        <a:pt x="131" y="34"/>
                        <a:pt x="158" y="0"/>
                        <a:pt x="151" y="42"/>
                      </a:cubicBezTo>
                      <a:cubicBezTo>
                        <a:pt x="144" y="42"/>
                        <a:pt x="144" y="42"/>
                        <a:pt x="144" y="48"/>
                      </a:cubicBezTo>
                      <a:cubicBezTo>
                        <a:pt x="144" y="48"/>
                        <a:pt x="144" y="55"/>
                        <a:pt x="151" y="55"/>
                      </a:cubicBezTo>
                      <a:cubicBezTo>
                        <a:pt x="158" y="90"/>
                        <a:pt x="131" y="62"/>
                        <a:pt x="151" y="75"/>
                      </a:cubicBezTo>
                      <a:lnTo>
                        <a:pt x="158" y="83"/>
                      </a:lnTo>
                      <a:lnTo>
                        <a:pt x="179" y="83"/>
                      </a:lnTo>
                      <a:cubicBezTo>
                        <a:pt x="262" y="90"/>
                        <a:pt x="324" y="138"/>
                        <a:pt x="373" y="193"/>
                      </a:cubicBezTo>
                      <a:cubicBezTo>
                        <a:pt x="422" y="256"/>
                        <a:pt x="448" y="346"/>
                        <a:pt x="435" y="428"/>
                      </a:cubicBezTo>
                      <a:cubicBezTo>
                        <a:pt x="422" y="566"/>
                        <a:pt x="365" y="684"/>
                        <a:pt x="290" y="795"/>
                      </a:cubicBezTo>
                      <a:cubicBezTo>
                        <a:pt x="214" y="905"/>
                        <a:pt x="116" y="1003"/>
                        <a:pt x="13" y="1092"/>
                      </a:cubicBezTo>
                      <a:cubicBezTo>
                        <a:pt x="0" y="1099"/>
                        <a:pt x="0" y="1120"/>
                        <a:pt x="7" y="1127"/>
                      </a:cubicBezTo>
                      <a:cubicBezTo>
                        <a:pt x="13" y="1140"/>
                        <a:pt x="27" y="1140"/>
                        <a:pt x="42" y="1134"/>
                      </a:cubicBezTo>
                      <a:cubicBezTo>
                        <a:pt x="186" y="1029"/>
                        <a:pt x="317" y="913"/>
                        <a:pt x="407" y="774"/>
                      </a:cubicBezTo>
                      <a:cubicBezTo>
                        <a:pt x="470" y="677"/>
                        <a:pt x="518" y="566"/>
                        <a:pt x="539" y="442"/>
                      </a:cubicBezTo>
                      <a:cubicBezTo>
                        <a:pt x="553" y="332"/>
                        <a:pt x="518" y="214"/>
                        <a:pt x="448" y="131"/>
                      </a:cubicBezTo>
                      <a:cubicBezTo>
                        <a:pt x="387" y="55"/>
                        <a:pt x="290" y="7"/>
                        <a:pt x="179" y="14"/>
                      </a:cubicBezTo>
                      <a:cubicBezTo>
                        <a:pt x="173" y="14"/>
                        <a:pt x="158" y="7"/>
                        <a:pt x="158" y="14"/>
                      </a:cubicBezTo>
                      <a:cubicBezTo>
                        <a:pt x="151" y="14"/>
                        <a:pt x="151" y="20"/>
                        <a:pt x="144" y="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5063639" y="4176495"/>
                  <a:ext cx="94251" cy="225262"/>
                </a:xfrm>
                <a:custGeom>
                  <a:rect b="b" l="l" r="r" t="t"/>
                  <a:pathLst>
                    <a:path extrusionOk="0" h="1391" w="582">
                      <a:moveTo>
                        <a:pt x="1" y="1391"/>
                      </a:moveTo>
                      <a:lnTo>
                        <a:pt x="230" y="0"/>
                      </a:lnTo>
                      <a:lnTo>
                        <a:pt x="581" y="139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3925300" y="3791913"/>
                  <a:ext cx="2436213" cy="834328"/>
                </a:xfrm>
                <a:custGeom>
                  <a:rect b="b" l="l" r="r" t="t"/>
                  <a:pathLst>
                    <a:path extrusionOk="0" h="5152" w="14657">
                      <a:moveTo>
                        <a:pt x="3269" y="582"/>
                      </a:moveTo>
                      <a:cubicBezTo>
                        <a:pt x="1354" y="1197"/>
                        <a:pt x="13" y="2448"/>
                        <a:pt x="0" y="5151"/>
                      </a:cubicBezTo>
                      <a:lnTo>
                        <a:pt x="14297" y="5151"/>
                      </a:lnTo>
                      <a:cubicBezTo>
                        <a:pt x="14657" y="1861"/>
                        <a:pt x="12991" y="933"/>
                        <a:pt x="11083" y="285"/>
                      </a:cubicBezTo>
                      <a:lnTo>
                        <a:pt x="10537" y="1"/>
                      </a:lnTo>
                      <a:cubicBezTo>
                        <a:pt x="8441" y="4682"/>
                        <a:pt x="6173" y="4820"/>
                        <a:pt x="3740" y="30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5485822" y="4174389"/>
                  <a:ext cx="301375" cy="324695"/>
                </a:xfrm>
                <a:custGeom>
                  <a:rect b="b" l="l" r="r" t="t"/>
                  <a:pathLst>
                    <a:path extrusionOk="0" h="2005" w="1861">
                      <a:moveTo>
                        <a:pt x="948" y="836"/>
                      </a:moveTo>
                      <a:cubicBezTo>
                        <a:pt x="555" y="0"/>
                        <a:pt x="0" y="450"/>
                        <a:pt x="249" y="1065"/>
                      </a:cubicBezTo>
                      <a:cubicBezTo>
                        <a:pt x="395" y="1417"/>
                        <a:pt x="795" y="2005"/>
                        <a:pt x="795" y="2005"/>
                      </a:cubicBezTo>
                      <a:cubicBezTo>
                        <a:pt x="795" y="2005"/>
                        <a:pt x="1251" y="1625"/>
                        <a:pt x="1509" y="1258"/>
                      </a:cubicBezTo>
                      <a:cubicBezTo>
                        <a:pt x="1860" y="760"/>
                        <a:pt x="1708" y="491"/>
                        <a:pt x="1570" y="463"/>
                      </a:cubicBezTo>
                      <a:cubicBezTo>
                        <a:pt x="1251" y="402"/>
                        <a:pt x="948" y="836"/>
                        <a:pt x="948" y="83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40"/>
              <p:cNvGrpSpPr/>
              <p:nvPr/>
            </p:nvGrpSpPr>
            <p:grpSpPr>
              <a:xfrm>
                <a:off x="4148512" y="1163900"/>
                <a:ext cx="1989787" cy="1499571"/>
                <a:chOff x="4072875" y="591575"/>
                <a:chExt cx="1989787" cy="1499571"/>
              </a:xfrm>
            </p:grpSpPr>
            <p:sp>
              <p:nvSpPr>
                <p:cNvPr id="970" name="Google Shape;970;p40"/>
                <p:cNvSpPr/>
                <p:nvPr/>
              </p:nvSpPr>
              <p:spPr>
                <a:xfrm>
                  <a:off x="4766960" y="1829787"/>
                  <a:ext cx="169230" cy="49392"/>
                </a:xfrm>
                <a:custGeom>
                  <a:rect b="b" l="l" r="r" t="t"/>
                  <a:pathLst>
                    <a:path extrusionOk="0" h="305" w="1045">
                      <a:moveTo>
                        <a:pt x="1044" y="208"/>
                      </a:moveTo>
                      <a:cubicBezTo>
                        <a:pt x="872" y="29"/>
                        <a:pt x="547" y="0"/>
                        <a:pt x="319" y="55"/>
                      </a:cubicBezTo>
                      <a:cubicBezTo>
                        <a:pt x="230" y="77"/>
                        <a:pt x="140" y="112"/>
                        <a:pt x="64" y="166"/>
                      </a:cubicBezTo>
                      <a:cubicBezTo>
                        <a:pt x="64" y="166"/>
                        <a:pt x="1" y="214"/>
                        <a:pt x="7" y="221"/>
                      </a:cubicBezTo>
                      <a:cubicBezTo>
                        <a:pt x="57" y="304"/>
                        <a:pt x="223" y="243"/>
                        <a:pt x="291" y="229"/>
                      </a:cubicBezTo>
                      <a:cubicBezTo>
                        <a:pt x="513" y="173"/>
                        <a:pt x="776" y="105"/>
                        <a:pt x="996" y="15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4667365" y="1438048"/>
                  <a:ext cx="265586" cy="156760"/>
                </a:xfrm>
                <a:custGeom>
                  <a:rect b="b" l="l" r="r" t="t"/>
                  <a:pathLst>
                    <a:path extrusionOk="0" h="968" w="1640">
                      <a:moveTo>
                        <a:pt x="1639" y="968"/>
                      </a:moveTo>
                      <a:cubicBezTo>
                        <a:pt x="1369" y="581"/>
                        <a:pt x="1037" y="227"/>
                        <a:pt x="574" y="83"/>
                      </a:cubicBezTo>
                      <a:cubicBezTo>
                        <a:pt x="548" y="76"/>
                        <a:pt x="513" y="68"/>
                        <a:pt x="485" y="62"/>
                      </a:cubicBezTo>
                      <a:cubicBezTo>
                        <a:pt x="456" y="55"/>
                        <a:pt x="430" y="48"/>
                        <a:pt x="402" y="42"/>
                      </a:cubicBezTo>
                      <a:cubicBezTo>
                        <a:pt x="382" y="42"/>
                        <a:pt x="353" y="35"/>
                        <a:pt x="325" y="27"/>
                      </a:cubicBezTo>
                      <a:cubicBezTo>
                        <a:pt x="277" y="20"/>
                        <a:pt x="0" y="0"/>
                        <a:pt x="28" y="125"/>
                      </a:cubicBezTo>
                      <a:cubicBezTo>
                        <a:pt x="63" y="262"/>
                        <a:pt x="360" y="310"/>
                        <a:pt x="471" y="339"/>
                      </a:cubicBezTo>
                      <a:cubicBezTo>
                        <a:pt x="823" y="435"/>
                        <a:pt x="1253" y="553"/>
                        <a:pt x="1528" y="8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0"/>
                <p:cNvSpPr/>
                <p:nvPr/>
              </p:nvSpPr>
              <p:spPr>
                <a:xfrm>
                  <a:off x="4982020" y="1717723"/>
                  <a:ext cx="212954" cy="287934"/>
                </a:xfrm>
                <a:custGeom>
                  <a:rect b="b" l="l" r="r" t="t"/>
                  <a:pathLst>
                    <a:path extrusionOk="0" h="1778" w="1315">
                      <a:moveTo>
                        <a:pt x="35" y="1723"/>
                      </a:moveTo>
                      <a:cubicBezTo>
                        <a:pt x="118" y="1225"/>
                        <a:pt x="339" y="721"/>
                        <a:pt x="692" y="354"/>
                      </a:cubicBezTo>
                      <a:cubicBezTo>
                        <a:pt x="810" y="229"/>
                        <a:pt x="954" y="92"/>
                        <a:pt x="1120" y="35"/>
                      </a:cubicBezTo>
                      <a:cubicBezTo>
                        <a:pt x="1183" y="15"/>
                        <a:pt x="1308" y="0"/>
                        <a:pt x="1308" y="98"/>
                      </a:cubicBezTo>
                      <a:cubicBezTo>
                        <a:pt x="1314" y="326"/>
                        <a:pt x="1011" y="561"/>
                        <a:pt x="865" y="699"/>
                      </a:cubicBezTo>
                      <a:cubicBezTo>
                        <a:pt x="526" y="1004"/>
                        <a:pt x="139" y="1328"/>
                        <a:pt x="0" y="177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0"/>
                <p:cNvSpPr/>
                <p:nvPr/>
              </p:nvSpPr>
              <p:spPr>
                <a:xfrm>
                  <a:off x="4578945" y="1735698"/>
                  <a:ext cx="190606" cy="64129"/>
                </a:xfrm>
                <a:custGeom>
                  <a:rect b="b" l="l" r="r" t="t"/>
                  <a:pathLst>
                    <a:path extrusionOk="0" h="396" w="1177">
                      <a:moveTo>
                        <a:pt x="1177" y="36"/>
                      </a:moveTo>
                      <a:cubicBezTo>
                        <a:pt x="878" y="1"/>
                        <a:pt x="651" y="14"/>
                        <a:pt x="360" y="125"/>
                      </a:cubicBezTo>
                      <a:cubicBezTo>
                        <a:pt x="347" y="132"/>
                        <a:pt x="325" y="132"/>
                        <a:pt x="312" y="138"/>
                      </a:cubicBezTo>
                      <a:cubicBezTo>
                        <a:pt x="297" y="147"/>
                        <a:pt x="284" y="153"/>
                        <a:pt x="271" y="160"/>
                      </a:cubicBezTo>
                      <a:cubicBezTo>
                        <a:pt x="236" y="180"/>
                        <a:pt x="0" y="313"/>
                        <a:pt x="131" y="354"/>
                      </a:cubicBezTo>
                      <a:cubicBezTo>
                        <a:pt x="256" y="396"/>
                        <a:pt x="380" y="298"/>
                        <a:pt x="485" y="243"/>
                      </a:cubicBezTo>
                      <a:cubicBezTo>
                        <a:pt x="699" y="138"/>
                        <a:pt x="934" y="36"/>
                        <a:pt x="1177" y="3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4561131" y="1430275"/>
                  <a:ext cx="90688" cy="185748"/>
                </a:xfrm>
                <a:custGeom>
                  <a:rect b="b" l="l" r="r" t="t"/>
                  <a:pathLst>
                    <a:path extrusionOk="0" h="1147" w="560">
                      <a:moveTo>
                        <a:pt x="422" y="981"/>
                      </a:moveTo>
                      <a:cubicBezTo>
                        <a:pt x="249" y="788"/>
                        <a:pt x="84" y="581"/>
                        <a:pt x="20" y="324"/>
                      </a:cubicBezTo>
                      <a:cubicBezTo>
                        <a:pt x="1" y="241"/>
                        <a:pt x="1" y="166"/>
                        <a:pt x="14" y="83"/>
                      </a:cubicBezTo>
                      <a:cubicBezTo>
                        <a:pt x="20" y="41"/>
                        <a:pt x="42" y="0"/>
                        <a:pt x="84" y="27"/>
                      </a:cubicBezTo>
                      <a:cubicBezTo>
                        <a:pt x="180" y="75"/>
                        <a:pt x="221" y="249"/>
                        <a:pt x="256" y="339"/>
                      </a:cubicBezTo>
                      <a:cubicBezTo>
                        <a:pt x="352" y="614"/>
                        <a:pt x="407" y="891"/>
                        <a:pt x="560" y="114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4499269" y="1579100"/>
                  <a:ext cx="168096" cy="51498"/>
                </a:xfrm>
                <a:custGeom>
                  <a:rect b="b" l="l" r="r" t="t"/>
                  <a:pathLst>
                    <a:path extrusionOk="0" h="318" w="1038">
                      <a:moveTo>
                        <a:pt x="1038" y="317"/>
                      </a:moveTo>
                      <a:cubicBezTo>
                        <a:pt x="865" y="186"/>
                        <a:pt x="631" y="228"/>
                        <a:pt x="424" y="214"/>
                      </a:cubicBezTo>
                      <a:cubicBezTo>
                        <a:pt x="326" y="208"/>
                        <a:pt x="217" y="208"/>
                        <a:pt x="134" y="145"/>
                      </a:cubicBezTo>
                      <a:cubicBezTo>
                        <a:pt x="1" y="42"/>
                        <a:pt x="202" y="0"/>
                        <a:pt x="291" y="14"/>
                      </a:cubicBezTo>
                      <a:cubicBezTo>
                        <a:pt x="354" y="27"/>
                        <a:pt x="409" y="55"/>
                        <a:pt x="479" y="68"/>
                      </a:cubicBezTo>
                      <a:cubicBezTo>
                        <a:pt x="645" y="118"/>
                        <a:pt x="817" y="145"/>
                        <a:pt x="970" y="22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4956109" y="1375053"/>
                  <a:ext cx="131335" cy="332954"/>
                </a:xfrm>
                <a:custGeom>
                  <a:rect b="b" l="l" r="r" t="t"/>
                  <a:pathLst>
                    <a:path extrusionOk="0" h="2056" w="811">
                      <a:moveTo>
                        <a:pt x="105" y="2055"/>
                      </a:moveTo>
                      <a:cubicBezTo>
                        <a:pt x="1" y="1536"/>
                        <a:pt x="36" y="1031"/>
                        <a:pt x="258" y="548"/>
                      </a:cubicBezTo>
                      <a:cubicBezTo>
                        <a:pt x="326" y="396"/>
                        <a:pt x="416" y="243"/>
                        <a:pt x="540" y="134"/>
                      </a:cubicBezTo>
                      <a:cubicBezTo>
                        <a:pt x="575" y="105"/>
                        <a:pt x="673" y="1"/>
                        <a:pt x="714" y="84"/>
                      </a:cubicBezTo>
                      <a:cubicBezTo>
                        <a:pt x="811" y="291"/>
                        <a:pt x="651" y="597"/>
                        <a:pt x="555" y="782"/>
                      </a:cubicBezTo>
                      <a:cubicBezTo>
                        <a:pt x="348" y="1177"/>
                        <a:pt x="99" y="1586"/>
                        <a:pt x="105" y="204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4995461" y="1553189"/>
                  <a:ext cx="168096" cy="261213"/>
                </a:xfrm>
                <a:custGeom>
                  <a:rect b="b" l="l" r="r" t="t"/>
                  <a:pathLst>
                    <a:path extrusionOk="0" h="1613" w="1038">
                      <a:moveTo>
                        <a:pt x="7" y="1571"/>
                      </a:moveTo>
                      <a:cubicBezTo>
                        <a:pt x="0" y="1093"/>
                        <a:pt x="181" y="637"/>
                        <a:pt x="491" y="278"/>
                      </a:cubicBezTo>
                      <a:cubicBezTo>
                        <a:pt x="581" y="167"/>
                        <a:pt x="705" y="56"/>
                        <a:pt x="851" y="29"/>
                      </a:cubicBezTo>
                      <a:cubicBezTo>
                        <a:pt x="899" y="21"/>
                        <a:pt x="976" y="1"/>
                        <a:pt x="996" y="71"/>
                      </a:cubicBezTo>
                      <a:cubicBezTo>
                        <a:pt x="1037" y="237"/>
                        <a:pt x="788" y="436"/>
                        <a:pt x="692" y="540"/>
                      </a:cubicBezTo>
                      <a:cubicBezTo>
                        <a:pt x="415" y="865"/>
                        <a:pt x="105" y="1191"/>
                        <a:pt x="0" y="16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4749308" y="1521772"/>
                  <a:ext cx="237408" cy="255545"/>
                </a:xfrm>
                <a:custGeom>
                  <a:rect b="b" l="l" r="r" t="t"/>
                  <a:pathLst>
                    <a:path extrusionOk="0" h="1578" w="1466">
                      <a:moveTo>
                        <a:pt x="1417" y="1474"/>
                      </a:moveTo>
                      <a:cubicBezTo>
                        <a:pt x="1293" y="1025"/>
                        <a:pt x="974" y="610"/>
                        <a:pt x="594" y="348"/>
                      </a:cubicBezTo>
                      <a:cubicBezTo>
                        <a:pt x="546" y="313"/>
                        <a:pt x="0" y="1"/>
                        <a:pt x="33" y="256"/>
                      </a:cubicBezTo>
                      <a:cubicBezTo>
                        <a:pt x="55" y="457"/>
                        <a:pt x="297" y="597"/>
                        <a:pt x="441" y="693"/>
                      </a:cubicBezTo>
                      <a:cubicBezTo>
                        <a:pt x="795" y="935"/>
                        <a:pt x="1334" y="1128"/>
                        <a:pt x="1465" y="157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a:off x="4543156" y="1349628"/>
                  <a:ext cx="297812" cy="74008"/>
                </a:xfrm>
                <a:custGeom>
                  <a:rect b="b" l="l" r="r" t="t"/>
                  <a:pathLst>
                    <a:path extrusionOk="0" h="457" w="1839">
                      <a:moveTo>
                        <a:pt x="1839" y="457"/>
                      </a:moveTo>
                      <a:cubicBezTo>
                        <a:pt x="1481" y="173"/>
                        <a:pt x="1079" y="13"/>
                        <a:pt x="616" y="7"/>
                      </a:cubicBezTo>
                      <a:cubicBezTo>
                        <a:pt x="457" y="0"/>
                        <a:pt x="278" y="13"/>
                        <a:pt x="131" y="83"/>
                      </a:cubicBezTo>
                      <a:cubicBezTo>
                        <a:pt x="97" y="103"/>
                        <a:pt x="0" y="158"/>
                        <a:pt x="35" y="208"/>
                      </a:cubicBezTo>
                      <a:cubicBezTo>
                        <a:pt x="70" y="249"/>
                        <a:pt x="125" y="256"/>
                        <a:pt x="166" y="262"/>
                      </a:cubicBezTo>
                      <a:cubicBezTo>
                        <a:pt x="291" y="269"/>
                        <a:pt x="422" y="256"/>
                        <a:pt x="546" y="256"/>
                      </a:cubicBezTo>
                      <a:cubicBezTo>
                        <a:pt x="926" y="256"/>
                        <a:pt x="1389" y="256"/>
                        <a:pt x="1736" y="44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4449067" y="1270114"/>
                  <a:ext cx="307043" cy="70445"/>
                </a:xfrm>
                <a:custGeom>
                  <a:rect b="b" l="l" r="r" t="t"/>
                  <a:pathLst>
                    <a:path extrusionOk="0" h="435" w="1896">
                      <a:moveTo>
                        <a:pt x="1896" y="339"/>
                      </a:moveTo>
                      <a:cubicBezTo>
                        <a:pt x="1813" y="242"/>
                        <a:pt x="1680" y="193"/>
                        <a:pt x="1570" y="151"/>
                      </a:cubicBezTo>
                      <a:cubicBezTo>
                        <a:pt x="1232" y="27"/>
                        <a:pt x="878" y="0"/>
                        <a:pt x="527" y="61"/>
                      </a:cubicBezTo>
                      <a:cubicBezTo>
                        <a:pt x="381" y="83"/>
                        <a:pt x="236" y="125"/>
                        <a:pt x="112" y="193"/>
                      </a:cubicBezTo>
                      <a:cubicBezTo>
                        <a:pt x="84" y="207"/>
                        <a:pt x="1" y="256"/>
                        <a:pt x="21" y="297"/>
                      </a:cubicBezTo>
                      <a:cubicBezTo>
                        <a:pt x="97" y="435"/>
                        <a:pt x="394" y="339"/>
                        <a:pt x="498" y="317"/>
                      </a:cubicBezTo>
                      <a:cubicBezTo>
                        <a:pt x="913" y="249"/>
                        <a:pt x="1383" y="173"/>
                        <a:pt x="1798" y="31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0"/>
                <p:cNvSpPr/>
                <p:nvPr/>
              </p:nvSpPr>
              <p:spPr>
                <a:xfrm>
                  <a:off x="4359675" y="1188333"/>
                  <a:ext cx="324695" cy="61700"/>
                </a:xfrm>
                <a:custGeom>
                  <a:rect b="b" l="l" r="r" t="t"/>
                  <a:pathLst>
                    <a:path extrusionOk="0" h="381" w="2005">
                      <a:moveTo>
                        <a:pt x="2005" y="381"/>
                      </a:moveTo>
                      <a:cubicBezTo>
                        <a:pt x="1583" y="117"/>
                        <a:pt x="1099" y="1"/>
                        <a:pt x="607" y="49"/>
                      </a:cubicBezTo>
                      <a:cubicBezTo>
                        <a:pt x="456" y="69"/>
                        <a:pt x="276" y="84"/>
                        <a:pt x="138" y="158"/>
                      </a:cubicBezTo>
                      <a:cubicBezTo>
                        <a:pt x="103" y="173"/>
                        <a:pt x="0" y="235"/>
                        <a:pt x="33" y="283"/>
                      </a:cubicBezTo>
                      <a:cubicBezTo>
                        <a:pt x="61" y="324"/>
                        <a:pt x="125" y="332"/>
                        <a:pt x="173" y="332"/>
                      </a:cubicBezTo>
                      <a:cubicBezTo>
                        <a:pt x="290" y="346"/>
                        <a:pt x="415" y="324"/>
                        <a:pt x="531" y="304"/>
                      </a:cubicBezTo>
                      <a:cubicBezTo>
                        <a:pt x="967" y="235"/>
                        <a:pt x="1389" y="186"/>
                        <a:pt x="1832" y="26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0"/>
                <p:cNvSpPr/>
                <p:nvPr/>
              </p:nvSpPr>
              <p:spPr>
                <a:xfrm>
                  <a:off x="4252145" y="1004528"/>
                  <a:ext cx="358379" cy="186072"/>
                </a:xfrm>
                <a:custGeom>
                  <a:rect b="b" l="l" r="r" t="t"/>
                  <a:pathLst>
                    <a:path extrusionOk="0" h="1149" w="2213">
                      <a:moveTo>
                        <a:pt x="2018" y="1018"/>
                      </a:moveTo>
                      <a:cubicBezTo>
                        <a:pt x="1701" y="878"/>
                        <a:pt x="1402" y="810"/>
                        <a:pt x="1064" y="741"/>
                      </a:cubicBezTo>
                      <a:cubicBezTo>
                        <a:pt x="767" y="679"/>
                        <a:pt x="442" y="575"/>
                        <a:pt x="214" y="374"/>
                      </a:cubicBezTo>
                      <a:cubicBezTo>
                        <a:pt x="103" y="278"/>
                        <a:pt x="0" y="90"/>
                        <a:pt x="214" y="49"/>
                      </a:cubicBezTo>
                      <a:cubicBezTo>
                        <a:pt x="428" y="1"/>
                        <a:pt x="677" y="132"/>
                        <a:pt x="871" y="230"/>
                      </a:cubicBezTo>
                      <a:cubicBezTo>
                        <a:pt x="1348" y="479"/>
                        <a:pt x="1811" y="782"/>
                        <a:pt x="2212" y="114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526152" y="926310"/>
                  <a:ext cx="176193" cy="342832"/>
                </a:xfrm>
                <a:custGeom>
                  <a:rect b="b" l="l" r="r" t="t"/>
                  <a:pathLst>
                    <a:path extrusionOk="0" h="2117" w="1088">
                      <a:moveTo>
                        <a:pt x="865" y="1859"/>
                      </a:moveTo>
                      <a:cubicBezTo>
                        <a:pt x="728" y="1610"/>
                        <a:pt x="540" y="1390"/>
                        <a:pt x="396" y="1154"/>
                      </a:cubicBezTo>
                      <a:cubicBezTo>
                        <a:pt x="250" y="933"/>
                        <a:pt x="64" y="684"/>
                        <a:pt x="22" y="416"/>
                      </a:cubicBezTo>
                      <a:cubicBezTo>
                        <a:pt x="1" y="276"/>
                        <a:pt x="29" y="1"/>
                        <a:pt x="230" y="173"/>
                      </a:cubicBezTo>
                      <a:cubicBezTo>
                        <a:pt x="243" y="187"/>
                        <a:pt x="271" y="215"/>
                        <a:pt x="278" y="228"/>
                      </a:cubicBezTo>
                      <a:cubicBezTo>
                        <a:pt x="693" y="789"/>
                        <a:pt x="714" y="1549"/>
                        <a:pt x="1088" y="211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4686313" y="987848"/>
                  <a:ext cx="102024" cy="361941"/>
                </a:xfrm>
                <a:custGeom>
                  <a:rect b="b" l="l" r="r" t="t"/>
                  <a:pathLst>
                    <a:path extrusionOk="0" h="2235" w="630">
                      <a:moveTo>
                        <a:pt x="630" y="2234"/>
                      </a:moveTo>
                      <a:cubicBezTo>
                        <a:pt x="499" y="2082"/>
                        <a:pt x="422" y="1894"/>
                        <a:pt x="339" y="1715"/>
                      </a:cubicBezTo>
                      <a:cubicBezTo>
                        <a:pt x="188" y="1370"/>
                        <a:pt x="49" y="996"/>
                        <a:pt x="16" y="616"/>
                      </a:cubicBezTo>
                      <a:cubicBezTo>
                        <a:pt x="1" y="457"/>
                        <a:pt x="7" y="270"/>
                        <a:pt x="77" y="125"/>
                      </a:cubicBezTo>
                      <a:cubicBezTo>
                        <a:pt x="90" y="90"/>
                        <a:pt x="147" y="1"/>
                        <a:pt x="195" y="21"/>
                      </a:cubicBezTo>
                      <a:cubicBezTo>
                        <a:pt x="374" y="104"/>
                        <a:pt x="368" y="477"/>
                        <a:pt x="381" y="630"/>
                      </a:cubicBezTo>
                      <a:cubicBezTo>
                        <a:pt x="431" y="1156"/>
                        <a:pt x="416" y="1667"/>
                        <a:pt x="582" y="217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4809713" y="1053921"/>
                  <a:ext cx="88583" cy="412144"/>
                </a:xfrm>
                <a:custGeom>
                  <a:rect b="b" l="l" r="r" t="t"/>
                  <a:pathLst>
                    <a:path extrusionOk="0" h="2545" w="547">
                      <a:moveTo>
                        <a:pt x="366" y="2531"/>
                      </a:moveTo>
                      <a:cubicBezTo>
                        <a:pt x="125" y="1999"/>
                        <a:pt x="0" y="1307"/>
                        <a:pt x="75" y="719"/>
                      </a:cubicBezTo>
                      <a:cubicBezTo>
                        <a:pt x="83" y="671"/>
                        <a:pt x="90" y="623"/>
                        <a:pt x="97" y="573"/>
                      </a:cubicBezTo>
                      <a:cubicBezTo>
                        <a:pt x="110" y="505"/>
                        <a:pt x="221" y="1"/>
                        <a:pt x="380" y="152"/>
                      </a:cubicBezTo>
                      <a:cubicBezTo>
                        <a:pt x="546" y="311"/>
                        <a:pt x="457" y="698"/>
                        <a:pt x="429" y="892"/>
                      </a:cubicBezTo>
                      <a:cubicBezTo>
                        <a:pt x="352" y="1418"/>
                        <a:pt x="263" y="2012"/>
                        <a:pt x="407" y="25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4632548" y="1769382"/>
                  <a:ext cx="231092" cy="99757"/>
                </a:xfrm>
                <a:custGeom>
                  <a:rect b="b" l="l" r="r" t="t"/>
                  <a:pathLst>
                    <a:path extrusionOk="0" h="616" w="1427">
                      <a:moveTo>
                        <a:pt x="1426" y="118"/>
                      </a:moveTo>
                      <a:cubicBezTo>
                        <a:pt x="1108" y="0"/>
                        <a:pt x="748" y="28"/>
                        <a:pt x="451" y="188"/>
                      </a:cubicBezTo>
                      <a:cubicBezTo>
                        <a:pt x="409" y="208"/>
                        <a:pt x="381" y="221"/>
                        <a:pt x="339" y="249"/>
                      </a:cubicBezTo>
                      <a:cubicBezTo>
                        <a:pt x="285" y="277"/>
                        <a:pt x="1" y="463"/>
                        <a:pt x="154" y="546"/>
                      </a:cubicBezTo>
                      <a:cubicBezTo>
                        <a:pt x="278" y="616"/>
                        <a:pt x="451" y="498"/>
                        <a:pt x="555" y="436"/>
                      </a:cubicBezTo>
                      <a:cubicBezTo>
                        <a:pt x="789" y="312"/>
                        <a:pt x="1114" y="48"/>
                        <a:pt x="1398" y="11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4399836" y="1519667"/>
                  <a:ext cx="211659" cy="56032"/>
                </a:xfrm>
                <a:custGeom>
                  <a:rect b="b" l="l" r="r" t="t"/>
                  <a:pathLst>
                    <a:path extrusionOk="0" h="346" w="1307">
                      <a:moveTo>
                        <a:pt x="988" y="138"/>
                      </a:moveTo>
                      <a:cubicBezTo>
                        <a:pt x="781" y="55"/>
                        <a:pt x="519" y="1"/>
                        <a:pt x="298" y="35"/>
                      </a:cubicBezTo>
                      <a:cubicBezTo>
                        <a:pt x="215" y="42"/>
                        <a:pt x="1" y="167"/>
                        <a:pt x="139" y="263"/>
                      </a:cubicBezTo>
                      <a:cubicBezTo>
                        <a:pt x="257" y="346"/>
                        <a:pt x="436" y="284"/>
                        <a:pt x="567" y="269"/>
                      </a:cubicBezTo>
                      <a:cubicBezTo>
                        <a:pt x="809" y="243"/>
                        <a:pt x="1071" y="243"/>
                        <a:pt x="1307" y="32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4903801" y="1166795"/>
                  <a:ext cx="131983" cy="413439"/>
                </a:xfrm>
                <a:custGeom>
                  <a:rect b="b" l="l" r="r" t="t"/>
                  <a:pathLst>
                    <a:path extrusionOk="0" h="2553" w="815">
                      <a:moveTo>
                        <a:pt x="138" y="2553"/>
                      </a:moveTo>
                      <a:cubicBezTo>
                        <a:pt x="7" y="1979"/>
                        <a:pt x="0" y="1287"/>
                        <a:pt x="214" y="721"/>
                      </a:cubicBezTo>
                      <a:cubicBezTo>
                        <a:pt x="234" y="665"/>
                        <a:pt x="256" y="610"/>
                        <a:pt x="276" y="562"/>
                      </a:cubicBezTo>
                      <a:cubicBezTo>
                        <a:pt x="304" y="507"/>
                        <a:pt x="573" y="1"/>
                        <a:pt x="697" y="195"/>
                      </a:cubicBezTo>
                      <a:cubicBezTo>
                        <a:pt x="815" y="389"/>
                        <a:pt x="677" y="706"/>
                        <a:pt x="608" y="887"/>
                      </a:cubicBezTo>
                      <a:cubicBezTo>
                        <a:pt x="428" y="1378"/>
                        <a:pt x="131" y="1848"/>
                        <a:pt x="103" y="2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4722426" y="1641610"/>
                  <a:ext cx="147854" cy="150121"/>
                </a:xfrm>
                <a:custGeom>
                  <a:rect b="b" l="l" r="r" t="t"/>
                  <a:pathLst>
                    <a:path extrusionOk="0" h="927" w="913">
                      <a:moveTo>
                        <a:pt x="913" y="927"/>
                      </a:moveTo>
                      <a:cubicBezTo>
                        <a:pt x="802" y="636"/>
                        <a:pt x="594" y="361"/>
                        <a:pt x="359" y="160"/>
                      </a:cubicBezTo>
                      <a:cubicBezTo>
                        <a:pt x="276" y="84"/>
                        <a:pt x="173" y="22"/>
                        <a:pt x="55" y="8"/>
                      </a:cubicBezTo>
                      <a:cubicBezTo>
                        <a:pt x="55" y="8"/>
                        <a:pt x="33" y="1"/>
                        <a:pt x="33" y="8"/>
                      </a:cubicBezTo>
                      <a:cubicBezTo>
                        <a:pt x="0" y="105"/>
                        <a:pt x="145" y="215"/>
                        <a:pt x="208" y="271"/>
                      </a:cubicBezTo>
                      <a:cubicBezTo>
                        <a:pt x="448" y="470"/>
                        <a:pt x="712" y="658"/>
                        <a:pt x="913" y="91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4880158" y="1697642"/>
                  <a:ext cx="59433" cy="154655"/>
                </a:xfrm>
                <a:custGeom>
                  <a:rect b="b" l="l" r="r" t="t"/>
                  <a:pathLst>
                    <a:path extrusionOk="0" h="955" w="367">
                      <a:moveTo>
                        <a:pt x="354" y="954"/>
                      </a:moveTo>
                      <a:cubicBezTo>
                        <a:pt x="367" y="720"/>
                        <a:pt x="345" y="478"/>
                        <a:pt x="249" y="257"/>
                      </a:cubicBezTo>
                      <a:cubicBezTo>
                        <a:pt x="242" y="242"/>
                        <a:pt x="131" y="0"/>
                        <a:pt x="83" y="91"/>
                      </a:cubicBezTo>
                      <a:cubicBezTo>
                        <a:pt x="0" y="257"/>
                        <a:pt x="277" y="720"/>
                        <a:pt x="291" y="94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4474816" y="1675294"/>
                  <a:ext cx="263319" cy="54899"/>
                </a:xfrm>
                <a:custGeom>
                  <a:rect b="b" l="l" r="r" t="t"/>
                  <a:pathLst>
                    <a:path extrusionOk="0" h="339" w="1626">
                      <a:moveTo>
                        <a:pt x="1625" y="339"/>
                      </a:moveTo>
                      <a:cubicBezTo>
                        <a:pt x="1230" y="201"/>
                        <a:pt x="851" y="42"/>
                        <a:pt x="429" y="0"/>
                      </a:cubicBezTo>
                      <a:cubicBezTo>
                        <a:pt x="394" y="0"/>
                        <a:pt x="1" y="22"/>
                        <a:pt x="56" y="118"/>
                      </a:cubicBezTo>
                      <a:cubicBezTo>
                        <a:pt x="119" y="236"/>
                        <a:pt x="311" y="262"/>
                        <a:pt x="429" y="271"/>
                      </a:cubicBezTo>
                      <a:cubicBezTo>
                        <a:pt x="761" y="291"/>
                        <a:pt x="1106" y="229"/>
                        <a:pt x="1431" y="3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4338136" y="1416834"/>
                  <a:ext cx="174736" cy="99433"/>
                </a:xfrm>
                <a:custGeom>
                  <a:rect b="b" l="l" r="r" t="t"/>
                  <a:pathLst>
                    <a:path extrusionOk="0" h="614" w="1079">
                      <a:moveTo>
                        <a:pt x="1046" y="614"/>
                      </a:moveTo>
                      <a:cubicBezTo>
                        <a:pt x="941" y="587"/>
                        <a:pt x="852" y="546"/>
                        <a:pt x="747" y="518"/>
                      </a:cubicBezTo>
                      <a:cubicBezTo>
                        <a:pt x="555" y="470"/>
                        <a:pt x="360" y="428"/>
                        <a:pt x="194" y="317"/>
                      </a:cubicBezTo>
                      <a:cubicBezTo>
                        <a:pt x="133" y="275"/>
                        <a:pt x="63" y="227"/>
                        <a:pt x="29" y="158"/>
                      </a:cubicBezTo>
                      <a:cubicBezTo>
                        <a:pt x="15" y="138"/>
                        <a:pt x="0" y="96"/>
                        <a:pt x="22" y="75"/>
                      </a:cubicBezTo>
                      <a:cubicBezTo>
                        <a:pt x="112" y="0"/>
                        <a:pt x="277" y="96"/>
                        <a:pt x="360" y="138"/>
                      </a:cubicBezTo>
                      <a:cubicBezTo>
                        <a:pt x="568" y="249"/>
                        <a:pt x="747" y="400"/>
                        <a:pt x="941" y="531"/>
                      </a:cubicBezTo>
                      <a:cubicBezTo>
                        <a:pt x="983" y="559"/>
                        <a:pt x="1031" y="581"/>
                        <a:pt x="1079" y="60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4456840" y="1388494"/>
                  <a:ext cx="119999" cy="162752"/>
                </a:xfrm>
                <a:custGeom>
                  <a:rect b="b" l="l" r="r" t="t"/>
                  <a:pathLst>
                    <a:path extrusionOk="0" h="1005" w="741">
                      <a:moveTo>
                        <a:pt x="603" y="900"/>
                      </a:moveTo>
                      <a:cubicBezTo>
                        <a:pt x="387" y="789"/>
                        <a:pt x="188" y="562"/>
                        <a:pt x="77" y="348"/>
                      </a:cubicBezTo>
                      <a:cubicBezTo>
                        <a:pt x="42" y="271"/>
                        <a:pt x="14" y="182"/>
                        <a:pt x="7" y="92"/>
                      </a:cubicBezTo>
                      <a:cubicBezTo>
                        <a:pt x="7" y="77"/>
                        <a:pt x="1" y="1"/>
                        <a:pt x="29" y="9"/>
                      </a:cubicBezTo>
                      <a:cubicBezTo>
                        <a:pt x="125" y="22"/>
                        <a:pt x="195" y="217"/>
                        <a:pt x="236" y="291"/>
                      </a:cubicBezTo>
                      <a:cubicBezTo>
                        <a:pt x="381" y="548"/>
                        <a:pt x="553" y="776"/>
                        <a:pt x="741" y="100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4913680" y="1196106"/>
                  <a:ext cx="88583" cy="348500"/>
                </a:xfrm>
                <a:custGeom>
                  <a:rect b="b" l="l" r="r" t="t"/>
                  <a:pathLst>
                    <a:path extrusionOk="0" h="2152" w="547">
                      <a:moveTo>
                        <a:pt x="49" y="2123"/>
                      </a:moveTo>
                      <a:cubicBezTo>
                        <a:pt x="49" y="2110"/>
                        <a:pt x="42" y="2095"/>
                        <a:pt x="42" y="2082"/>
                      </a:cubicBezTo>
                      <a:cubicBezTo>
                        <a:pt x="35" y="1944"/>
                        <a:pt x="64" y="1804"/>
                        <a:pt x="77" y="1667"/>
                      </a:cubicBezTo>
                      <a:cubicBezTo>
                        <a:pt x="90" y="1570"/>
                        <a:pt x="105" y="1466"/>
                        <a:pt x="125" y="1370"/>
                      </a:cubicBezTo>
                      <a:cubicBezTo>
                        <a:pt x="160" y="1230"/>
                        <a:pt x="195" y="1093"/>
                        <a:pt x="236" y="961"/>
                      </a:cubicBezTo>
                      <a:cubicBezTo>
                        <a:pt x="291" y="767"/>
                        <a:pt x="367" y="582"/>
                        <a:pt x="429" y="394"/>
                      </a:cubicBezTo>
                      <a:cubicBezTo>
                        <a:pt x="470" y="270"/>
                        <a:pt x="505" y="138"/>
                        <a:pt x="547" y="14"/>
                      </a:cubicBezTo>
                      <a:cubicBezTo>
                        <a:pt x="547" y="7"/>
                        <a:pt x="547" y="7"/>
                        <a:pt x="540" y="7"/>
                      </a:cubicBezTo>
                      <a:cubicBezTo>
                        <a:pt x="540" y="1"/>
                        <a:pt x="533" y="7"/>
                        <a:pt x="533" y="7"/>
                      </a:cubicBezTo>
                      <a:cubicBezTo>
                        <a:pt x="444" y="228"/>
                        <a:pt x="354" y="450"/>
                        <a:pt x="278" y="671"/>
                      </a:cubicBezTo>
                      <a:cubicBezTo>
                        <a:pt x="201" y="898"/>
                        <a:pt x="138" y="1127"/>
                        <a:pt x="90" y="1363"/>
                      </a:cubicBezTo>
                      <a:cubicBezTo>
                        <a:pt x="42" y="1590"/>
                        <a:pt x="64" y="1819"/>
                        <a:pt x="22" y="2047"/>
                      </a:cubicBezTo>
                      <a:cubicBezTo>
                        <a:pt x="14" y="2075"/>
                        <a:pt x="7" y="2095"/>
                        <a:pt x="1" y="2116"/>
                      </a:cubicBezTo>
                      <a:cubicBezTo>
                        <a:pt x="1" y="2136"/>
                        <a:pt x="7" y="2143"/>
                        <a:pt x="22" y="2151"/>
                      </a:cubicBezTo>
                      <a:cubicBezTo>
                        <a:pt x="35" y="2151"/>
                        <a:pt x="49" y="2136"/>
                        <a:pt x="49" y="21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4833032" y="1081937"/>
                  <a:ext cx="39514" cy="372954"/>
                </a:xfrm>
                <a:custGeom>
                  <a:rect b="b" l="l" r="r" t="t"/>
                  <a:pathLst>
                    <a:path extrusionOk="0" h="2303" w="244">
                      <a:moveTo>
                        <a:pt x="236" y="2267"/>
                      </a:moveTo>
                      <a:lnTo>
                        <a:pt x="139" y="1915"/>
                      </a:lnTo>
                      <a:cubicBezTo>
                        <a:pt x="97" y="1721"/>
                        <a:pt x="77" y="1535"/>
                        <a:pt x="71" y="1348"/>
                      </a:cubicBezTo>
                      <a:cubicBezTo>
                        <a:pt x="64" y="1162"/>
                        <a:pt x="71" y="975"/>
                        <a:pt x="77" y="774"/>
                      </a:cubicBezTo>
                      <a:lnTo>
                        <a:pt x="112" y="14"/>
                      </a:lnTo>
                      <a:cubicBezTo>
                        <a:pt x="112" y="7"/>
                        <a:pt x="112" y="1"/>
                        <a:pt x="105" y="1"/>
                      </a:cubicBezTo>
                      <a:cubicBezTo>
                        <a:pt x="97" y="1"/>
                        <a:pt x="97" y="7"/>
                        <a:pt x="97" y="7"/>
                      </a:cubicBezTo>
                      <a:cubicBezTo>
                        <a:pt x="71" y="132"/>
                        <a:pt x="49" y="263"/>
                        <a:pt x="36" y="387"/>
                      </a:cubicBezTo>
                      <a:cubicBezTo>
                        <a:pt x="22" y="518"/>
                        <a:pt x="22" y="643"/>
                        <a:pt x="14" y="774"/>
                      </a:cubicBezTo>
                      <a:cubicBezTo>
                        <a:pt x="1" y="968"/>
                        <a:pt x="1" y="1162"/>
                        <a:pt x="7" y="1348"/>
                      </a:cubicBezTo>
                      <a:cubicBezTo>
                        <a:pt x="22" y="1542"/>
                        <a:pt x="42" y="1728"/>
                        <a:pt x="84" y="1929"/>
                      </a:cubicBezTo>
                      <a:lnTo>
                        <a:pt x="188" y="2289"/>
                      </a:lnTo>
                      <a:cubicBezTo>
                        <a:pt x="195" y="2302"/>
                        <a:pt x="208" y="2302"/>
                        <a:pt x="222" y="2302"/>
                      </a:cubicBezTo>
                      <a:cubicBezTo>
                        <a:pt x="236" y="2295"/>
                        <a:pt x="243" y="2282"/>
                        <a:pt x="236" y="22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4711090" y="1015864"/>
                  <a:ext cx="67368" cy="315950"/>
                </a:xfrm>
                <a:custGeom>
                  <a:rect b="b" l="l" r="r" t="t"/>
                  <a:pathLst>
                    <a:path extrusionOk="0" h="1951" w="416">
                      <a:moveTo>
                        <a:pt x="409" y="1909"/>
                      </a:moveTo>
                      <a:cubicBezTo>
                        <a:pt x="319" y="1666"/>
                        <a:pt x="249" y="1417"/>
                        <a:pt x="195" y="1162"/>
                      </a:cubicBezTo>
                      <a:cubicBezTo>
                        <a:pt x="103" y="782"/>
                        <a:pt x="42" y="387"/>
                        <a:pt x="14" y="7"/>
                      </a:cubicBezTo>
                      <a:cubicBezTo>
                        <a:pt x="14" y="0"/>
                        <a:pt x="14" y="0"/>
                        <a:pt x="7" y="0"/>
                      </a:cubicBezTo>
                      <a:cubicBezTo>
                        <a:pt x="7" y="0"/>
                        <a:pt x="0" y="0"/>
                        <a:pt x="0" y="7"/>
                      </a:cubicBezTo>
                      <a:cubicBezTo>
                        <a:pt x="7" y="332"/>
                        <a:pt x="29" y="657"/>
                        <a:pt x="83" y="983"/>
                      </a:cubicBezTo>
                      <a:cubicBezTo>
                        <a:pt x="145" y="1306"/>
                        <a:pt x="243" y="1625"/>
                        <a:pt x="361" y="1928"/>
                      </a:cubicBezTo>
                      <a:cubicBezTo>
                        <a:pt x="367" y="1943"/>
                        <a:pt x="380" y="1950"/>
                        <a:pt x="394" y="1943"/>
                      </a:cubicBezTo>
                      <a:cubicBezTo>
                        <a:pt x="409" y="1937"/>
                        <a:pt x="415" y="1922"/>
                        <a:pt x="409" y="19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4554491" y="988982"/>
                  <a:ext cx="125343" cy="243076"/>
                </a:xfrm>
                <a:custGeom>
                  <a:rect b="b" l="l" r="r" t="t"/>
                  <a:pathLst>
                    <a:path extrusionOk="0" h="1501" w="774">
                      <a:moveTo>
                        <a:pt x="767" y="1459"/>
                      </a:moveTo>
                      <a:lnTo>
                        <a:pt x="42" y="14"/>
                      </a:lnTo>
                      <a:cubicBezTo>
                        <a:pt x="42" y="7"/>
                        <a:pt x="27" y="0"/>
                        <a:pt x="13" y="7"/>
                      </a:cubicBezTo>
                      <a:cubicBezTo>
                        <a:pt x="7" y="7"/>
                        <a:pt x="0" y="20"/>
                        <a:pt x="7" y="35"/>
                      </a:cubicBezTo>
                      <a:cubicBezTo>
                        <a:pt x="48" y="131"/>
                        <a:pt x="90" y="236"/>
                        <a:pt x="131" y="332"/>
                      </a:cubicBezTo>
                      <a:cubicBezTo>
                        <a:pt x="310" y="719"/>
                        <a:pt x="524" y="1099"/>
                        <a:pt x="719" y="1481"/>
                      </a:cubicBezTo>
                      <a:cubicBezTo>
                        <a:pt x="725" y="1494"/>
                        <a:pt x="738" y="1500"/>
                        <a:pt x="753" y="1494"/>
                      </a:cubicBezTo>
                      <a:cubicBezTo>
                        <a:pt x="767" y="1487"/>
                        <a:pt x="773" y="1472"/>
                        <a:pt x="767" y="1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4312549" y="1045985"/>
                  <a:ext cx="267529" cy="123400"/>
                </a:xfrm>
                <a:custGeom>
                  <a:rect b="b" l="l" r="r" t="t"/>
                  <a:pathLst>
                    <a:path extrusionOk="0" h="762" w="1652">
                      <a:moveTo>
                        <a:pt x="1632" y="705"/>
                      </a:moveTo>
                      <a:cubicBezTo>
                        <a:pt x="1610" y="699"/>
                        <a:pt x="1597" y="699"/>
                        <a:pt x="1577" y="685"/>
                      </a:cubicBezTo>
                      <a:cubicBezTo>
                        <a:pt x="1411" y="609"/>
                        <a:pt x="1272" y="478"/>
                        <a:pt x="1106" y="395"/>
                      </a:cubicBezTo>
                      <a:cubicBezTo>
                        <a:pt x="940" y="312"/>
                        <a:pt x="761" y="236"/>
                        <a:pt x="573" y="166"/>
                      </a:cubicBezTo>
                      <a:cubicBezTo>
                        <a:pt x="394" y="105"/>
                        <a:pt x="208" y="50"/>
                        <a:pt x="21" y="0"/>
                      </a:cubicBezTo>
                      <a:cubicBezTo>
                        <a:pt x="14" y="0"/>
                        <a:pt x="7" y="8"/>
                        <a:pt x="7" y="15"/>
                      </a:cubicBezTo>
                      <a:cubicBezTo>
                        <a:pt x="1" y="22"/>
                        <a:pt x="7" y="28"/>
                        <a:pt x="14" y="35"/>
                      </a:cubicBezTo>
                      <a:cubicBezTo>
                        <a:pt x="228" y="105"/>
                        <a:pt x="442" y="188"/>
                        <a:pt x="656" y="277"/>
                      </a:cubicBezTo>
                      <a:cubicBezTo>
                        <a:pt x="802" y="332"/>
                        <a:pt x="940" y="395"/>
                        <a:pt x="1079" y="456"/>
                      </a:cubicBezTo>
                      <a:lnTo>
                        <a:pt x="1610" y="755"/>
                      </a:lnTo>
                      <a:cubicBezTo>
                        <a:pt x="1625" y="762"/>
                        <a:pt x="1638" y="755"/>
                        <a:pt x="1645" y="740"/>
                      </a:cubicBezTo>
                      <a:cubicBezTo>
                        <a:pt x="1652" y="734"/>
                        <a:pt x="1645" y="714"/>
                        <a:pt x="1632" y="7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4415545" y="1208576"/>
                  <a:ext cx="237408" cy="25587"/>
                </a:xfrm>
                <a:custGeom>
                  <a:rect b="b" l="l" r="r" t="t"/>
                  <a:pathLst>
                    <a:path extrusionOk="0" h="158" w="1466">
                      <a:moveTo>
                        <a:pt x="1439" y="110"/>
                      </a:moveTo>
                      <a:cubicBezTo>
                        <a:pt x="1258" y="55"/>
                        <a:pt x="1085" y="20"/>
                        <a:pt x="906" y="13"/>
                      </a:cubicBezTo>
                      <a:cubicBezTo>
                        <a:pt x="725" y="0"/>
                        <a:pt x="546" y="20"/>
                        <a:pt x="360" y="48"/>
                      </a:cubicBezTo>
                      <a:lnTo>
                        <a:pt x="13" y="125"/>
                      </a:lnTo>
                      <a:cubicBezTo>
                        <a:pt x="0" y="125"/>
                        <a:pt x="0" y="138"/>
                        <a:pt x="0" y="144"/>
                      </a:cubicBezTo>
                      <a:cubicBezTo>
                        <a:pt x="7" y="151"/>
                        <a:pt x="13" y="158"/>
                        <a:pt x="20" y="158"/>
                      </a:cubicBezTo>
                      <a:lnTo>
                        <a:pt x="367" y="103"/>
                      </a:lnTo>
                      <a:cubicBezTo>
                        <a:pt x="553" y="83"/>
                        <a:pt x="725" y="75"/>
                        <a:pt x="900" y="83"/>
                      </a:cubicBezTo>
                      <a:cubicBezTo>
                        <a:pt x="1072" y="90"/>
                        <a:pt x="1245" y="110"/>
                        <a:pt x="1424" y="158"/>
                      </a:cubicBezTo>
                      <a:cubicBezTo>
                        <a:pt x="1439" y="158"/>
                        <a:pt x="1452" y="151"/>
                        <a:pt x="1459" y="138"/>
                      </a:cubicBezTo>
                      <a:cubicBezTo>
                        <a:pt x="1465" y="125"/>
                        <a:pt x="1452" y="110"/>
                        <a:pt x="1439" y="1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4483723" y="1289061"/>
                  <a:ext cx="260080" cy="30283"/>
                </a:xfrm>
                <a:custGeom>
                  <a:rect b="b" l="l" r="r" t="t"/>
                  <a:pathLst>
                    <a:path extrusionOk="0" h="187" w="1606">
                      <a:moveTo>
                        <a:pt x="1584" y="132"/>
                      </a:moveTo>
                      <a:cubicBezTo>
                        <a:pt x="1424" y="76"/>
                        <a:pt x="1258" y="42"/>
                        <a:pt x="1086" y="21"/>
                      </a:cubicBezTo>
                      <a:cubicBezTo>
                        <a:pt x="920" y="1"/>
                        <a:pt x="747" y="1"/>
                        <a:pt x="581" y="21"/>
                      </a:cubicBezTo>
                      <a:cubicBezTo>
                        <a:pt x="444" y="34"/>
                        <a:pt x="313" y="56"/>
                        <a:pt x="180" y="90"/>
                      </a:cubicBezTo>
                      <a:cubicBezTo>
                        <a:pt x="119" y="110"/>
                        <a:pt x="70" y="125"/>
                        <a:pt x="7" y="145"/>
                      </a:cubicBezTo>
                      <a:cubicBezTo>
                        <a:pt x="1" y="145"/>
                        <a:pt x="1" y="152"/>
                        <a:pt x="1" y="159"/>
                      </a:cubicBezTo>
                      <a:cubicBezTo>
                        <a:pt x="1" y="167"/>
                        <a:pt x="7" y="173"/>
                        <a:pt x="14" y="167"/>
                      </a:cubicBezTo>
                      <a:lnTo>
                        <a:pt x="588" y="76"/>
                      </a:lnTo>
                      <a:cubicBezTo>
                        <a:pt x="747" y="56"/>
                        <a:pt x="913" y="56"/>
                        <a:pt x="1086" y="76"/>
                      </a:cubicBezTo>
                      <a:cubicBezTo>
                        <a:pt x="1252" y="97"/>
                        <a:pt x="1411" y="132"/>
                        <a:pt x="1570" y="180"/>
                      </a:cubicBezTo>
                      <a:cubicBezTo>
                        <a:pt x="1584" y="187"/>
                        <a:pt x="1599" y="180"/>
                        <a:pt x="1599" y="167"/>
                      </a:cubicBezTo>
                      <a:cubicBezTo>
                        <a:pt x="1605" y="152"/>
                        <a:pt x="1599" y="139"/>
                        <a:pt x="1584" y="1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4576678" y="1364040"/>
                  <a:ext cx="246638" cy="51498"/>
                </a:xfrm>
                <a:custGeom>
                  <a:rect b="b" l="l" r="r" t="t"/>
                  <a:pathLst>
                    <a:path extrusionOk="0" h="318" w="1523">
                      <a:moveTo>
                        <a:pt x="1507" y="270"/>
                      </a:moveTo>
                      <a:cubicBezTo>
                        <a:pt x="1459" y="235"/>
                        <a:pt x="1411" y="208"/>
                        <a:pt x="1356" y="187"/>
                      </a:cubicBezTo>
                      <a:cubicBezTo>
                        <a:pt x="1280" y="152"/>
                        <a:pt x="1204" y="125"/>
                        <a:pt x="1121" y="104"/>
                      </a:cubicBezTo>
                      <a:cubicBezTo>
                        <a:pt x="942" y="42"/>
                        <a:pt x="754" y="14"/>
                        <a:pt x="568" y="7"/>
                      </a:cubicBezTo>
                      <a:cubicBezTo>
                        <a:pt x="387" y="1"/>
                        <a:pt x="202" y="21"/>
                        <a:pt x="14" y="42"/>
                      </a:cubicBezTo>
                      <a:cubicBezTo>
                        <a:pt x="7" y="42"/>
                        <a:pt x="1" y="49"/>
                        <a:pt x="1" y="56"/>
                      </a:cubicBezTo>
                      <a:cubicBezTo>
                        <a:pt x="1" y="62"/>
                        <a:pt x="7" y="69"/>
                        <a:pt x="14" y="69"/>
                      </a:cubicBezTo>
                      <a:cubicBezTo>
                        <a:pt x="236" y="56"/>
                        <a:pt x="457" y="56"/>
                        <a:pt x="678" y="77"/>
                      </a:cubicBezTo>
                      <a:cubicBezTo>
                        <a:pt x="824" y="90"/>
                        <a:pt x="968" y="110"/>
                        <a:pt x="1108" y="160"/>
                      </a:cubicBezTo>
                      <a:cubicBezTo>
                        <a:pt x="1182" y="180"/>
                        <a:pt x="1265" y="202"/>
                        <a:pt x="1335" y="235"/>
                      </a:cubicBezTo>
                      <a:cubicBezTo>
                        <a:pt x="1383" y="256"/>
                        <a:pt x="1431" y="276"/>
                        <a:pt x="1473" y="311"/>
                      </a:cubicBezTo>
                      <a:cubicBezTo>
                        <a:pt x="1488" y="318"/>
                        <a:pt x="1501" y="318"/>
                        <a:pt x="1514" y="304"/>
                      </a:cubicBezTo>
                      <a:cubicBezTo>
                        <a:pt x="1522" y="291"/>
                        <a:pt x="1514" y="276"/>
                        <a:pt x="1507" y="2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4465747" y="1407603"/>
                  <a:ext cx="110121" cy="140242"/>
                </a:xfrm>
                <a:custGeom>
                  <a:rect b="b" l="l" r="r" t="t"/>
                  <a:pathLst>
                    <a:path extrusionOk="0" h="866" w="680">
                      <a:moveTo>
                        <a:pt x="1" y="29"/>
                      </a:moveTo>
                      <a:cubicBezTo>
                        <a:pt x="15" y="105"/>
                        <a:pt x="42" y="167"/>
                        <a:pt x="70" y="230"/>
                      </a:cubicBezTo>
                      <a:cubicBezTo>
                        <a:pt x="118" y="313"/>
                        <a:pt x="188" y="396"/>
                        <a:pt x="249" y="472"/>
                      </a:cubicBezTo>
                      <a:cubicBezTo>
                        <a:pt x="312" y="547"/>
                        <a:pt x="374" y="616"/>
                        <a:pt x="444" y="679"/>
                      </a:cubicBezTo>
                      <a:cubicBezTo>
                        <a:pt x="513" y="747"/>
                        <a:pt x="590" y="804"/>
                        <a:pt x="664" y="859"/>
                      </a:cubicBezTo>
                      <a:cubicBezTo>
                        <a:pt x="664" y="865"/>
                        <a:pt x="673" y="865"/>
                        <a:pt x="673" y="859"/>
                      </a:cubicBezTo>
                      <a:cubicBezTo>
                        <a:pt x="679" y="859"/>
                        <a:pt x="679" y="852"/>
                        <a:pt x="673" y="852"/>
                      </a:cubicBezTo>
                      <a:lnTo>
                        <a:pt x="299" y="437"/>
                      </a:lnTo>
                      <a:cubicBezTo>
                        <a:pt x="236" y="361"/>
                        <a:pt x="166" y="284"/>
                        <a:pt x="125" y="201"/>
                      </a:cubicBezTo>
                      <a:cubicBezTo>
                        <a:pt x="92" y="147"/>
                        <a:pt x="70" y="84"/>
                        <a:pt x="57" y="22"/>
                      </a:cubicBezTo>
                      <a:cubicBezTo>
                        <a:pt x="50" y="7"/>
                        <a:pt x="35" y="1"/>
                        <a:pt x="22" y="1"/>
                      </a:cubicBezTo>
                      <a:cubicBezTo>
                        <a:pt x="9" y="1"/>
                        <a:pt x="1" y="16"/>
                        <a:pt x="1"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4369553" y="1447927"/>
                  <a:ext cx="179432" cy="86477"/>
                </a:xfrm>
                <a:custGeom>
                  <a:rect b="b" l="l" r="r" t="t"/>
                  <a:pathLst>
                    <a:path extrusionOk="0" h="534" w="1108">
                      <a:moveTo>
                        <a:pt x="1079" y="485"/>
                      </a:moveTo>
                      <a:cubicBezTo>
                        <a:pt x="1051" y="478"/>
                        <a:pt x="1024" y="472"/>
                        <a:pt x="996" y="463"/>
                      </a:cubicBezTo>
                      <a:cubicBezTo>
                        <a:pt x="926" y="437"/>
                        <a:pt x="865" y="395"/>
                        <a:pt x="802" y="367"/>
                      </a:cubicBezTo>
                      <a:lnTo>
                        <a:pt x="22" y="1"/>
                      </a:lnTo>
                      <a:cubicBezTo>
                        <a:pt x="14" y="1"/>
                        <a:pt x="7" y="1"/>
                        <a:pt x="7" y="7"/>
                      </a:cubicBezTo>
                      <a:cubicBezTo>
                        <a:pt x="0" y="15"/>
                        <a:pt x="7" y="15"/>
                        <a:pt x="7" y="22"/>
                      </a:cubicBezTo>
                      <a:lnTo>
                        <a:pt x="775" y="422"/>
                      </a:lnTo>
                      <a:lnTo>
                        <a:pt x="1072" y="533"/>
                      </a:lnTo>
                      <a:cubicBezTo>
                        <a:pt x="1086" y="533"/>
                        <a:pt x="1101" y="527"/>
                        <a:pt x="1101" y="513"/>
                      </a:cubicBezTo>
                      <a:cubicBezTo>
                        <a:pt x="1107" y="498"/>
                        <a:pt x="1092" y="485"/>
                        <a:pt x="1079" y="4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4441294" y="1531975"/>
                  <a:ext cx="145586" cy="28178"/>
                </a:xfrm>
                <a:custGeom>
                  <a:rect b="b" l="l" r="r" t="t"/>
                  <a:pathLst>
                    <a:path extrusionOk="0" h="174" w="899">
                      <a:moveTo>
                        <a:pt x="878" y="119"/>
                      </a:moveTo>
                      <a:cubicBezTo>
                        <a:pt x="760" y="84"/>
                        <a:pt x="649" y="42"/>
                        <a:pt x="533" y="21"/>
                      </a:cubicBezTo>
                      <a:cubicBezTo>
                        <a:pt x="450" y="8"/>
                        <a:pt x="374" y="1"/>
                        <a:pt x="291" y="8"/>
                      </a:cubicBezTo>
                      <a:lnTo>
                        <a:pt x="14" y="91"/>
                      </a:lnTo>
                      <a:cubicBezTo>
                        <a:pt x="7" y="91"/>
                        <a:pt x="1" y="97"/>
                        <a:pt x="7" y="104"/>
                      </a:cubicBezTo>
                      <a:cubicBezTo>
                        <a:pt x="7" y="110"/>
                        <a:pt x="14" y="119"/>
                        <a:pt x="20" y="119"/>
                      </a:cubicBezTo>
                      <a:lnTo>
                        <a:pt x="291" y="77"/>
                      </a:lnTo>
                      <a:cubicBezTo>
                        <a:pt x="374" y="69"/>
                        <a:pt x="442" y="77"/>
                        <a:pt x="518" y="91"/>
                      </a:cubicBezTo>
                      <a:cubicBezTo>
                        <a:pt x="636" y="110"/>
                        <a:pt x="747" y="139"/>
                        <a:pt x="865" y="167"/>
                      </a:cubicBezTo>
                      <a:cubicBezTo>
                        <a:pt x="878" y="173"/>
                        <a:pt x="892" y="167"/>
                        <a:pt x="898" y="152"/>
                      </a:cubicBezTo>
                      <a:cubicBezTo>
                        <a:pt x="898" y="139"/>
                        <a:pt x="892" y="125"/>
                        <a:pt x="878" y="1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4766960" y="1670759"/>
                  <a:ext cx="91012" cy="112226"/>
                </a:xfrm>
                <a:custGeom>
                  <a:rect b="b" l="l" r="r" t="t"/>
                  <a:pathLst>
                    <a:path extrusionOk="0" h="693" w="562">
                      <a:moveTo>
                        <a:pt x="555" y="651"/>
                      </a:moveTo>
                      <a:cubicBezTo>
                        <a:pt x="533" y="596"/>
                        <a:pt x="505" y="548"/>
                        <a:pt x="479" y="498"/>
                      </a:cubicBezTo>
                      <a:cubicBezTo>
                        <a:pt x="430" y="423"/>
                        <a:pt x="374" y="360"/>
                        <a:pt x="313" y="290"/>
                      </a:cubicBezTo>
                      <a:lnTo>
                        <a:pt x="29" y="0"/>
                      </a:lnTo>
                      <a:cubicBezTo>
                        <a:pt x="22" y="0"/>
                        <a:pt x="7" y="0"/>
                        <a:pt x="7" y="8"/>
                      </a:cubicBezTo>
                      <a:cubicBezTo>
                        <a:pt x="1" y="15"/>
                        <a:pt x="1" y="22"/>
                        <a:pt x="7" y="28"/>
                      </a:cubicBezTo>
                      <a:lnTo>
                        <a:pt x="284" y="319"/>
                      </a:lnTo>
                      <a:cubicBezTo>
                        <a:pt x="339" y="388"/>
                        <a:pt x="389" y="450"/>
                        <a:pt x="437" y="519"/>
                      </a:cubicBezTo>
                      <a:cubicBezTo>
                        <a:pt x="464" y="568"/>
                        <a:pt x="492" y="616"/>
                        <a:pt x="505" y="672"/>
                      </a:cubicBezTo>
                      <a:cubicBezTo>
                        <a:pt x="513" y="685"/>
                        <a:pt x="527" y="692"/>
                        <a:pt x="540" y="685"/>
                      </a:cubicBezTo>
                      <a:cubicBezTo>
                        <a:pt x="555" y="685"/>
                        <a:pt x="561" y="664"/>
                        <a:pt x="555" y="6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4894571" y="1722257"/>
                  <a:ext cx="37247" cy="122267"/>
                </a:xfrm>
                <a:custGeom>
                  <a:rect b="b" l="l" r="r" t="t"/>
                  <a:pathLst>
                    <a:path extrusionOk="0" h="755" w="230">
                      <a:moveTo>
                        <a:pt x="208" y="734"/>
                      </a:moveTo>
                      <a:cubicBezTo>
                        <a:pt x="230" y="630"/>
                        <a:pt x="223" y="533"/>
                        <a:pt x="195" y="429"/>
                      </a:cubicBezTo>
                      <a:cubicBezTo>
                        <a:pt x="160" y="278"/>
                        <a:pt x="90" y="132"/>
                        <a:pt x="29" y="14"/>
                      </a:cubicBezTo>
                      <a:cubicBezTo>
                        <a:pt x="29" y="1"/>
                        <a:pt x="16" y="1"/>
                        <a:pt x="7" y="1"/>
                      </a:cubicBezTo>
                      <a:cubicBezTo>
                        <a:pt x="1" y="7"/>
                        <a:pt x="1" y="14"/>
                        <a:pt x="1" y="29"/>
                      </a:cubicBezTo>
                      <a:cubicBezTo>
                        <a:pt x="57" y="147"/>
                        <a:pt x="119" y="291"/>
                        <a:pt x="153" y="437"/>
                      </a:cubicBezTo>
                      <a:cubicBezTo>
                        <a:pt x="167" y="533"/>
                        <a:pt x="173" y="630"/>
                        <a:pt x="153" y="719"/>
                      </a:cubicBezTo>
                      <a:cubicBezTo>
                        <a:pt x="153" y="734"/>
                        <a:pt x="160" y="747"/>
                        <a:pt x="173" y="754"/>
                      </a:cubicBezTo>
                      <a:cubicBezTo>
                        <a:pt x="188" y="754"/>
                        <a:pt x="202" y="747"/>
                        <a:pt x="208" y="7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4521941" y="1694403"/>
                  <a:ext cx="183643" cy="29150"/>
                </a:xfrm>
                <a:custGeom>
                  <a:rect b="b" l="l" r="r" t="t"/>
                  <a:pathLst>
                    <a:path extrusionOk="0" h="180" w="1134">
                      <a:moveTo>
                        <a:pt x="1114" y="125"/>
                      </a:moveTo>
                      <a:lnTo>
                        <a:pt x="1057" y="125"/>
                      </a:lnTo>
                      <a:cubicBezTo>
                        <a:pt x="891" y="96"/>
                        <a:pt x="732" y="42"/>
                        <a:pt x="566" y="20"/>
                      </a:cubicBezTo>
                      <a:cubicBezTo>
                        <a:pt x="387" y="0"/>
                        <a:pt x="201" y="7"/>
                        <a:pt x="14" y="0"/>
                      </a:cubicBezTo>
                      <a:cubicBezTo>
                        <a:pt x="7" y="0"/>
                        <a:pt x="7" y="7"/>
                        <a:pt x="0" y="13"/>
                      </a:cubicBezTo>
                      <a:cubicBezTo>
                        <a:pt x="0" y="20"/>
                        <a:pt x="7" y="28"/>
                        <a:pt x="14" y="28"/>
                      </a:cubicBezTo>
                      <a:cubicBezTo>
                        <a:pt x="269" y="42"/>
                        <a:pt x="533" y="48"/>
                        <a:pt x="782" y="96"/>
                      </a:cubicBezTo>
                      <a:cubicBezTo>
                        <a:pt x="891" y="111"/>
                        <a:pt x="996" y="138"/>
                        <a:pt x="1099" y="173"/>
                      </a:cubicBezTo>
                      <a:cubicBezTo>
                        <a:pt x="1114" y="179"/>
                        <a:pt x="1127" y="173"/>
                        <a:pt x="1134" y="159"/>
                      </a:cubicBezTo>
                      <a:cubicBezTo>
                        <a:pt x="1134" y="144"/>
                        <a:pt x="1127" y="131"/>
                        <a:pt x="1114"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4694086" y="1773917"/>
                  <a:ext cx="145910" cy="59595"/>
                </a:xfrm>
                <a:custGeom>
                  <a:rect b="b" l="l" r="r" t="t"/>
                  <a:pathLst>
                    <a:path extrusionOk="0" h="368" w="901">
                      <a:moveTo>
                        <a:pt x="865" y="0"/>
                      </a:moveTo>
                      <a:cubicBezTo>
                        <a:pt x="763" y="14"/>
                        <a:pt x="645" y="27"/>
                        <a:pt x="534" y="55"/>
                      </a:cubicBezTo>
                      <a:cubicBezTo>
                        <a:pt x="457" y="68"/>
                        <a:pt x="383" y="97"/>
                        <a:pt x="313" y="125"/>
                      </a:cubicBezTo>
                      <a:lnTo>
                        <a:pt x="9" y="332"/>
                      </a:lnTo>
                      <a:cubicBezTo>
                        <a:pt x="1" y="339"/>
                        <a:pt x="1" y="345"/>
                        <a:pt x="1" y="352"/>
                      </a:cubicBezTo>
                      <a:cubicBezTo>
                        <a:pt x="9" y="359"/>
                        <a:pt x="16" y="367"/>
                        <a:pt x="29" y="359"/>
                      </a:cubicBezTo>
                      <a:lnTo>
                        <a:pt x="348" y="193"/>
                      </a:lnTo>
                      <a:cubicBezTo>
                        <a:pt x="409" y="160"/>
                        <a:pt x="479" y="138"/>
                        <a:pt x="549" y="118"/>
                      </a:cubicBezTo>
                      <a:cubicBezTo>
                        <a:pt x="658" y="90"/>
                        <a:pt x="769" y="68"/>
                        <a:pt x="872" y="55"/>
                      </a:cubicBezTo>
                      <a:cubicBezTo>
                        <a:pt x="887" y="55"/>
                        <a:pt x="900" y="42"/>
                        <a:pt x="900" y="27"/>
                      </a:cubicBezTo>
                      <a:cubicBezTo>
                        <a:pt x="894" y="14"/>
                        <a:pt x="880" y="0"/>
                        <a:pt x="8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4958538" y="1436915"/>
                  <a:ext cx="86477" cy="264290"/>
                </a:xfrm>
                <a:custGeom>
                  <a:rect b="b" l="l" r="r" t="t"/>
                  <a:pathLst>
                    <a:path extrusionOk="0" h="1632" w="534">
                      <a:moveTo>
                        <a:pt x="55" y="1603"/>
                      </a:moveTo>
                      <a:cubicBezTo>
                        <a:pt x="77" y="1389"/>
                        <a:pt x="90" y="1162"/>
                        <a:pt x="132" y="946"/>
                      </a:cubicBezTo>
                      <a:cubicBezTo>
                        <a:pt x="152" y="802"/>
                        <a:pt x="193" y="656"/>
                        <a:pt x="250" y="518"/>
                      </a:cubicBezTo>
                      <a:lnTo>
                        <a:pt x="533" y="14"/>
                      </a:lnTo>
                      <a:cubicBezTo>
                        <a:pt x="533" y="7"/>
                        <a:pt x="533" y="0"/>
                        <a:pt x="525" y="0"/>
                      </a:cubicBezTo>
                      <a:lnTo>
                        <a:pt x="518" y="0"/>
                      </a:lnTo>
                      <a:cubicBezTo>
                        <a:pt x="457" y="103"/>
                        <a:pt x="381" y="193"/>
                        <a:pt x="318" y="298"/>
                      </a:cubicBezTo>
                      <a:cubicBezTo>
                        <a:pt x="276" y="366"/>
                        <a:pt x="243" y="435"/>
                        <a:pt x="215" y="512"/>
                      </a:cubicBezTo>
                      <a:cubicBezTo>
                        <a:pt x="160" y="649"/>
                        <a:pt x="125" y="795"/>
                        <a:pt x="97" y="940"/>
                      </a:cubicBezTo>
                      <a:cubicBezTo>
                        <a:pt x="55" y="1162"/>
                        <a:pt x="36" y="1383"/>
                        <a:pt x="1" y="1597"/>
                      </a:cubicBezTo>
                      <a:cubicBezTo>
                        <a:pt x="1" y="1610"/>
                        <a:pt x="7" y="1625"/>
                        <a:pt x="27" y="1632"/>
                      </a:cubicBezTo>
                      <a:cubicBezTo>
                        <a:pt x="42" y="1632"/>
                        <a:pt x="49" y="1618"/>
                        <a:pt x="55" y="16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4980886" y="1596752"/>
                  <a:ext cx="125667" cy="204209"/>
                </a:xfrm>
                <a:custGeom>
                  <a:rect b="b" l="l" r="r" t="t"/>
                  <a:pathLst>
                    <a:path extrusionOk="0" h="1261" w="776">
                      <a:moveTo>
                        <a:pt x="22" y="1197"/>
                      </a:moveTo>
                      <a:cubicBezTo>
                        <a:pt x="14" y="1197"/>
                        <a:pt x="7" y="1212"/>
                        <a:pt x="7" y="1219"/>
                      </a:cubicBezTo>
                      <a:cubicBezTo>
                        <a:pt x="0" y="1239"/>
                        <a:pt x="49" y="1260"/>
                        <a:pt x="90" y="1212"/>
                      </a:cubicBezTo>
                      <a:cubicBezTo>
                        <a:pt x="125" y="1177"/>
                        <a:pt x="153" y="1101"/>
                        <a:pt x="160" y="1088"/>
                      </a:cubicBezTo>
                      <a:lnTo>
                        <a:pt x="284" y="839"/>
                      </a:lnTo>
                      <a:lnTo>
                        <a:pt x="540" y="285"/>
                      </a:lnTo>
                      <a:lnTo>
                        <a:pt x="769" y="16"/>
                      </a:lnTo>
                      <a:cubicBezTo>
                        <a:pt x="775" y="9"/>
                        <a:pt x="775" y="9"/>
                        <a:pt x="769" y="1"/>
                      </a:cubicBezTo>
                      <a:lnTo>
                        <a:pt x="754" y="1"/>
                      </a:lnTo>
                      <a:lnTo>
                        <a:pt x="512" y="265"/>
                      </a:lnTo>
                      <a:lnTo>
                        <a:pt x="201" y="789"/>
                      </a:lnTo>
                      <a:lnTo>
                        <a:pt x="70" y="1046"/>
                      </a:lnTo>
                      <a:cubicBezTo>
                        <a:pt x="64" y="1059"/>
                        <a:pt x="29" y="1129"/>
                        <a:pt x="14" y="1171"/>
                      </a:cubicBezTo>
                      <a:cubicBezTo>
                        <a:pt x="14" y="1177"/>
                        <a:pt x="14" y="1191"/>
                        <a:pt x="22" y="11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4992222" y="1751245"/>
                  <a:ext cx="166963" cy="210849"/>
                </a:xfrm>
                <a:custGeom>
                  <a:rect b="b" l="l" r="r" t="t"/>
                  <a:pathLst>
                    <a:path extrusionOk="0" h="1302" w="1031">
                      <a:moveTo>
                        <a:pt x="48" y="1287"/>
                      </a:moveTo>
                      <a:lnTo>
                        <a:pt x="131" y="1162"/>
                      </a:lnTo>
                      <a:lnTo>
                        <a:pt x="345" y="839"/>
                      </a:lnTo>
                      <a:lnTo>
                        <a:pt x="616" y="527"/>
                      </a:lnTo>
                      <a:cubicBezTo>
                        <a:pt x="690" y="424"/>
                        <a:pt x="767" y="320"/>
                        <a:pt x="850" y="217"/>
                      </a:cubicBezTo>
                      <a:cubicBezTo>
                        <a:pt x="906" y="147"/>
                        <a:pt x="961" y="84"/>
                        <a:pt x="1031" y="22"/>
                      </a:cubicBezTo>
                      <a:lnTo>
                        <a:pt x="1031" y="9"/>
                      </a:lnTo>
                      <a:cubicBezTo>
                        <a:pt x="1022" y="1"/>
                        <a:pt x="1022" y="1"/>
                        <a:pt x="1016" y="9"/>
                      </a:cubicBezTo>
                      <a:cubicBezTo>
                        <a:pt x="948" y="64"/>
                        <a:pt x="885" y="125"/>
                        <a:pt x="823" y="188"/>
                      </a:cubicBezTo>
                      <a:cubicBezTo>
                        <a:pt x="732" y="285"/>
                        <a:pt x="649" y="389"/>
                        <a:pt x="566" y="492"/>
                      </a:cubicBezTo>
                      <a:lnTo>
                        <a:pt x="291" y="804"/>
                      </a:lnTo>
                      <a:lnTo>
                        <a:pt x="90" y="1136"/>
                      </a:lnTo>
                      <a:lnTo>
                        <a:pt x="13" y="1254"/>
                      </a:lnTo>
                      <a:cubicBezTo>
                        <a:pt x="0" y="1267"/>
                        <a:pt x="0" y="1280"/>
                        <a:pt x="13" y="1287"/>
                      </a:cubicBezTo>
                      <a:cubicBezTo>
                        <a:pt x="20" y="1302"/>
                        <a:pt x="42" y="1302"/>
                        <a:pt x="48" y="12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4778296" y="1567764"/>
                  <a:ext cx="199513" cy="174898"/>
                </a:xfrm>
                <a:custGeom>
                  <a:rect b="b" l="l" r="r" t="t"/>
                  <a:pathLst>
                    <a:path extrusionOk="0" h="1080" w="1232">
                      <a:moveTo>
                        <a:pt x="1223" y="1038"/>
                      </a:moveTo>
                      <a:cubicBezTo>
                        <a:pt x="1190" y="955"/>
                        <a:pt x="1140" y="878"/>
                        <a:pt x="1086" y="810"/>
                      </a:cubicBezTo>
                      <a:cubicBezTo>
                        <a:pt x="1031" y="741"/>
                        <a:pt x="968" y="671"/>
                        <a:pt x="906" y="610"/>
                      </a:cubicBezTo>
                      <a:cubicBezTo>
                        <a:pt x="782" y="485"/>
                        <a:pt x="642" y="374"/>
                        <a:pt x="498" y="271"/>
                      </a:cubicBezTo>
                      <a:cubicBezTo>
                        <a:pt x="360" y="167"/>
                        <a:pt x="201" y="84"/>
                        <a:pt x="42" y="7"/>
                      </a:cubicBezTo>
                      <a:cubicBezTo>
                        <a:pt x="29" y="1"/>
                        <a:pt x="14" y="7"/>
                        <a:pt x="7" y="14"/>
                      </a:cubicBezTo>
                      <a:cubicBezTo>
                        <a:pt x="0" y="29"/>
                        <a:pt x="7" y="42"/>
                        <a:pt x="20" y="49"/>
                      </a:cubicBezTo>
                      <a:cubicBezTo>
                        <a:pt x="201" y="160"/>
                        <a:pt x="367" y="284"/>
                        <a:pt x="526" y="415"/>
                      </a:cubicBezTo>
                      <a:cubicBezTo>
                        <a:pt x="629" y="498"/>
                        <a:pt x="734" y="588"/>
                        <a:pt x="830" y="686"/>
                      </a:cubicBezTo>
                      <a:lnTo>
                        <a:pt x="1182" y="1066"/>
                      </a:lnTo>
                      <a:cubicBezTo>
                        <a:pt x="1190" y="1079"/>
                        <a:pt x="1203" y="1079"/>
                        <a:pt x="1217" y="1073"/>
                      </a:cubicBezTo>
                      <a:cubicBezTo>
                        <a:pt x="1232" y="1066"/>
                        <a:pt x="1232" y="1051"/>
                        <a:pt x="1223" y="10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4713195" y="1467036"/>
                  <a:ext cx="207448" cy="102024"/>
                </a:xfrm>
                <a:custGeom>
                  <a:rect b="b" l="l" r="r" t="t"/>
                  <a:pathLst>
                    <a:path extrusionOk="0" h="630" w="1281">
                      <a:moveTo>
                        <a:pt x="1267" y="581"/>
                      </a:moveTo>
                      <a:cubicBezTo>
                        <a:pt x="1094" y="415"/>
                        <a:pt x="893" y="297"/>
                        <a:pt x="686" y="208"/>
                      </a:cubicBezTo>
                      <a:cubicBezTo>
                        <a:pt x="472" y="118"/>
                        <a:pt x="250" y="55"/>
                        <a:pt x="22" y="0"/>
                      </a:cubicBezTo>
                      <a:cubicBezTo>
                        <a:pt x="16" y="0"/>
                        <a:pt x="7" y="0"/>
                        <a:pt x="1" y="14"/>
                      </a:cubicBezTo>
                      <a:cubicBezTo>
                        <a:pt x="1" y="22"/>
                        <a:pt x="7" y="29"/>
                        <a:pt x="16" y="29"/>
                      </a:cubicBezTo>
                      <a:cubicBezTo>
                        <a:pt x="278" y="105"/>
                        <a:pt x="540" y="194"/>
                        <a:pt x="782" y="319"/>
                      </a:cubicBezTo>
                      <a:cubicBezTo>
                        <a:pt x="942" y="402"/>
                        <a:pt x="1094" y="492"/>
                        <a:pt x="1232" y="623"/>
                      </a:cubicBezTo>
                      <a:cubicBezTo>
                        <a:pt x="1239" y="629"/>
                        <a:pt x="1260" y="629"/>
                        <a:pt x="1267" y="623"/>
                      </a:cubicBezTo>
                      <a:cubicBezTo>
                        <a:pt x="1280" y="609"/>
                        <a:pt x="1273" y="594"/>
                        <a:pt x="1267" y="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4546394" y="1598209"/>
                  <a:ext cx="103319" cy="18947"/>
                </a:xfrm>
                <a:custGeom>
                  <a:rect b="b" l="l" r="r" t="t"/>
                  <a:pathLst>
                    <a:path extrusionOk="0" h="117" w="638">
                      <a:moveTo>
                        <a:pt x="616" y="68"/>
                      </a:moveTo>
                      <a:cubicBezTo>
                        <a:pt x="533" y="42"/>
                        <a:pt x="457" y="27"/>
                        <a:pt x="374" y="13"/>
                      </a:cubicBezTo>
                      <a:cubicBezTo>
                        <a:pt x="258" y="0"/>
                        <a:pt x="133" y="7"/>
                        <a:pt x="15" y="7"/>
                      </a:cubicBezTo>
                      <a:cubicBezTo>
                        <a:pt x="9" y="7"/>
                        <a:pt x="0" y="13"/>
                        <a:pt x="0" y="20"/>
                      </a:cubicBezTo>
                      <a:cubicBezTo>
                        <a:pt x="0" y="27"/>
                        <a:pt x="9" y="27"/>
                        <a:pt x="15" y="27"/>
                      </a:cubicBezTo>
                      <a:lnTo>
                        <a:pt x="603" y="116"/>
                      </a:lnTo>
                      <a:cubicBezTo>
                        <a:pt x="616" y="116"/>
                        <a:pt x="631" y="110"/>
                        <a:pt x="637" y="96"/>
                      </a:cubicBezTo>
                      <a:cubicBezTo>
                        <a:pt x="637" y="83"/>
                        <a:pt x="631" y="68"/>
                        <a:pt x="616" y="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4586718" y="1486145"/>
                  <a:ext cx="51660" cy="110769"/>
                </a:xfrm>
                <a:custGeom>
                  <a:rect b="b" l="l" r="r" t="t"/>
                  <a:pathLst>
                    <a:path extrusionOk="0" h="684" w="319">
                      <a:moveTo>
                        <a:pt x="312" y="642"/>
                      </a:moveTo>
                      <a:lnTo>
                        <a:pt x="181" y="352"/>
                      </a:lnTo>
                      <a:lnTo>
                        <a:pt x="50" y="20"/>
                      </a:lnTo>
                      <a:cubicBezTo>
                        <a:pt x="50" y="7"/>
                        <a:pt x="35" y="0"/>
                        <a:pt x="22" y="7"/>
                      </a:cubicBezTo>
                      <a:cubicBezTo>
                        <a:pt x="9" y="7"/>
                        <a:pt x="0" y="20"/>
                        <a:pt x="0" y="35"/>
                      </a:cubicBezTo>
                      <a:lnTo>
                        <a:pt x="133" y="374"/>
                      </a:lnTo>
                      <a:lnTo>
                        <a:pt x="271" y="671"/>
                      </a:lnTo>
                      <a:cubicBezTo>
                        <a:pt x="277" y="684"/>
                        <a:pt x="291" y="684"/>
                        <a:pt x="306" y="677"/>
                      </a:cubicBezTo>
                      <a:cubicBezTo>
                        <a:pt x="319" y="671"/>
                        <a:pt x="319" y="651"/>
                        <a:pt x="312" y="6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0"/>
                <p:cNvSpPr/>
                <p:nvPr/>
              </p:nvSpPr>
              <p:spPr>
                <a:xfrm>
                  <a:off x="4622669" y="1736832"/>
                  <a:ext cx="152226" cy="41457"/>
                </a:xfrm>
                <a:custGeom>
                  <a:rect b="b" l="l" r="r" t="t"/>
                  <a:pathLst>
                    <a:path extrusionOk="0" h="256" w="940">
                      <a:moveTo>
                        <a:pt x="913" y="15"/>
                      </a:moveTo>
                      <a:cubicBezTo>
                        <a:pt x="830" y="7"/>
                        <a:pt x="754" y="0"/>
                        <a:pt x="671" y="0"/>
                      </a:cubicBezTo>
                      <a:cubicBezTo>
                        <a:pt x="616" y="0"/>
                        <a:pt x="560" y="7"/>
                        <a:pt x="505" y="15"/>
                      </a:cubicBezTo>
                      <a:cubicBezTo>
                        <a:pt x="435" y="29"/>
                        <a:pt x="367" y="48"/>
                        <a:pt x="298" y="77"/>
                      </a:cubicBezTo>
                      <a:cubicBezTo>
                        <a:pt x="193" y="118"/>
                        <a:pt x="103" y="173"/>
                        <a:pt x="14" y="229"/>
                      </a:cubicBezTo>
                      <a:cubicBezTo>
                        <a:pt x="7" y="236"/>
                        <a:pt x="1" y="243"/>
                        <a:pt x="7" y="249"/>
                      </a:cubicBezTo>
                      <a:cubicBezTo>
                        <a:pt x="7" y="256"/>
                        <a:pt x="20" y="256"/>
                        <a:pt x="20" y="256"/>
                      </a:cubicBezTo>
                      <a:lnTo>
                        <a:pt x="518" y="77"/>
                      </a:lnTo>
                      <a:lnTo>
                        <a:pt x="913" y="63"/>
                      </a:lnTo>
                      <a:cubicBezTo>
                        <a:pt x="926" y="63"/>
                        <a:pt x="940" y="57"/>
                        <a:pt x="940" y="42"/>
                      </a:cubicBezTo>
                      <a:cubicBezTo>
                        <a:pt x="940" y="29"/>
                        <a:pt x="926" y="15"/>
                        <a:pt x="913"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4801616" y="1836427"/>
                  <a:ext cx="131335" cy="22510"/>
                </a:xfrm>
                <a:custGeom>
                  <a:rect b="b" l="l" r="r" t="t"/>
                  <a:pathLst>
                    <a:path extrusionOk="0" h="139" w="811">
                      <a:moveTo>
                        <a:pt x="789" y="84"/>
                      </a:moveTo>
                      <a:cubicBezTo>
                        <a:pt x="686" y="36"/>
                        <a:pt x="581" y="8"/>
                        <a:pt x="479" y="8"/>
                      </a:cubicBezTo>
                      <a:cubicBezTo>
                        <a:pt x="326" y="1"/>
                        <a:pt x="167" y="36"/>
                        <a:pt x="9" y="71"/>
                      </a:cubicBezTo>
                      <a:cubicBezTo>
                        <a:pt x="9" y="77"/>
                        <a:pt x="1" y="77"/>
                        <a:pt x="1" y="84"/>
                      </a:cubicBezTo>
                      <a:cubicBezTo>
                        <a:pt x="1" y="91"/>
                        <a:pt x="9" y="91"/>
                        <a:pt x="16" y="91"/>
                      </a:cubicBezTo>
                      <a:cubicBezTo>
                        <a:pt x="147" y="77"/>
                        <a:pt x="271" y="71"/>
                        <a:pt x="396" y="71"/>
                      </a:cubicBezTo>
                      <a:cubicBezTo>
                        <a:pt x="520" y="77"/>
                        <a:pt x="644" y="84"/>
                        <a:pt x="769" y="132"/>
                      </a:cubicBezTo>
                      <a:cubicBezTo>
                        <a:pt x="782" y="139"/>
                        <a:pt x="797" y="132"/>
                        <a:pt x="804" y="119"/>
                      </a:cubicBezTo>
                      <a:cubicBezTo>
                        <a:pt x="810" y="105"/>
                        <a:pt x="804" y="84"/>
                        <a:pt x="789"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4657325" y="1704281"/>
                  <a:ext cx="332630" cy="310606"/>
                </a:xfrm>
                <a:custGeom>
                  <a:rect b="b" l="l" r="r" t="t"/>
                  <a:pathLst>
                    <a:path extrusionOk="0" h="1918" w="2054">
                      <a:moveTo>
                        <a:pt x="2012" y="1902"/>
                      </a:moveTo>
                      <a:cubicBezTo>
                        <a:pt x="2012" y="1902"/>
                        <a:pt x="2020" y="1902"/>
                        <a:pt x="2020" y="1895"/>
                      </a:cubicBezTo>
                      <a:cubicBezTo>
                        <a:pt x="2033" y="1861"/>
                        <a:pt x="2027" y="1819"/>
                        <a:pt x="2033" y="1784"/>
                      </a:cubicBezTo>
                      <a:cubicBezTo>
                        <a:pt x="2053" y="1391"/>
                        <a:pt x="1896" y="1053"/>
                        <a:pt x="1638" y="782"/>
                      </a:cubicBezTo>
                      <a:cubicBezTo>
                        <a:pt x="1328" y="450"/>
                        <a:pt x="872" y="201"/>
                        <a:pt x="374" y="70"/>
                      </a:cubicBezTo>
                      <a:cubicBezTo>
                        <a:pt x="256" y="35"/>
                        <a:pt x="138" y="22"/>
                        <a:pt x="14" y="1"/>
                      </a:cubicBezTo>
                      <a:cubicBezTo>
                        <a:pt x="14" y="1"/>
                        <a:pt x="7" y="9"/>
                        <a:pt x="7" y="15"/>
                      </a:cubicBezTo>
                      <a:cubicBezTo>
                        <a:pt x="1" y="15"/>
                        <a:pt x="7" y="22"/>
                        <a:pt x="14" y="22"/>
                      </a:cubicBezTo>
                      <a:cubicBezTo>
                        <a:pt x="125" y="57"/>
                        <a:pt x="243" y="105"/>
                        <a:pt x="352" y="140"/>
                      </a:cubicBezTo>
                      <a:cubicBezTo>
                        <a:pt x="824" y="306"/>
                        <a:pt x="1273" y="527"/>
                        <a:pt x="1577" y="838"/>
                      </a:cubicBezTo>
                      <a:cubicBezTo>
                        <a:pt x="1826" y="1101"/>
                        <a:pt x="1979" y="1411"/>
                        <a:pt x="1985" y="1784"/>
                      </a:cubicBezTo>
                      <a:cubicBezTo>
                        <a:pt x="1985" y="1819"/>
                        <a:pt x="1979" y="1854"/>
                        <a:pt x="1985" y="1889"/>
                      </a:cubicBezTo>
                      <a:cubicBezTo>
                        <a:pt x="1985" y="1895"/>
                        <a:pt x="1985" y="1895"/>
                        <a:pt x="1992" y="1902"/>
                      </a:cubicBezTo>
                      <a:cubicBezTo>
                        <a:pt x="1992" y="1909"/>
                        <a:pt x="1992" y="1917"/>
                        <a:pt x="1998" y="1917"/>
                      </a:cubicBezTo>
                      <a:cubicBezTo>
                        <a:pt x="2005" y="1917"/>
                        <a:pt x="2012" y="1909"/>
                        <a:pt x="2012" y="19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0"/>
                <p:cNvSpPr/>
                <p:nvPr/>
              </p:nvSpPr>
              <p:spPr>
                <a:xfrm>
                  <a:off x="4442427" y="1493918"/>
                  <a:ext cx="418783" cy="286800"/>
                </a:xfrm>
                <a:custGeom>
                  <a:rect b="b" l="l" r="r" t="t"/>
                  <a:pathLst>
                    <a:path extrusionOk="0" h="1771" w="2586">
                      <a:moveTo>
                        <a:pt x="2579" y="1749"/>
                      </a:moveTo>
                      <a:cubicBezTo>
                        <a:pt x="2579" y="1749"/>
                        <a:pt x="2579" y="1743"/>
                        <a:pt x="2572" y="1743"/>
                      </a:cubicBezTo>
                      <a:cubicBezTo>
                        <a:pt x="2551" y="1714"/>
                        <a:pt x="2517" y="1694"/>
                        <a:pt x="2489" y="1673"/>
                      </a:cubicBezTo>
                      <a:cubicBezTo>
                        <a:pt x="2371" y="1583"/>
                        <a:pt x="2247" y="1487"/>
                        <a:pt x="2122" y="1382"/>
                      </a:cubicBezTo>
                      <a:cubicBezTo>
                        <a:pt x="1985" y="1266"/>
                        <a:pt x="1845" y="1142"/>
                        <a:pt x="1708" y="1017"/>
                      </a:cubicBezTo>
                      <a:cubicBezTo>
                        <a:pt x="1494" y="830"/>
                        <a:pt x="1273" y="651"/>
                        <a:pt x="1072" y="485"/>
                      </a:cubicBezTo>
                      <a:cubicBezTo>
                        <a:pt x="948" y="380"/>
                        <a:pt x="817" y="297"/>
                        <a:pt x="677" y="236"/>
                      </a:cubicBezTo>
                      <a:cubicBezTo>
                        <a:pt x="470" y="131"/>
                        <a:pt x="249" y="70"/>
                        <a:pt x="13" y="0"/>
                      </a:cubicBezTo>
                      <a:cubicBezTo>
                        <a:pt x="13" y="0"/>
                        <a:pt x="7" y="0"/>
                        <a:pt x="7" y="7"/>
                      </a:cubicBezTo>
                      <a:cubicBezTo>
                        <a:pt x="0" y="14"/>
                        <a:pt x="7" y="14"/>
                        <a:pt x="13" y="22"/>
                      </a:cubicBezTo>
                      <a:cubicBezTo>
                        <a:pt x="236" y="97"/>
                        <a:pt x="443" y="179"/>
                        <a:pt x="642" y="291"/>
                      </a:cubicBezTo>
                      <a:cubicBezTo>
                        <a:pt x="775" y="360"/>
                        <a:pt x="900" y="443"/>
                        <a:pt x="1016" y="546"/>
                      </a:cubicBezTo>
                      <a:cubicBezTo>
                        <a:pt x="1182" y="692"/>
                        <a:pt x="1362" y="858"/>
                        <a:pt x="1548" y="1017"/>
                      </a:cubicBezTo>
                      <a:cubicBezTo>
                        <a:pt x="1673" y="1120"/>
                        <a:pt x="1797" y="1225"/>
                        <a:pt x="1915" y="1321"/>
                      </a:cubicBezTo>
                      <a:cubicBezTo>
                        <a:pt x="2116" y="1474"/>
                        <a:pt x="2310" y="1625"/>
                        <a:pt x="2496" y="1736"/>
                      </a:cubicBezTo>
                      <a:cubicBezTo>
                        <a:pt x="2524" y="1749"/>
                        <a:pt x="2544" y="1756"/>
                        <a:pt x="2572" y="1771"/>
                      </a:cubicBezTo>
                      <a:cubicBezTo>
                        <a:pt x="2572" y="1771"/>
                        <a:pt x="2579" y="1771"/>
                        <a:pt x="2585" y="1764"/>
                      </a:cubicBezTo>
                      <a:cubicBezTo>
                        <a:pt x="2585" y="1764"/>
                        <a:pt x="2585" y="1756"/>
                        <a:pt x="2579" y="17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0"/>
                <p:cNvSpPr/>
                <p:nvPr/>
              </p:nvSpPr>
              <p:spPr>
                <a:xfrm>
                  <a:off x="4480488" y="1110925"/>
                  <a:ext cx="522896" cy="980221"/>
                </a:xfrm>
                <a:custGeom>
                  <a:rect b="b" l="l" r="r" t="t"/>
                  <a:pathLst>
                    <a:path extrusionOk="0" h="6542" w="3229">
                      <a:moveTo>
                        <a:pt x="7" y="36"/>
                      </a:moveTo>
                      <a:cubicBezTo>
                        <a:pt x="7" y="49"/>
                        <a:pt x="7" y="49"/>
                        <a:pt x="14" y="64"/>
                      </a:cubicBezTo>
                      <a:cubicBezTo>
                        <a:pt x="14" y="64"/>
                        <a:pt x="21" y="64"/>
                        <a:pt x="21" y="70"/>
                      </a:cubicBezTo>
                      <a:cubicBezTo>
                        <a:pt x="90" y="112"/>
                        <a:pt x="167" y="147"/>
                        <a:pt x="241" y="188"/>
                      </a:cubicBezTo>
                      <a:cubicBezTo>
                        <a:pt x="595" y="381"/>
                        <a:pt x="933" y="630"/>
                        <a:pt x="1245" y="920"/>
                      </a:cubicBezTo>
                      <a:cubicBezTo>
                        <a:pt x="1542" y="1197"/>
                        <a:pt x="1826" y="1516"/>
                        <a:pt x="2067" y="1854"/>
                      </a:cubicBezTo>
                      <a:cubicBezTo>
                        <a:pt x="2627" y="2621"/>
                        <a:pt x="3014" y="3520"/>
                        <a:pt x="3112" y="4385"/>
                      </a:cubicBezTo>
                      <a:cubicBezTo>
                        <a:pt x="3154" y="4730"/>
                        <a:pt x="3139" y="5097"/>
                        <a:pt x="3097" y="5463"/>
                      </a:cubicBezTo>
                      <a:cubicBezTo>
                        <a:pt x="3049" y="5830"/>
                        <a:pt x="2966" y="6188"/>
                        <a:pt x="2870" y="6527"/>
                      </a:cubicBezTo>
                      <a:lnTo>
                        <a:pt x="2876" y="6535"/>
                      </a:lnTo>
                      <a:cubicBezTo>
                        <a:pt x="2883" y="6542"/>
                        <a:pt x="2890" y="6535"/>
                        <a:pt x="2890" y="6527"/>
                      </a:cubicBezTo>
                      <a:cubicBezTo>
                        <a:pt x="3021" y="6134"/>
                        <a:pt x="3132" y="5691"/>
                        <a:pt x="3180" y="5256"/>
                      </a:cubicBezTo>
                      <a:cubicBezTo>
                        <a:pt x="3215" y="4959"/>
                        <a:pt x="3228" y="4660"/>
                        <a:pt x="3202" y="4378"/>
                      </a:cubicBezTo>
                      <a:cubicBezTo>
                        <a:pt x="3104" y="3492"/>
                        <a:pt x="2724" y="2573"/>
                        <a:pt x="2158" y="1785"/>
                      </a:cubicBezTo>
                      <a:cubicBezTo>
                        <a:pt x="1916" y="1439"/>
                        <a:pt x="1632" y="1114"/>
                        <a:pt x="1320" y="837"/>
                      </a:cubicBezTo>
                      <a:cubicBezTo>
                        <a:pt x="996" y="547"/>
                        <a:pt x="650" y="298"/>
                        <a:pt x="283" y="112"/>
                      </a:cubicBezTo>
                      <a:cubicBezTo>
                        <a:pt x="208" y="77"/>
                        <a:pt x="132" y="29"/>
                        <a:pt x="49" y="7"/>
                      </a:cubicBezTo>
                      <a:lnTo>
                        <a:pt x="42" y="1"/>
                      </a:lnTo>
                      <a:cubicBezTo>
                        <a:pt x="27" y="7"/>
                        <a:pt x="27" y="7"/>
                        <a:pt x="14" y="14"/>
                      </a:cubicBezTo>
                      <a:cubicBezTo>
                        <a:pt x="7" y="14"/>
                        <a:pt x="1" y="14"/>
                        <a:pt x="1" y="22"/>
                      </a:cubicBezTo>
                      <a:cubicBezTo>
                        <a:pt x="1" y="29"/>
                        <a:pt x="1" y="29"/>
                        <a:pt x="7"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0"/>
                <p:cNvSpPr/>
                <p:nvPr/>
              </p:nvSpPr>
              <p:spPr>
                <a:xfrm>
                  <a:off x="5153030" y="1230778"/>
                  <a:ext cx="594815" cy="787202"/>
                </a:xfrm>
                <a:custGeom>
                  <a:rect b="b" l="l" r="r" t="t"/>
                  <a:pathLst>
                    <a:path extrusionOk="0" h="4861" w="3673">
                      <a:moveTo>
                        <a:pt x="35" y="4846"/>
                      </a:moveTo>
                      <a:cubicBezTo>
                        <a:pt x="50" y="4826"/>
                        <a:pt x="57" y="4804"/>
                        <a:pt x="64" y="4777"/>
                      </a:cubicBezTo>
                      <a:cubicBezTo>
                        <a:pt x="98" y="4680"/>
                        <a:pt x="118" y="4583"/>
                        <a:pt x="140" y="4487"/>
                      </a:cubicBezTo>
                      <a:cubicBezTo>
                        <a:pt x="216" y="4210"/>
                        <a:pt x="306" y="3933"/>
                        <a:pt x="409" y="3664"/>
                      </a:cubicBezTo>
                      <a:cubicBezTo>
                        <a:pt x="631" y="3083"/>
                        <a:pt x="935" y="2537"/>
                        <a:pt x="1301" y="2040"/>
                      </a:cubicBezTo>
                      <a:cubicBezTo>
                        <a:pt x="1675" y="1542"/>
                        <a:pt x="2124" y="1105"/>
                        <a:pt x="2607" y="725"/>
                      </a:cubicBezTo>
                      <a:cubicBezTo>
                        <a:pt x="2939" y="470"/>
                        <a:pt x="3286" y="234"/>
                        <a:pt x="3651" y="48"/>
                      </a:cubicBezTo>
                      <a:cubicBezTo>
                        <a:pt x="3666" y="48"/>
                        <a:pt x="3673" y="27"/>
                        <a:pt x="3666" y="14"/>
                      </a:cubicBezTo>
                      <a:cubicBezTo>
                        <a:pt x="3659" y="7"/>
                        <a:pt x="3644" y="0"/>
                        <a:pt x="3631" y="7"/>
                      </a:cubicBezTo>
                      <a:cubicBezTo>
                        <a:pt x="3245" y="166"/>
                        <a:pt x="2871" y="365"/>
                        <a:pt x="2524" y="614"/>
                      </a:cubicBezTo>
                      <a:cubicBezTo>
                        <a:pt x="2013" y="981"/>
                        <a:pt x="1564" y="1437"/>
                        <a:pt x="1177" y="1950"/>
                      </a:cubicBezTo>
                      <a:cubicBezTo>
                        <a:pt x="797" y="2454"/>
                        <a:pt x="478" y="3014"/>
                        <a:pt x="264" y="3609"/>
                      </a:cubicBezTo>
                      <a:cubicBezTo>
                        <a:pt x="166" y="3885"/>
                        <a:pt x="92" y="4175"/>
                        <a:pt x="42" y="4466"/>
                      </a:cubicBezTo>
                      <a:cubicBezTo>
                        <a:pt x="22" y="4570"/>
                        <a:pt x="1" y="4666"/>
                        <a:pt x="1" y="4771"/>
                      </a:cubicBezTo>
                      <a:cubicBezTo>
                        <a:pt x="1" y="4797"/>
                        <a:pt x="9" y="4819"/>
                        <a:pt x="9" y="4846"/>
                      </a:cubicBezTo>
                      <a:cubicBezTo>
                        <a:pt x="9" y="4854"/>
                        <a:pt x="15" y="4860"/>
                        <a:pt x="22" y="4860"/>
                      </a:cubicBezTo>
                      <a:cubicBezTo>
                        <a:pt x="29" y="4860"/>
                        <a:pt x="35" y="4860"/>
                        <a:pt x="35" y="48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0"/>
                <p:cNvSpPr/>
                <p:nvPr/>
              </p:nvSpPr>
              <p:spPr>
                <a:xfrm>
                  <a:off x="5088253" y="1089726"/>
                  <a:ext cx="867850" cy="760320"/>
                </a:xfrm>
                <a:custGeom>
                  <a:rect b="b" l="l" r="r" t="t"/>
                  <a:pathLst>
                    <a:path extrusionOk="0" h="4695" w="5359">
                      <a:moveTo>
                        <a:pt x="732" y="4596"/>
                      </a:moveTo>
                      <a:cubicBezTo>
                        <a:pt x="1106" y="4417"/>
                        <a:pt x="1562" y="4411"/>
                        <a:pt x="2018" y="4507"/>
                      </a:cubicBezTo>
                      <a:cubicBezTo>
                        <a:pt x="2116" y="4528"/>
                        <a:pt x="2365" y="4563"/>
                        <a:pt x="2448" y="4638"/>
                      </a:cubicBezTo>
                      <a:cubicBezTo>
                        <a:pt x="2461" y="4653"/>
                        <a:pt x="2407" y="4646"/>
                        <a:pt x="2378" y="4646"/>
                      </a:cubicBezTo>
                      <a:cubicBezTo>
                        <a:pt x="2344" y="4653"/>
                        <a:pt x="2302" y="4653"/>
                        <a:pt x="2261" y="4660"/>
                      </a:cubicBezTo>
                      <a:cubicBezTo>
                        <a:pt x="2130" y="4660"/>
                        <a:pt x="1998" y="4666"/>
                        <a:pt x="1867" y="4660"/>
                      </a:cubicBezTo>
                      <a:cubicBezTo>
                        <a:pt x="1494" y="4646"/>
                        <a:pt x="1114" y="4694"/>
                        <a:pt x="732" y="4596"/>
                      </a:cubicBezTo>
                      <a:close/>
                      <a:moveTo>
                        <a:pt x="809" y="4424"/>
                      </a:moveTo>
                      <a:cubicBezTo>
                        <a:pt x="699" y="4356"/>
                        <a:pt x="630" y="4231"/>
                        <a:pt x="560" y="4134"/>
                      </a:cubicBezTo>
                      <a:cubicBezTo>
                        <a:pt x="409" y="3906"/>
                        <a:pt x="269" y="3657"/>
                        <a:pt x="167" y="3415"/>
                      </a:cubicBezTo>
                      <a:cubicBezTo>
                        <a:pt x="104" y="3269"/>
                        <a:pt x="55" y="3125"/>
                        <a:pt x="21" y="2979"/>
                      </a:cubicBezTo>
                      <a:lnTo>
                        <a:pt x="1" y="2862"/>
                      </a:lnTo>
                      <a:cubicBezTo>
                        <a:pt x="1" y="2862"/>
                        <a:pt x="215" y="3103"/>
                        <a:pt x="352" y="3325"/>
                      </a:cubicBezTo>
                      <a:cubicBezTo>
                        <a:pt x="505" y="3574"/>
                        <a:pt x="789" y="4306"/>
                        <a:pt x="809" y="4424"/>
                      </a:cubicBezTo>
                      <a:close/>
                      <a:moveTo>
                        <a:pt x="968" y="4016"/>
                      </a:moveTo>
                      <a:cubicBezTo>
                        <a:pt x="1411" y="3767"/>
                        <a:pt x="1957" y="3712"/>
                        <a:pt x="2483" y="3795"/>
                      </a:cubicBezTo>
                      <a:cubicBezTo>
                        <a:pt x="2593" y="3808"/>
                        <a:pt x="2876" y="3836"/>
                        <a:pt x="2973" y="3919"/>
                      </a:cubicBezTo>
                      <a:cubicBezTo>
                        <a:pt x="2994" y="3941"/>
                        <a:pt x="2924" y="3933"/>
                        <a:pt x="2898" y="3941"/>
                      </a:cubicBezTo>
                      <a:cubicBezTo>
                        <a:pt x="2848" y="3948"/>
                        <a:pt x="2800" y="3954"/>
                        <a:pt x="2752" y="3961"/>
                      </a:cubicBezTo>
                      <a:cubicBezTo>
                        <a:pt x="2599" y="3983"/>
                        <a:pt x="2448" y="3996"/>
                        <a:pt x="2289" y="4002"/>
                      </a:cubicBezTo>
                      <a:cubicBezTo>
                        <a:pt x="1852" y="4016"/>
                        <a:pt x="1404" y="4107"/>
                        <a:pt x="968" y="4016"/>
                      </a:cubicBezTo>
                      <a:close/>
                      <a:moveTo>
                        <a:pt x="1016" y="3900"/>
                      </a:moveTo>
                      <a:cubicBezTo>
                        <a:pt x="907" y="3802"/>
                        <a:pt x="850" y="3642"/>
                        <a:pt x="795" y="3511"/>
                      </a:cubicBezTo>
                      <a:cubicBezTo>
                        <a:pt x="664" y="3221"/>
                        <a:pt x="560" y="2911"/>
                        <a:pt x="492" y="2599"/>
                      </a:cubicBezTo>
                      <a:cubicBezTo>
                        <a:pt x="457" y="2419"/>
                        <a:pt x="435" y="2240"/>
                        <a:pt x="422" y="2066"/>
                      </a:cubicBezTo>
                      <a:cubicBezTo>
                        <a:pt x="422" y="2059"/>
                        <a:pt x="429" y="1928"/>
                        <a:pt x="429" y="1928"/>
                      </a:cubicBezTo>
                      <a:cubicBezTo>
                        <a:pt x="429" y="1928"/>
                        <a:pt x="623" y="2247"/>
                        <a:pt x="732" y="2531"/>
                      </a:cubicBezTo>
                      <a:cubicBezTo>
                        <a:pt x="857" y="2854"/>
                        <a:pt x="1023" y="3767"/>
                        <a:pt x="1016" y="3900"/>
                      </a:cubicBezTo>
                      <a:close/>
                      <a:moveTo>
                        <a:pt x="1230" y="3367"/>
                      </a:moveTo>
                      <a:cubicBezTo>
                        <a:pt x="1673" y="3048"/>
                        <a:pt x="2254" y="3007"/>
                        <a:pt x="2758" y="3042"/>
                      </a:cubicBezTo>
                      <a:cubicBezTo>
                        <a:pt x="2918" y="3048"/>
                        <a:pt x="3077" y="3077"/>
                        <a:pt x="3236" y="3111"/>
                      </a:cubicBezTo>
                      <a:cubicBezTo>
                        <a:pt x="3291" y="3125"/>
                        <a:pt x="3346" y="3138"/>
                        <a:pt x="3402" y="3166"/>
                      </a:cubicBezTo>
                      <a:cubicBezTo>
                        <a:pt x="3429" y="3173"/>
                        <a:pt x="3499" y="3179"/>
                        <a:pt x="3470" y="3194"/>
                      </a:cubicBezTo>
                      <a:cubicBezTo>
                        <a:pt x="3333" y="3291"/>
                        <a:pt x="3097" y="3249"/>
                        <a:pt x="2946" y="3269"/>
                      </a:cubicBezTo>
                      <a:cubicBezTo>
                        <a:pt x="2538" y="3319"/>
                        <a:pt x="2116" y="3428"/>
                        <a:pt x="1715" y="3374"/>
                      </a:cubicBezTo>
                      <a:cubicBezTo>
                        <a:pt x="1590" y="3360"/>
                        <a:pt x="1341" y="3422"/>
                        <a:pt x="1230" y="3367"/>
                      </a:cubicBezTo>
                      <a:close/>
                      <a:moveTo>
                        <a:pt x="1404" y="3236"/>
                      </a:moveTo>
                      <a:cubicBezTo>
                        <a:pt x="1162" y="2751"/>
                        <a:pt x="1092" y="2157"/>
                        <a:pt x="1114" y="1659"/>
                      </a:cubicBezTo>
                      <a:cubicBezTo>
                        <a:pt x="1121" y="1485"/>
                        <a:pt x="1134" y="1306"/>
                        <a:pt x="1169" y="1140"/>
                      </a:cubicBezTo>
                      <a:cubicBezTo>
                        <a:pt x="1175" y="1092"/>
                        <a:pt x="1189" y="1037"/>
                        <a:pt x="1204" y="987"/>
                      </a:cubicBezTo>
                      <a:cubicBezTo>
                        <a:pt x="1210" y="968"/>
                        <a:pt x="1217" y="898"/>
                        <a:pt x="1230" y="919"/>
                      </a:cubicBezTo>
                      <a:cubicBezTo>
                        <a:pt x="1307" y="1037"/>
                        <a:pt x="1313" y="1452"/>
                        <a:pt x="1328" y="1583"/>
                      </a:cubicBezTo>
                      <a:cubicBezTo>
                        <a:pt x="1348" y="1825"/>
                        <a:pt x="1404" y="2059"/>
                        <a:pt x="1411" y="2302"/>
                      </a:cubicBezTo>
                      <a:cubicBezTo>
                        <a:pt x="1424" y="2633"/>
                        <a:pt x="1459" y="2911"/>
                        <a:pt x="1404" y="3236"/>
                      </a:cubicBezTo>
                      <a:close/>
                      <a:moveTo>
                        <a:pt x="1708" y="2697"/>
                      </a:moveTo>
                      <a:cubicBezTo>
                        <a:pt x="2136" y="2433"/>
                        <a:pt x="2752" y="2336"/>
                        <a:pt x="3236" y="2365"/>
                      </a:cubicBezTo>
                      <a:cubicBezTo>
                        <a:pt x="3416" y="2378"/>
                        <a:pt x="3581" y="2413"/>
                        <a:pt x="3754" y="2461"/>
                      </a:cubicBezTo>
                      <a:cubicBezTo>
                        <a:pt x="3817" y="2474"/>
                        <a:pt x="3885" y="2489"/>
                        <a:pt x="3955" y="2502"/>
                      </a:cubicBezTo>
                      <a:cubicBezTo>
                        <a:pt x="3968" y="2509"/>
                        <a:pt x="4025" y="2502"/>
                        <a:pt x="4010" y="2516"/>
                      </a:cubicBezTo>
                      <a:cubicBezTo>
                        <a:pt x="3802" y="2640"/>
                        <a:pt x="3499" y="2640"/>
                        <a:pt x="3271" y="2647"/>
                      </a:cubicBezTo>
                      <a:cubicBezTo>
                        <a:pt x="2973" y="2668"/>
                        <a:pt x="2675" y="2688"/>
                        <a:pt x="2378" y="2675"/>
                      </a:cubicBezTo>
                      <a:cubicBezTo>
                        <a:pt x="2158" y="2668"/>
                        <a:pt x="1929" y="2697"/>
                        <a:pt x="1708" y="2697"/>
                      </a:cubicBezTo>
                      <a:close/>
                      <a:moveTo>
                        <a:pt x="1846" y="2599"/>
                      </a:moveTo>
                      <a:cubicBezTo>
                        <a:pt x="1750" y="2046"/>
                        <a:pt x="1778" y="1459"/>
                        <a:pt x="1916" y="933"/>
                      </a:cubicBezTo>
                      <a:cubicBezTo>
                        <a:pt x="1970" y="732"/>
                        <a:pt x="2219" y="186"/>
                        <a:pt x="2247" y="138"/>
                      </a:cubicBezTo>
                      <a:cubicBezTo>
                        <a:pt x="2254" y="116"/>
                        <a:pt x="2206" y="636"/>
                        <a:pt x="2178" y="856"/>
                      </a:cubicBezTo>
                      <a:cubicBezTo>
                        <a:pt x="2110" y="1389"/>
                        <a:pt x="2040" y="2107"/>
                        <a:pt x="1846" y="2599"/>
                      </a:cubicBezTo>
                      <a:close/>
                      <a:moveTo>
                        <a:pt x="2372" y="1998"/>
                      </a:moveTo>
                      <a:cubicBezTo>
                        <a:pt x="2483" y="1832"/>
                        <a:pt x="2558" y="1651"/>
                        <a:pt x="2641" y="1472"/>
                      </a:cubicBezTo>
                      <a:cubicBezTo>
                        <a:pt x="2780" y="1162"/>
                        <a:pt x="2918" y="891"/>
                        <a:pt x="3022" y="566"/>
                      </a:cubicBezTo>
                      <a:cubicBezTo>
                        <a:pt x="3070" y="407"/>
                        <a:pt x="3208" y="0"/>
                        <a:pt x="3173" y="42"/>
                      </a:cubicBezTo>
                      <a:cubicBezTo>
                        <a:pt x="3007" y="199"/>
                        <a:pt x="2841" y="435"/>
                        <a:pt x="2765" y="594"/>
                      </a:cubicBezTo>
                      <a:cubicBezTo>
                        <a:pt x="2551" y="1044"/>
                        <a:pt x="2442" y="1500"/>
                        <a:pt x="2372" y="1998"/>
                      </a:cubicBezTo>
                      <a:cubicBezTo>
                        <a:pt x="2359" y="2018"/>
                        <a:pt x="2344" y="2039"/>
                        <a:pt x="2324" y="2059"/>
                      </a:cubicBezTo>
                      <a:lnTo>
                        <a:pt x="2350" y="2094"/>
                      </a:lnTo>
                      <a:cubicBezTo>
                        <a:pt x="2295" y="2136"/>
                        <a:pt x="2241" y="2177"/>
                        <a:pt x="2184" y="2219"/>
                      </a:cubicBezTo>
                      <a:cubicBezTo>
                        <a:pt x="2710" y="2116"/>
                        <a:pt x="3354" y="1942"/>
                        <a:pt x="3878" y="1867"/>
                      </a:cubicBezTo>
                      <a:cubicBezTo>
                        <a:pt x="4066" y="1839"/>
                        <a:pt x="4232" y="1776"/>
                        <a:pt x="4405" y="1714"/>
                      </a:cubicBezTo>
                      <a:cubicBezTo>
                        <a:pt x="4453" y="1701"/>
                        <a:pt x="4507" y="1686"/>
                        <a:pt x="4557" y="1659"/>
                      </a:cubicBezTo>
                      <a:lnTo>
                        <a:pt x="4632" y="1610"/>
                      </a:lnTo>
                      <a:cubicBezTo>
                        <a:pt x="4570" y="1583"/>
                        <a:pt x="4466" y="1596"/>
                        <a:pt x="4411" y="1596"/>
                      </a:cubicBezTo>
                      <a:lnTo>
                        <a:pt x="3976" y="1596"/>
                      </a:lnTo>
                      <a:cubicBezTo>
                        <a:pt x="3374" y="1610"/>
                        <a:pt x="2828" y="1784"/>
                        <a:pt x="2359" y="2094"/>
                      </a:cubicBezTo>
                      <a:cubicBezTo>
                        <a:pt x="2365" y="2059"/>
                        <a:pt x="2365" y="2025"/>
                        <a:pt x="2372" y="1998"/>
                      </a:cubicBezTo>
                      <a:close/>
                      <a:moveTo>
                        <a:pt x="2815" y="1659"/>
                      </a:moveTo>
                      <a:cubicBezTo>
                        <a:pt x="3243" y="1099"/>
                        <a:pt x="3872" y="684"/>
                        <a:pt x="4570" y="511"/>
                      </a:cubicBezTo>
                      <a:cubicBezTo>
                        <a:pt x="4765" y="463"/>
                        <a:pt x="4957" y="422"/>
                        <a:pt x="5158" y="400"/>
                      </a:cubicBezTo>
                      <a:cubicBezTo>
                        <a:pt x="5206" y="400"/>
                        <a:pt x="5247" y="393"/>
                        <a:pt x="5296" y="393"/>
                      </a:cubicBezTo>
                      <a:cubicBezTo>
                        <a:pt x="5317" y="393"/>
                        <a:pt x="5359" y="373"/>
                        <a:pt x="5359" y="393"/>
                      </a:cubicBezTo>
                      <a:cubicBezTo>
                        <a:pt x="5352" y="441"/>
                        <a:pt x="5241" y="498"/>
                        <a:pt x="5199" y="524"/>
                      </a:cubicBezTo>
                      <a:cubicBezTo>
                        <a:pt x="5047" y="629"/>
                        <a:pt x="4889" y="725"/>
                        <a:pt x="4723" y="808"/>
                      </a:cubicBezTo>
                      <a:cubicBezTo>
                        <a:pt x="4322" y="1002"/>
                        <a:pt x="3935" y="1210"/>
                        <a:pt x="3527" y="1382"/>
                      </a:cubicBezTo>
                      <a:cubicBezTo>
                        <a:pt x="3298" y="1485"/>
                        <a:pt x="3049" y="1542"/>
                        <a:pt x="2822" y="16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0"/>
                <p:cNvSpPr/>
                <p:nvPr/>
              </p:nvSpPr>
              <p:spPr>
                <a:xfrm>
                  <a:off x="5005663" y="863476"/>
                  <a:ext cx="498297" cy="1115298"/>
                </a:xfrm>
                <a:custGeom>
                  <a:rect b="b" l="l" r="r" t="t"/>
                  <a:pathLst>
                    <a:path extrusionOk="0" h="6887" w="3077">
                      <a:moveTo>
                        <a:pt x="1064" y="5214"/>
                      </a:moveTo>
                      <a:cubicBezTo>
                        <a:pt x="1037" y="4736"/>
                        <a:pt x="954" y="4170"/>
                        <a:pt x="767" y="3686"/>
                      </a:cubicBezTo>
                      <a:cubicBezTo>
                        <a:pt x="684" y="3472"/>
                        <a:pt x="581" y="3264"/>
                        <a:pt x="450" y="3098"/>
                      </a:cubicBezTo>
                      <a:cubicBezTo>
                        <a:pt x="352" y="2974"/>
                        <a:pt x="249" y="2869"/>
                        <a:pt x="131" y="2787"/>
                      </a:cubicBezTo>
                      <a:cubicBezTo>
                        <a:pt x="110" y="2773"/>
                        <a:pt x="90" y="2753"/>
                        <a:pt x="68" y="2745"/>
                      </a:cubicBezTo>
                      <a:cubicBezTo>
                        <a:pt x="48" y="2738"/>
                        <a:pt x="35" y="2738"/>
                        <a:pt x="7" y="2738"/>
                      </a:cubicBezTo>
                      <a:lnTo>
                        <a:pt x="0" y="2745"/>
                      </a:lnTo>
                      <a:lnTo>
                        <a:pt x="7" y="2745"/>
                      </a:lnTo>
                      <a:cubicBezTo>
                        <a:pt x="13" y="2767"/>
                        <a:pt x="13" y="2780"/>
                        <a:pt x="27" y="2801"/>
                      </a:cubicBezTo>
                      <a:cubicBezTo>
                        <a:pt x="42" y="2821"/>
                        <a:pt x="62" y="2828"/>
                        <a:pt x="83" y="2843"/>
                      </a:cubicBezTo>
                      <a:cubicBezTo>
                        <a:pt x="193" y="2933"/>
                        <a:pt x="284" y="3044"/>
                        <a:pt x="367" y="3160"/>
                      </a:cubicBezTo>
                      <a:cubicBezTo>
                        <a:pt x="483" y="3326"/>
                        <a:pt x="574" y="3520"/>
                        <a:pt x="649" y="3727"/>
                      </a:cubicBezTo>
                      <a:cubicBezTo>
                        <a:pt x="865" y="4301"/>
                        <a:pt x="939" y="4978"/>
                        <a:pt x="954" y="5491"/>
                      </a:cubicBezTo>
                      <a:lnTo>
                        <a:pt x="989" y="6452"/>
                      </a:lnTo>
                      <a:lnTo>
                        <a:pt x="996" y="6819"/>
                      </a:lnTo>
                      <a:cubicBezTo>
                        <a:pt x="981" y="6583"/>
                        <a:pt x="878" y="6790"/>
                        <a:pt x="996" y="6867"/>
                      </a:cubicBezTo>
                      <a:lnTo>
                        <a:pt x="996" y="6873"/>
                      </a:lnTo>
                      <a:lnTo>
                        <a:pt x="996" y="6887"/>
                      </a:lnTo>
                      <a:lnTo>
                        <a:pt x="996" y="6887"/>
                      </a:lnTo>
                      <a:lnTo>
                        <a:pt x="996" y="6887"/>
                      </a:lnTo>
                      <a:lnTo>
                        <a:pt x="996" y="6867"/>
                      </a:lnTo>
                      <a:lnTo>
                        <a:pt x="996" y="6867"/>
                      </a:lnTo>
                      <a:lnTo>
                        <a:pt x="996" y="6867"/>
                      </a:lnTo>
                      <a:lnTo>
                        <a:pt x="996" y="6887"/>
                      </a:lnTo>
                      <a:cubicBezTo>
                        <a:pt x="1016" y="6887"/>
                        <a:pt x="1031" y="6887"/>
                        <a:pt x="1044" y="6880"/>
                      </a:cubicBezTo>
                      <a:cubicBezTo>
                        <a:pt x="1057" y="6887"/>
                        <a:pt x="1072" y="6887"/>
                        <a:pt x="1092" y="6887"/>
                      </a:cubicBezTo>
                      <a:lnTo>
                        <a:pt x="1092" y="6873"/>
                      </a:lnTo>
                      <a:lnTo>
                        <a:pt x="1092" y="6867"/>
                      </a:lnTo>
                      <a:cubicBezTo>
                        <a:pt x="1223" y="6790"/>
                        <a:pt x="1099" y="6561"/>
                        <a:pt x="1092" y="6860"/>
                      </a:cubicBezTo>
                      <a:lnTo>
                        <a:pt x="1092" y="6762"/>
                      </a:lnTo>
                      <a:lnTo>
                        <a:pt x="1092" y="6603"/>
                      </a:lnTo>
                      <a:cubicBezTo>
                        <a:pt x="1099" y="6245"/>
                        <a:pt x="1120" y="5906"/>
                        <a:pt x="1147" y="5574"/>
                      </a:cubicBezTo>
                      <a:cubicBezTo>
                        <a:pt x="1182" y="5042"/>
                        <a:pt x="1245" y="4537"/>
                        <a:pt x="1341" y="4039"/>
                      </a:cubicBezTo>
                      <a:cubicBezTo>
                        <a:pt x="1479" y="3313"/>
                        <a:pt x="1701" y="2607"/>
                        <a:pt x="2039" y="1874"/>
                      </a:cubicBezTo>
                      <a:cubicBezTo>
                        <a:pt x="2116" y="1701"/>
                        <a:pt x="2199" y="1529"/>
                        <a:pt x="2288" y="1356"/>
                      </a:cubicBezTo>
                      <a:cubicBezTo>
                        <a:pt x="2474" y="996"/>
                        <a:pt x="2710" y="664"/>
                        <a:pt x="2917" y="312"/>
                      </a:cubicBezTo>
                      <a:cubicBezTo>
                        <a:pt x="2972" y="223"/>
                        <a:pt x="3022" y="132"/>
                        <a:pt x="3070" y="42"/>
                      </a:cubicBezTo>
                      <a:cubicBezTo>
                        <a:pt x="3077" y="29"/>
                        <a:pt x="3070" y="15"/>
                        <a:pt x="3055" y="7"/>
                      </a:cubicBezTo>
                      <a:cubicBezTo>
                        <a:pt x="3042" y="0"/>
                        <a:pt x="3028" y="0"/>
                        <a:pt x="3022" y="15"/>
                      </a:cubicBezTo>
                      <a:cubicBezTo>
                        <a:pt x="2945" y="132"/>
                        <a:pt x="2862" y="249"/>
                        <a:pt x="2779" y="367"/>
                      </a:cubicBezTo>
                      <a:cubicBezTo>
                        <a:pt x="2662" y="546"/>
                        <a:pt x="2537" y="727"/>
                        <a:pt x="2419" y="906"/>
                      </a:cubicBezTo>
                      <a:cubicBezTo>
                        <a:pt x="2336" y="1038"/>
                        <a:pt x="2260" y="1169"/>
                        <a:pt x="2184" y="1301"/>
                      </a:cubicBezTo>
                      <a:cubicBezTo>
                        <a:pt x="2088" y="1481"/>
                        <a:pt x="2005" y="1647"/>
                        <a:pt x="1922" y="1819"/>
                      </a:cubicBezTo>
                      <a:cubicBezTo>
                        <a:pt x="1583" y="2559"/>
                        <a:pt x="1369" y="3284"/>
                        <a:pt x="1223" y="4018"/>
                      </a:cubicBezTo>
                      <a:cubicBezTo>
                        <a:pt x="1155" y="4413"/>
                        <a:pt x="1099" y="4806"/>
                        <a:pt x="1064" y="5214"/>
                      </a:cubicBezTo>
                      <a:close/>
                      <a:moveTo>
                        <a:pt x="1092" y="6867"/>
                      </a:moveTo>
                      <a:lnTo>
                        <a:pt x="1092" y="6867"/>
                      </a:lnTo>
                      <a:lnTo>
                        <a:pt x="1092" y="688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0"/>
                <p:cNvSpPr/>
                <p:nvPr/>
              </p:nvSpPr>
              <p:spPr>
                <a:xfrm>
                  <a:off x="5194812" y="591575"/>
                  <a:ext cx="589147" cy="571171"/>
                </a:xfrm>
                <a:custGeom>
                  <a:rect b="b" l="l" r="r" t="t"/>
                  <a:pathLst>
                    <a:path extrusionOk="0" h="3527" w="3638">
                      <a:moveTo>
                        <a:pt x="2164" y="608"/>
                      </a:moveTo>
                      <a:cubicBezTo>
                        <a:pt x="2164" y="608"/>
                        <a:pt x="2116" y="125"/>
                        <a:pt x="1563" y="48"/>
                      </a:cubicBezTo>
                      <a:cubicBezTo>
                        <a:pt x="1162" y="0"/>
                        <a:pt x="1162" y="540"/>
                        <a:pt x="1162" y="540"/>
                      </a:cubicBezTo>
                      <a:cubicBezTo>
                        <a:pt x="1162" y="540"/>
                        <a:pt x="878" y="208"/>
                        <a:pt x="559" y="463"/>
                      </a:cubicBezTo>
                      <a:cubicBezTo>
                        <a:pt x="118" y="823"/>
                        <a:pt x="533" y="1182"/>
                        <a:pt x="533" y="1182"/>
                      </a:cubicBezTo>
                      <a:cubicBezTo>
                        <a:pt x="533" y="1182"/>
                        <a:pt x="0" y="1251"/>
                        <a:pt x="131" y="1804"/>
                      </a:cubicBezTo>
                      <a:cubicBezTo>
                        <a:pt x="339" y="2640"/>
                        <a:pt x="983" y="2391"/>
                        <a:pt x="983" y="2391"/>
                      </a:cubicBezTo>
                      <a:cubicBezTo>
                        <a:pt x="983" y="2391"/>
                        <a:pt x="850" y="2882"/>
                        <a:pt x="1306" y="3118"/>
                      </a:cubicBezTo>
                      <a:cubicBezTo>
                        <a:pt x="1874" y="3409"/>
                        <a:pt x="2157" y="2972"/>
                        <a:pt x="2157" y="2972"/>
                      </a:cubicBezTo>
                      <a:cubicBezTo>
                        <a:pt x="2157" y="2972"/>
                        <a:pt x="2517" y="3526"/>
                        <a:pt x="3105" y="3131"/>
                      </a:cubicBezTo>
                      <a:cubicBezTo>
                        <a:pt x="3609" y="2793"/>
                        <a:pt x="3188" y="2282"/>
                        <a:pt x="3188" y="2282"/>
                      </a:cubicBezTo>
                      <a:cubicBezTo>
                        <a:pt x="3188" y="2282"/>
                        <a:pt x="3638" y="2142"/>
                        <a:pt x="3457" y="1625"/>
                      </a:cubicBezTo>
                      <a:cubicBezTo>
                        <a:pt x="3291" y="1155"/>
                        <a:pt x="2904" y="1203"/>
                        <a:pt x="2904" y="1197"/>
                      </a:cubicBezTo>
                      <a:cubicBezTo>
                        <a:pt x="3112" y="705"/>
                        <a:pt x="2524" y="186"/>
                        <a:pt x="2164" y="60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5406309" y="795299"/>
                  <a:ext cx="166963" cy="141214"/>
                </a:xfrm>
                <a:custGeom>
                  <a:rect b="b" l="l" r="r" t="t"/>
                  <a:pathLst>
                    <a:path extrusionOk="0" h="872" w="1031">
                      <a:moveTo>
                        <a:pt x="631" y="118"/>
                      </a:moveTo>
                      <a:cubicBezTo>
                        <a:pt x="880" y="242"/>
                        <a:pt x="1031" y="485"/>
                        <a:pt x="976" y="657"/>
                      </a:cubicBezTo>
                      <a:cubicBezTo>
                        <a:pt x="913" y="830"/>
                        <a:pt x="657" y="871"/>
                        <a:pt x="408" y="747"/>
                      </a:cubicBezTo>
                      <a:cubicBezTo>
                        <a:pt x="153" y="629"/>
                        <a:pt x="0" y="387"/>
                        <a:pt x="63" y="214"/>
                      </a:cubicBezTo>
                      <a:cubicBezTo>
                        <a:pt x="125" y="41"/>
                        <a:pt x="374" y="0"/>
                        <a:pt x="631" y="1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5267524" y="812141"/>
                  <a:ext cx="116599" cy="136679"/>
                </a:xfrm>
                <a:custGeom>
                  <a:rect b="b" l="l" r="r" t="t"/>
                  <a:pathLst>
                    <a:path extrusionOk="0" h="844" w="720">
                      <a:moveTo>
                        <a:pt x="505" y="20"/>
                      </a:moveTo>
                      <a:cubicBezTo>
                        <a:pt x="505" y="20"/>
                        <a:pt x="499" y="20"/>
                        <a:pt x="505" y="42"/>
                      </a:cubicBezTo>
                      <a:lnTo>
                        <a:pt x="505" y="42"/>
                      </a:lnTo>
                      <a:lnTo>
                        <a:pt x="505" y="49"/>
                      </a:lnTo>
                      <a:cubicBezTo>
                        <a:pt x="499" y="69"/>
                        <a:pt x="505" y="69"/>
                        <a:pt x="512" y="62"/>
                      </a:cubicBezTo>
                      <a:lnTo>
                        <a:pt x="499" y="75"/>
                      </a:lnTo>
                      <a:lnTo>
                        <a:pt x="492" y="75"/>
                      </a:lnTo>
                      <a:cubicBezTo>
                        <a:pt x="464" y="84"/>
                        <a:pt x="451" y="97"/>
                        <a:pt x="422" y="103"/>
                      </a:cubicBezTo>
                      <a:cubicBezTo>
                        <a:pt x="401" y="110"/>
                        <a:pt x="381" y="125"/>
                        <a:pt x="359" y="132"/>
                      </a:cubicBezTo>
                      <a:lnTo>
                        <a:pt x="298" y="173"/>
                      </a:lnTo>
                      <a:cubicBezTo>
                        <a:pt x="276" y="186"/>
                        <a:pt x="263" y="208"/>
                        <a:pt x="243" y="221"/>
                      </a:cubicBezTo>
                      <a:cubicBezTo>
                        <a:pt x="145" y="339"/>
                        <a:pt x="193" y="477"/>
                        <a:pt x="291" y="581"/>
                      </a:cubicBezTo>
                      <a:cubicBezTo>
                        <a:pt x="326" y="615"/>
                        <a:pt x="368" y="656"/>
                        <a:pt x="416" y="684"/>
                      </a:cubicBezTo>
                      <a:cubicBezTo>
                        <a:pt x="442" y="706"/>
                        <a:pt x="477" y="719"/>
                        <a:pt x="512" y="732"/>
                      </a:cubicBezTo>
                      <a:cubicBezTo>
                        <a:pt x="540" y="747"/>
                        <a:pt x="567" y="754"/>
                        <a:pt x="595" y="754"/>
                      </a:cubicBezTo>
                      <a:cubicBezTo>
                        <a:pt x="623" y="761"/>
                        <a:pt x="650" y="767"/>
                        <a:pt x="685" y="761"/>
                      </a:cubicBezTo>
                      <a:cubicBezTo>
                        <a:pt x="691" y="761"/>
                        <a:pt x="706" y="767"/>
                        <a:pt x="713" y="780"/>
                      </a:cubicBezTo>
                      <a:cubicBezTo>
                        <a:pt x="719" y="795"/>
                        <a:pt x="713" y="809"/>
                        <a:pt x="700" y="809"/>
                      </a:cubicBezTo>
                      <a:cubicBezTo>
                        <a:pt x="658" y="830"/>
                        <a:pt x="617" y="837"/>
                        <a:pt x="575" y="837"/>
                      </a:cubicBezTo>
                      <a:cubicBezTo>
                        <a:pt x="512" y="843"/>
                        <a:pt x="442" y="822"/>
                        <a:pt x="381" y="795"/>
                      </a:cubicBezTo>
                      <a:cubicBezTo>
                        <a:pt x="318" y="767"/>
                        <a:pt x="256" y="719"/>
                        <a:pt x="202" y="671"/>
                      </a:cubicBezTo>
                      <a:cubicBezTo>
                        <a:pt x="49" y="518"/>
                        <a:pt x="1" y="298"/>
                        <a:pt x="145" y="132"/>
                      </a:cubicBezTo>
                      <a:cubicBezTo>
                        <a:pt x="174" y="110"/>
                        <a:pt x="193" y="84"/>
                        <a:pt x="222" y="69"/>
                      </a:cubicBezTo>
                      <a:cubicBezTo>
                        <a:pt x="250" y="49"/>
                        <a:pt x="285" y="34"/>
                        <a:pt x="311" y="27"/>
                      </a:cubicBezTo>
                      <a:cubicBezTo>
                        <a:pt x="339" y="20"/>
                        <a:pt x="368" y="7"/>
                        <a:pt x="401" y="7"/>
                      </a:cubicBezTo>
                      <a:cubicBezTo>
                        <a:pt x="422" y="1"/>
                        <a:pt x="442" y="1"/>
                        <a:pt x="464" y="7"/>
                      </a:cubicBezTo>
                      <a:cubicBezTo>
                        <a:pt x="477" y="7"/>
                        <a:pt x="492" y="1"/>
                        <a:pt x="499" y="7"/>
                      </a:cubicBezTo>
                      <a:cubicBezTo>
                        <a:pt x="512" y="27"/>
                        <a:pt x="512" y="20"/>
                        <a:pt x="505" y="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5388495" y="957565"/>
                  <a:ext cx="131011" cy="111093"/>
                </a:xfrm>
                <a:custGeom>
                  <a:rect b="b" l="l" r="r" t="t"/>
                  <a:pathLst>
                    <a:path extrusionOk="0" h="686" w="809">
                      <a:moveTo>
                        <a:pt x="125" y="48"/>
                      </a:moveTo>
                      <a:cubicBezTo>
                        <a:pt x="125" y="42"/>
                        <a:pt x="118" y="28"/>
                        <a:pt x="125" y="63"/>
                      </a:cubicBezTo>
                      <a:cubicBezTo>
                        <a:pt x="125" y="70"/>
                        <a:pt x="118" y="77"/>
                        <a:pt x="118" y="83"/>
                      </a:cubicBezTo>
                      <a:cubicBezTo>
                        <a:pt x="104" y="118"/>
                        <a:pt x="104" y="153"/>
                        <a:pt x="104" y="188"/>
                      </a:cubicBezTo>
                      <a:cubicBezTo>
                        <a:pt x="110" y="236"/>
                        <a:pt x="138" y="291"/>
                        <a:pt x="167" y="339"/>
                      </a:cubicBezTo>
                      <a:cubicBezTo>
                        <a:pt x="208" y="395"/>
                        <a:pt x="250" y="443"/>
                        <a:pt x="304" y="485"/>
                      </a:cubicBezTo>
                      <a:cubicBezTo>
                        <a:pt x="339" y="513"/>
                        <a:pt x="374" y="540"/>
                        <a:pt x="409" y="554"/>
                      </a:cubicBezTo>
                      <a:cubicBezTo>
                        <a:pt x="464" y="581"/>
                        <a:pt x="525" y="588"/>
                        <a:pt x="581" y="588"/>
                      </a:cubicBezTo>
                      <a:cubicBezTo>
                        <a:pt x="649" y="581"/>
                        <a:pt x="713" y="561"/>
                        <a:pt x="767" y="540"/>
                      </a:cubicBezTo>
                      <a:cubicBezTo>
                        <a:pt x="774" y="533"/>
                        <a:pt x="795" y="533"/>
                        <a:pt x="802" y="546"/>
                      </a:cubicBezTo>
                      <a:cubicBezTo>
                        <a:pt x="809" y="561"/>
                        <a:pt x="802" y="574"/>
                        <a:pt x="789" y="581"/>
                      </a:cubicBezTo>
                      <a:cubicBezTo>
                        <a:pt x="719" y="629"/>
                        <a:pt x="643" y="664"/>
                        <a:pt x="553" y="679"/>
                      </a:cubicBezTo>
                      <a:cubicBezTo>
                        <a:pt x="498" y="686"/>
                        <a:pt x="435" y="679"/>
                        <a:pt x="374" y="657"/>
                      </a:cubicBezTo>
                      <a:cubicBezTo>
                        <a:pt x="318" y="637"/>
                        <a:pt x="263" y="603"/>
                        <a:pt x="208" y="554"/>
                      </a:cubicBezTo>
                      <a:cubicBezTo>
                        <a:pt x="138" y="491"/>
                        <a:pt x="77" y="408"/>
                        <a:pt x="36" y="325"/>
                      </a:cubicBezTo>
                      <a:cubicBezTo>
                        <a:pt x="14" y="277"/>
                        <a:pt x="1" y="229"/>
                        <a:pt x="1" y="181"/>
                      </a:cubicBezTo>
                      <a:cubicBezTo>
                        <a:pt x="1" y="125"/>
                        <a:pt x="14" y="77"/>
                        <a:pt x="49" y="35"/>
                      </a:cubicBezTo>
                      <a:cubicBezTo>
                        <a:pt x="55" y="28"/>
                        <a:pt x="55" y="15"/>
                        <a:pt x="69" y="15"/>
                      </a:cubicBezTo>
                      <a:cubicBezTo>
                        <a:pt x="118" y="7"/>
                        <a:pt x="77" y="0"/>
                        <a:pt x="77" y="15"/>
                      </a:cubicBezTo>
                      <a:cubicBezTo>
                        <a:pt x="77" y="15"/>
                        <a:pt x="84" y="22"/>
                        <a:pt x="97" y="28"/>
                      </a:cubicBezTo>
                      <a:lnTo>
                        <a:pt x="104" y="28"/>
                      </a:lnTo>
                      <a:lnTo>
                        <a:pt x="104" y="35"/>
                      </a:lnTo>
                      <a:cubicBezTo>
                        <a:pt x="118" y="57"/>
                        <a:pt x="125" y="48"/>
                        <a:pt x="125"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5370519" y="874812"/>
                  <a:ext cx="112226" cy="82915"/>
                </a:xfrm>
                <a:custGeom>
                  <a:rect b="b" l="l" r="r" t="t"/>
                  <a:pathLst>
                    <a:path extrusionOk="0" h="512" w="693">
                      <a:moveTo>
                        <a:pt x="55" y="0"/>
                      </a:moveTo>
                      <a:cubicBezTo>
                        <a:pt x="49" y="0"/>
                        <a:pt x="49" y="0"/>
                        <a:pt x="35" y="7"/>
                      </a:cubicBezTo>
                      <a:lnTo>
                        <a:pt x="35" y="13"/>
                      </a:lnTo>
                      <a:cubicBezTo>
                        <a:pt x="0" y="77"/>
                        <a:pt x="0" y="145"/>
                        <a:pt x="22" y="214"/>
                      </a:cubicBezTo>
                      <a:cubicBezTo>
                        <a:pt x="35" y="256"/>
                        <a:pt x="55" y="297"/>
                        <a:pt x="90" y="339"/>
                      </a:cubicBezTo>
                      <a:cubicBezTo>
                        <a:pt x="132" y="387"/>
                        <a:pt x="188" y="428"/>
                        <a:pt x="256" y="463"/>
                      </a:cubicBezTo>
                      <a:cubicBezTo>
                        <a:pt x="326" y="491"/>
                        <a:pt x="402" y="511"/>
                        <a:pt x="470" y="505"/>
                      </a:cubicBezTo>
                      <a:cubicBezTo>
                        <a:pt x="540" y="505"/>
                        <a:pt x="609" y="485"/>
                        <a:pt x="671" y="450"/>
                      </a:cubicBezTo>
                      <a:cubicBezTo>
                        <a:pt x="686" y="443"/>
                        <a:pt x="692" y="428"/>
                        <a:pt x="686" y="415"/>
                      </a:cubicBezTo>
                      <a:cubicBezTo>
                        <a:pt x="677" y="402"/>
                        <a:pt x="664" y="393"/>
                        <a:pt x="651" y="402"/>
                      </a:cubicBezTo>
                      <a:cubicBezTo>
                        <a:pt x="588" y="422"/>
                        <a:pt x="526" y="422"/>
                        <a:pt x="463" y="422"/>
                      </a:cubicBezTo>
                      <a:cubicBezTo>
                        <a:pt x="409" y="415"/>
                        <a:pt x="346" y="402"/>
                        <a:pt x="284" y="374"/>
                      </a:cubicBezTo>
                      <a:cubicBezTo>
                        <a:pt x="215" y="345"/>
                        <a:pt x="153" y="291"/>
                        <a:pt x="118" y="228"/>
                      </a:cubicBezTo>
                      <a:cubicBezTo>
                        <a:pt x="105" y="201"/>
                        <a:pt x="90" y="179"/>
                        <a:pt x="83" y="153"/>
                      </a:cubicBezTo>
                      <a:cubicBezTo>
                        <a:pt x="70" y="118"/>
                        <a:pt x="64" y="77"/>
                        <a:pt x="70" y="35"/>
                      </a:cubicBezTo>
                      <a:cubicBezTo>
                        <a:pt x="70" y="28"/>
                        <a:pt x="77" y="28"/>
                        <a:pt x="77" y="20"/>
                      </a:cubicBezTo>
                      <a:cubicBezTo>
                        <a:pt x="70" y="13"/>
                        <a:pt x="70" y="13"/>
                        <a:pt x="64" y="7"/>
                      </a:cubicBezTo>
                      <a:lnTo>
                        <a:pt x="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5527118" y="983314"/>
                  <a:ext cx="160323" cy="79676"/>
                </a:xfrm>
                <a:custGeom>
                  <a:rect b="b" l="l" r="r" t="t"/>
                  <a:pathLst>
                    <a:path extrusionOk="0" h="492" w="990">
                      <a:moveTo>
                        <a:pt x="29" y="132"/>
                      </a:moveTo>
                      <a:cubicBezTo>
                        <a:pt x="22" y="138"/>
                        <a:pt x="16" y="138"/>
                        <a:pt x="16" y="153"/>
                      </a:cubicBezTo>
                      <a:cubicBezTo>
                        <a:pt x="1" y="201"/>
                        <a:pt x="51" y="256"/>
                        <a:pt x="99" y="298"/>
                      </a:cubicBezTo>
                      <a:cubicBezTo>
                        <a:pt x="119" y="326"/>
                        <a:pt x="154" y="346"/>
                        <a:pt x="182" y="367"/>
                      </a:cubicBezTo>
                      <a:cubicBezTo>
                        <a:pt x="230" y="402"/>
                        <a:pt x="285" y="422"/>
                        <a:pt x="319" y="437"/>
                      </a:cubicBezTo>
                      <a:cubicBezTo>
                        <a:pt x="472" y="492"/>
                        <a:pt x="638" y="485"/>
                        <a:pt x="769" y="415"/>
                      </a:cubicBezTo>
                      <a:cubicBezTo>
                        <a:pt x="811" y="395"/>
                        <a:pt x="845" y="367"/>
                        <a:pt x="872" y="339"/>
                      </a:cubicBezTo>
                      <a:cubicBezTo>
                        <a:pt x="922" y="291"/>
                        <a:pt x="955" y="236"/>
                        <a:pt x="977" y="173"/>
                      </a:cubicBezTo>
                      <a:cubicBezTo>
                        <a:pt x="983" y="125"/>
                        <a:pt x="990" y="84"/>
                        <a:pt x="983" y="35"/>
                      </a:cubicBezTo>
                      <a:cubicBezTo>
                        <a:pt x="983" y="14"/>
                        <a:pt x="970" y="1"/>
                        <a:pt x="955" y="1"/>
                      </a:cubicBezTo>
                      <a:cubicBezTo>
                        <a:pt x="942" y="1"/>
                        <a:pt x="928" y="14"/>
                        <a:pt x="928" y="29"/>
                      </a:cubicBezTo>
                      <a:cubicBezTo>
                        <a:pt x="922" y="70"/>
                        <a:pt x="907" y="105"/>
                        <a:pt x="894" y="138"/>
                      </a:cubicBezTo>
                      <a:cubicBezTo>
                        <a:pt x="872" y="180"/>
                        <a:pt x="839" y="221"/>
                        <a:pt x="797" y="256"/>
                      </a:cubicBezTo>
                      <a:cubicBezTo>
                        <a:pt x="776" y="278"/>
                        <a:pt x="748" y="298"/>
                        <a:pt x="714" y="313"/>
                      </a:cubicBezTo>
                      <a:cubicBezTo>
                        <a:pt x="610" y="367"/>
                        <a:pt x="472" y="381"/>
                        <a:pt x="354" y="339"/>
                      </a:cubicBezTo>
                      <a:cubicBezTo>
                        <a:pt x="313" y="326"/>
                        <a:pt x="271" y="304"/>
                        <a:pt x="223" y="284"/>
                      </a:cubicBezTo>
                      <a:cubicBezTo>
                        <a:pt x="195" y="271"/>
                        <a:pt x="167" y="256"/>
                        <a:pt x="147" y="236"/>
                      </a:cubicBezTo>
                      <a:cubicBezTo>
                        <a:pt x="105" y="215"/>
                        <a:pt x="84" y="173"/>
                        <a:pt x="64" y="147"/>
                      </a:cubicBezTo>
                      <a:cubicBezTo>
                        <a:pt x="51" y="132"/>
                        <a:pt x="51" y="138"/>
                        <a:pt x="36" y="132"/>
                      </a:cubicBezTo>
                      <a:lnTo>
                        <a:pt x="36" y="1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5559668" y="896998"/>
                  <a:ext cx="84372" cy="88583"/>
                </a:xfrm>
                <a:custGeom>
                  <a:rect b="b" l="l" r="r" t="t"/>
                  <a:pathLst>
                    <a:path extrusionOk="0" h="547" w="521">
                      <a:moveTo>
                        <a:pt x="422" y="8"/>
                      </a:moveTo>
                      <a:lnTo>
                        <a:pt x="430" y="8"/>
                      </a:lnTo>
                      <a:cubicBezTo>
                        <a:pt x="437" y="8"/>
                        <a:pt x="444" y="16"/>
                        <a:pt x="450" y="22"/>
                      </a:cubicBezTo>
                      <a:cubicBezTo>
                        <a:pt x="485" y="57"/>
                        <a:pt x="505" y="99"/>
                        <a:pt x="513" y="147"/>
                      </a:cubicBezTo>
                      <a:cubicBezTo>
                        <a:pt x="520" y="195"/>
                        <a:pt x="520" y="237"/>
                        <a:pt x="505" y="285"/>
                      </a:cubicBezTo>
                      <a:cubicBezTo>
                        <a:pt x="485" y="389"/>
                        <a:pt x="409" y="485"/>
                        <a:pt x="333" y="520"/>
                      </a:cubicBezTo>
                      <a:cubicBezTo>
                        <a:pt x="284" y="540"/>
                        <a:pt x="236" y="547"/>
                        <a:pt x="182" y="540"/>
                      </a:cubicBezTo>
                      <a:cubicBezTo>
                        <a:pt x="147" y="540"/>
                        <a:pt x="112" y="534"/>
                        <a:pt x="77" y="527"/>
                      </a:cubicBezTo>
                      <a:cubicBezTo>
                        <a:pt x="64" y="520"/>
                        <a:pt x="49" y="514"/>
                        <a:pt x="42" y="505"/>
                      </a:cubicBezTo>
                      <a:cubicBezTo>
                        <a:pt x="16" y="499"/>
                        <a:pt x="1" y="479"/>
                        <a:pt x="7" y="457"/>
                      </a:cubicBezTo>
                      <a:cubicBezTo>
                        <a:pt x="16" y="437"/>
                        <a:pt x="35" y="422"/>
                        <a:pt x="57" y="431"/>
                      </a:cubicBezTo>
                      <a:lnTo>
                        <a:pt x="105" y="431"/>
                      </a:lnTo>
                      <a:cubicBezTo>
                        <a:pt x="140" y="437"/>
                        <a:pt x="173" y="444"/>
                        <a:pt x="201" y="437"/>
                      </a:cubicBezTo>
                      <a:cubicBezTo>
                        <a:pt x="236" y="437"/>
                        <a:pt x="264" y="431"/>
                        <a:pt x="291" y="416"/>
                      </a:cubicBezTo>
                      <a:cubicBezTo>
                        <a:pt x="347" y="396"/>
                        <a:pt x="402" y="333"/>
                        <a:pt x="422" y="256"/>
                      </a:cubicBezTo>
                      <a:cubicBezTo>
                        <a:pt x="437" y="215"/>
                        <a:pt x="444" y="173"/>
                        <a:pt x="437" y="132"/>
                      </a:cubicBezTo>
                      <a:cubicBezTo>
                        <a:pt x="430" y="105"/>
                        <a:pt x="422" y="77"/>
                        <a:pt x="409" y="57"/>
                      </a:cubicBezTo>
                      <a:cubicBezTo>
                        <a:pt x="409" y="49"/>
                        <a:pt x="402" y="49"/>
                        <a:pt x="402" y="42"/>
                      </a:cubicBezTo>
                      <a:cubicBezTo>
                        <a:pt x="396" y="16"/>
                        <a:pt x="396" y="49"/>
                        <a:pt x="409" y="22"/>
                      </a:cubicBezTo>
                      <a:lnTo>
                        <a:pt x="409" y="16"/>
                      </a:lnTo>
                      <a:lnTo>
                        <a:pt x="415" y="16"/>
                      </a:lnTo>
                      <a:cubicBezTo>
                        <a:pt x="430" y="8"/>
                        <a:pt x="415" y="1"/>
                        <a:pt x="422"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a:off x="5641449" y="810845"/>
                  <a:ext cx="79676" cy="109959"/>
                </a:xfrm>
                <a:custGeom>
                  <a:rect b="b" l="l" r="r" t="t"/>
                  <a:pathLst>
                    <a:path extrusionOk="0" h="679" w="492">
                      <a:moveTo>
                        <a:pt x="0" y="28"/>
                      </a:moveTo>
                      <a:cubicBezTo>
                        <a:pt x="8" y="35"/>
                        <a:pt x="0" y="35"/>
                        <a:pt x="8" y="42"/>
                      </a:cubicBezTo>
                      <a:cubicBezTo>
                        <a:pt x="22" y="50"/>
                        <a:pt x="28" y="50"/>
                        <a:pt x="42" y="57"/>
                      </a:cubicBezTo>
                      <a:cubicBezTo>
                        <a:pt x="91" y="70"/>
                        <a:pt x="139" y="98"/>
                        <a:pt x="181" y="125"/>
                      </a:cubicBezTo>
                      <a:cubicBezTo>
                        <a:pt x="249" y="160"/>
                        <a:pt x="312" y="216"/>
                        <a:pt x="347" y="277"/>
                      </a:cubicBezTo>
                      <a:cubicBezTo>
                        <a:pt x="382" y="347"/>
                        <a:pt x="388" y="423"/>
                        <a:pt x="332" y="506"/>
                      </a:cubicBezTo>
                      <a:lnTo>
                        <a:pt x="242" y="609"/>
                      </a:lnTo>
                      <a:cubicBezTo>
                        <a:pt x="229" y="623"/>
                        <a:pt x="229" y="637"/>
                        <a:pt x="236" y="657"/>
                      </a:cubicBezTo>
                      <a:cubicBezTo>
                        <a:pt x="242" y="672"/>
                        <a:pt x="264" y="679"/>
                        <a:pt x="277" y="664"/>
                      </a:cubicBezTo>
                      <a:cubicBezTo>
                        <a:pt x="290" y="664"/>
                        <a:pt x="305" y="657"/>
                        <a:pt x="319" y="657"/>
                      </a:cubicBezTo>
                      <a:cubicBezTo>
                        <a:pt x="332" y="651"/>
                        <a:pt x="347" y="637"/>
                        <a:pt x="360" y="631"/>
                      </a:cubicBezTo>
                      <a:cubicBezTo>
                        <a:pt x="367" y="623"/>
                        <a:pt x="382" y="616"/>
                        <a:pt x="388" y="603"/>
                      </a:cubicBezTo>
                      <a:cubicBezTo>
                        <a:pt x="402" y="596"/>
                        <a:pt x="408" y="581"/>
                        <a:pt x="415" y="568"/>
                      </a:cubicBezTo>
                      <a:cubicBezTo>
                        <a:pt x="491" y="443"/>
                        <a:pt x="485" y="325"/>
                        <a:pt x="415" y="229"/>
                      </a:cubicBezTo>
                      <a:cubicBezTo>
                        <a:pt x="388" y="181"/>
                        <a:pt x="340" y="140"/>
                        <a:pt x="290" y="105"/>
                      </a:cubicBezTo>
                      <a:cubicBezTo>
                        <a:pt x="216" y="57"/>
                        <a:pt x="133" y="22"/>
                        <a:pt x="50" y="15"/>
                      </a:cubicBezTo>
                      <a:cubicBezTo>
                        <a:pt x="35" y="9"/>
                        <a:pt x="22" y="0"/>
                        <a:pt x="15" y="9"/>
                      </a:cubicBezTo>
                      <a:cubicBezTo>
                        <a:pt x="0" y="15"/>
                        <a:pt x="8" y="15"/>
                        <a:pt x="0" y="22"/>
                      </a:cubicBezTo>
                      <a:lnTo>
                        <a:pt x="0" y="2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a:off x="5503798" y="765177"/>
                  <a:ext cx="97489" cy="88583"/>
                </a:xfrm>
                <a:custGeom>
                  <a:rect b="b" l="l" r="r" t="t"/>
                  <a:pathLst>
                    <a:path extrusionOk="0" h="547" w="602">
                      <a:moveTo>
                        <a:pt x="7" y="48"/>
                      </a:moveTo>
                      <a:cubicBezTo>
                        <a:pt x="20" y="48"/>
                        <a:pt x="35" y="55"/>
                        <a:pt x="55" y="55"/>
                      </a:cubicBezTo>
                      <a:lnTo>
                        <a:pt x="70" y="55"/>
                      </a:lnTo>
                      <a:cubicBezTo>
                        <a:pt x="103" y="55"/>
                        <a:pt x="132" y="62"/>
                        <a:pt x="166" y="62"/>
                      </a:cubicBezTo>
                      <a:cubicBezTo>
                        <a:pt x="208" y="75"/>
                        <a:pt x="256" y="90"/>
                        <a:pt x="298" y="116"/>
                      </a:cubicBezTo>
                      <a:cubicBezTo>
                        <a:pt x="380" y="158"/>
                        <a:pt x="457" y="227"/>
                        <a:pt x="492" y="317"/>
                      </a:cubicBezTo>
                      <a:cubicBezTo>
                        <a:pt x="498" y="339"/>
                        <a:pt x="505" y="352"/>
                        <a:pt x="505" y="374"/>
                      </a:cubicBezTo>
                      <a:cubicBezTo>
                        <a:pt x="505" y="380"/>
                        <a:pt x="512" y="393"/>
                        <a:pt x="512" y="400"/>
                      </a:cubicBezTo>
                      <a:cubicBezTo>
                        <a:pt x="512" y="428"/>
                        <a:pt x="512" y="448"/>
                        <a:pt x="518" y="476"/>
                      </a:cubicBezTo>
                      <a:lnTo>
                        <a:pt x="518" y="511"/>
                      </a:lnTo>
                      <a:cubicBezTo>
                        <a:pt x="518" y="525"/>
                        <a:pt x="533" y="539"/>
                        <a:pt x="546" y="539"/>
                      </a:cubicBezTo>
                      <a:cubicBezTo>
                        <a:pt x="560" y="546"/>
                        <a:pt x="568" y="531"/>
                        <a:pt x="575" y="518"/>
                      </a:cubicBezTo>
                      <a:cubicBezTo>
                        <a:pt x="575" y="505"/>
                        <a:pt x="581" y="498"/>
                        <a:pt x="588" y="483"/>
                      </a:cubicBezTo>
                      <a:cubicBezTo>
                        <a:pt x="595" y="448"/>
                        <a:pt x="601" y="422"/>
                        <a:pt x="601" y="387"/>
                      </a:cubicBezTo>
                      <a:cubicBezTo>
                        <a:pt x="601" y="352"/>
                        <a:pt x="588" y="317"/>
                        <a:pt x="575" y="282"/>
                      </a:cubicBezTo>
                      <a:cubicBezTo>
                        <a:pt x="527" y="173"/>
                        <a:pt x="435" y="90"/>
                        <a:pt x="326" y="42"/>
                      </a:cubicBezTo>
                      <a:cubicBezTo>
                        <a:pt x="278" y="20"/>
                        <a:pt x="221" y="7"/>
                        <a:pt x="166" y="0"/>
                      </a:cubicBezTo>
                      <a:cubicBezTo>
                        <a:pt x="132" y="0"/>
                        <a:pt x="97" y="0"/>
                        <a:pt x="62" y="7"/>
                      </a:cubicBezTo>
                      <a:cubicBezTo>
                        <a:pt x="55" y="7"/>
                        <a:pt x="49" y="7"/>
                        <a:pt x="42" y="13"/>
                      </a:cubicBezTo>
                      <a:cubicBezTo>
                        <a:pt x="29" y="20"/>
                        <a:pt x="20" y="27"/>
                        <a:pt x="7" y="42"/>
                      </a:cubicBezTo>
                      <a:lnTo>
                        <a:pt x="1" y="4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5454568" y="694408"/>
                  <a:ext cx="180242" cy="88583"/>
                </a:xfrm>
                <a:custGeom>
                  <a:rect b="b" l="l" r="r" t="t"/>
                  <a:pathLst>
                    <a:path extrusionOk="0" h="547" w="1113">
                      <a:moveTo>
                        <a:pt x="1" y="160"/>
                      </a:moveTo>
                      <a:cubicBezTo>
                        <a:pt x="14" y="167"/>
                        <a:pt x="14" y="173"/>
                        <a:pt x="21" y="173"/>
                      </a:cubicBezTo>
                      <a:cubicBezTo>
                        <a:pt x="27" y="173"/>
                        <a:pt x="34" y="167"/>
                        <a:pt x="34" y="167"/>
                      </a:cubicBezTo>
                      <a:cubicBezTo>
                        <a:pt x="110" y="138"/>
                        <a:pt x="180" y="105"/>
                        <a:pt x="263" y="90"/>
                      </a:cubicBezTo>
                      <a:cubicBezTo>
                        <a:pt x="353" y="70"/>
                        <a:pt x="457" y="84"/>
                        <a:pt x="547" y="119"/>
                      </a:cubicBezTo>
                      <a:cubicBezTo>
                        <a:pt x="643" y="153"/>
                        <a:pt x="733" y="202"/>
                        <a:pt x="816" y="256"/>
                      </a:cubicBezTo>
                      <a:lnTo>
                        <a:pt x="940" y="361"/>
                      </a:lnTo>
                      <a:cubicBezTo>
                        <a:pt x="962" y="374"/>
                        <a:pt x="975" y="387"/>
                        <a:pt x="988" y="409"/>
                      </a:cubicBezTo>
                      <a:cubicBezTo>
                        <a:pt x="1023" y="444"/>
                        <a:pt x="1058" y="485"/>
                        <a:pt x="1071" y="533"/>
                      </a:cubicBezTo>
                      <a:cubicBezTo>
                        <a:pt x="1071" y="540"/>
                        <a:pt x="1086" y="547"/>
                        <a:pt x="1099" y="547"/>
                      </a:cubicBezTo>
                      <a:cubicBezTo>
                        <a:pt x="1106" y="547"/>
                        <a:pt x="1113" y="533"/>
                        <a:pt x="1113" y="520"/>
                      </a:cubicBezTo>
                      <a:cubicBezTo>
                        <a:pt x="1099" y="450"/>
                        <a:pt x="1064" y="387"/>
                        <a:pt x="1016" y="326"/>
                      </a:cubicBezTo>
                      <a:cubicBezTo>
                        <a:pt x="968" y="271"/>
                        <a:pt x="913" y="230"/>
                        <a:pt x="857" y="195"/>
                      </a:cubicBezTo>
                      <a:cubicBezTo>
                        <a:pt x="754" y="119"/>
                        <a:pt x="630" y="56"/>
                        <a:pt x="505" y="29"/>
                      </a:cubicBezTo>
                      <a:cubicBezTo>
                        <a:pt x="416" y="7"/>
                        <a:pt x="333" y="1"/>
                        <a:pt x="250" y="22"/>
                      </a:cubicBezTo>
                      <a:cubicBezTo>
                        <a:pt x="180" y="42"/>
                        <a:pt x="125" y="70"/>
                        <a:pt x="62" y="97"/>
                      </a:cubicBezTo>
                      <a:cubicBezTo>
                        <a:pt x="42" y="112"/>
                        <a:pt x="21" y="119"/>
                        <a:pt x="7" y="132"/>
                      </a:cubicBezTo>
                      <a:lnTo>
                        <a:pt x="1" y="138"/>
                      </a:lnTo>
                      <a:lnTo>
                        <a:pt x="1" y="160"/>
                      </a:lnTo>
                      <a:lnTo>
                        <a:pt x="1" y="1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0"/>
                <p:cNvSpPr/>
                <p:nvPr/>
              </p:nvSpPr>
              <p:spPr>
                <a:xfrm>
                  <a:off x="5351410" y="713518"/>
                  <a:ext cx="93117" cy="63805"/>
                </a:xfrm>
                <a:custGeom>
                  <a:rect b="b" l="l" r="r" t="t"/>
                  <a:pathLst>
                    <a:path extrusionOk="0" h="394" w="575">
                      <a:moveTo>
                        <a:pt x="562" y="256"/>
                      </a:moveTo>
                      <a:cubicBezTo>
                        <a:pt x="575" y="249"/>
                        <a:pt x="575" y="256"/>
                        <a:pt x="575" y="243"/>
                      </a:cubicBezTo>
                      <a:cubicBezTo>
                        <a:pt x="575" y="228"/>
                        <a:pt x="568" y="221"/>
                        <a:pt x="562" y="208"/>
                      </a:cubicBezTo>
                      <a:cubicBezTo>
                        <a:pt x="527" y="145"/>
                        <a:pt x="472" y="90"/>
                        <a:pt x="402" y="55"/>
                      </a:cubicBezTo>
                      <a:cubicBezTo>
                        <a:pt x="339" y="20"/>
                        <a:pt x="265" y="1"/>
                        <a:pt x="201" y="7"/>
                      </a:cubicBezTo>
                      <a:cubicBezTo>
                        <a:pt x="112" y="7"/>
                        <a:pt x="36" y="49"/>
                        <a:pt x="7" y="138"/>
                      </a:cubicBezTo>
                      <a:cubicBezTo>
                        <a:pt x="1" y="167"/>
                        <a:pt x="1" y="201"/>
                        <a:pt x="7" y="243"/>
                      </a:cubicBezTo>
                      <a:cubicBezTo>
                        <a:pt x="7" y="263"/>
                        <a:pt x="16" y="278"/>
                        <a:pt x="22" y="298"/>
                      </a:cubicBezTo>
                      <a:cubicBezTo>
                        <a:pt x="29" y="326"/>
                        <a:pt x="42" y="352"/>
                        <a:pt x="57" y="374"/>
                      </a:cubicBezTo>
                      <a:cubicBezTo>
                        <a:pt x="64" y="387"/>
                        <a:pt x="77" y="394"/>
                        <a:pt x="84" y="387"/>
                      </a:cubicBezTo>
                      <a:cubicBezTo>
                        <a:pt x="99" y="381"/>
                        <a:pt x="105" y="374"/>
                        <a:pt x="99" y="361"/>
                      </a:cubicBezTo>
                      <a:cubicBezTo>
                        <a:pt x="90" y="339"/>
                        <a:pt x="84" y="319"/>
                        <a:pt x="84" y="298"/>
                      </a:cubicBezTo>
                      <a:cubicBezTo>
                        <a:pt x="77" y="278"/>
                        <a:pt x="77" y="263"/>
                        <a:pt x="77" y="243"/>
                      </a:cubicBezTo>
                      <a:cubicBezTo>
                        <a:pt x="84" y="208"/>
                        <a:pt x="90" y="180"/>
                        <a:pt x="105" y="160"/>
                      </a:cubicBezTo>
                      <a:cubicBezTo>
                        <a:pt x="112" y="138"/>
                        <a:pt x="132" y="125"/>
                        <a:pt x="153" y="112"/>
                      </a:cubicBezTo>
                      <a:cubicBezTo>
                        <a:pt x="182" y="97"/>
                        <a:pt x="223" y="97"/>
                        <a:pt x="271" y="103"/>
                      </a:cubicBezTo>
                      <a:cubicBezTo>
                        <a:pt x="319" y="103"/>
                        <a:pt x="361" y="125"/>
                        <a:pt x="409" y="145"/>
                      </a:cubicBezTo>
                      <a:cubicBezTo>
                        <a:pt x="450" y="167"/>
                        <a:pt x="492" y="201"/>
                        <a:pt x="527" y="236"/>
                      </a:cubicBezTo>
                      <a:cubicBezTo>
                        <a:pt x="527" y="243"/>
                        <a:pt x="533" y="256"/>
                        <a:pt x="540" y="256"/>
                      </a:cubicBezTo>
                      <a:cubicBezTo>
                        <a:pt x="555" y="263"/>
                        <a:pt x="547" y="256"/>
                        <a:pt x="555" y="256"/>
                      </a:cubicBezTo>
                      <a:lnTo>
                        <a:pt x="562" y="26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0"/>
                <p:cNvSpPr/>
                <p:nvPr/>
              </p:nvSpPr>
              <p:spPr>
                <a:xfrm>
                  <a:off x="5284204" y="693437"/>
                  <a:ext cx="60728" cy="69473"/>
                </a:xfrm>
                <a:custGeom>
                  <a:rect b="b" l="l" r="r" t="t"/>
                  <a:pathLst>
                    <a:path extrusionOk="0" h="429" w="375">
                      <a:moveTo>
                        <a:pt x="374" y="70"/>
                      </a:moveTo>
                      <a:cubicBezTo>
                        <a:pt x="374" y="55"/>
                        <a:pt x="374" y="55"/>
                        <a:pt x="368" y="48"/>
                      </a:cubicBezTo>
                      <a:cubicBezTo>
                        <a:pt x="348" y="0"/>
                        <a:pt x="285" y="0"/>
                        <a:pt x="236" y="0"/>
                      </a:cubicBezTo>
                      <a:cubicBezTo>
                        <a:pt x="147" y="7"/>
                        <a:pt x="64" y="62"/>
                        <a:pt x="29" y="111"/>
                      </a:cubicBezTo>
                      <a:cubicBezTo>
                        <a:pt x="7" y="159"/>
                        <a:pt x="1" y="201"/>
                        <a:pt x="16" y="249"/>
                      </a:cubicBezTo>
                      <a:cubicBezTo>
                        <a:pt x="36" y="304"/>
                        <a:pt x="77" y="360"/>
                        <a:pt x="119" y="408"/>
                      </a:cubicBezTo>
                      <a:cubicBezTo>
                        <a:pt x="125" y="422"/>
                        <a:pt x="147" y="428"/>
                        <a:pt x="160" y="415"/>
                      </a:cubicBezTo>
                      <a:cubicBezTo>
                        <a:pt x="173" y="408"/>
                        <a:pt x="173" y="387"/>
                        <a:pt x="160" y="373"/>
                      </a:cubicBezTo>
                      <a:cubicBezTo>
                        <a:pt x="132" y="332"/>
                        <a:pt x="99" y="284"/>
                        <a:pt x="84" y="236"/>
                      </a:cubicBezTo>
                      <a:cubicBezTo>
                        <a:pt x="77" y="208"/>
                        <a:pt x="77" y="179"/>
                        <a:pt x="90" y="153"/>
                      </a:cubicBezTo>
                      <a:cubicBezTo>
                        <a:pt x="112" y="118"/>
                        <a:pt x="160" y="76"/>
                        <a:pt x="215" y="62"/>
                      </a:cubicBezTo>
                      <a:cubicBezTo>
                        <a:pt x="236" y="55"/>
                        <a:pt x="256" y="48"/>
                        <a:pt x="285" y="48"/>
                      </a:cubicBezTo>
                      <a:cubicBezTo>
                        <a:pt x="306" y="48"/>
                        <a:pt x="326" y="55"/>
                        <a:pt x="348" y="70"/>
                      </a:cubicBezTo>
                      <a:lnTo>
                        <a:pt x="354" y="70"/>
                      </a:lnTo>
                      <a:cubicBezTo>
                        <a:pt x="361" y="76"/>
                        <a:pt x="361" y="70"/>
                        <a:pt x="368" y="70"/>
                      </a:cubicBezTo>
                      <a:lnTo>
                        <a:pt x="374" y="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a:off x="5443394" y="812141"/>
                  <a:ext cx="18138" cy="18947"/>
                </a:xfrm>
                <a:custGeom>
                  <a:rect b="b" l="l" r="r" t="t"/>
                  <a:pathLst>
                    <a:path extrusionOk="0" h="117" w="112">
                      <a:moveTo>
                        <a:pt x="55" y="7"/>
                      </a:moveTo>
                      <a:lnTo>
                        <a:pt x="48" y="7"/>
                      </a:lnTo>
                      <a:cubicBezTo>
                        <a:pt x="35" y="7"/>
                        <a:pt x="35" y="20"/>
                        <a:pt x="28" y="27"/>
                      </a:cubicBezTo>
                      <a:cubicBezTo>
                        <a:pt x="13" y="42"/>
                        <a:pt x="0" y="55"/>
                        <a:pt x="0" y="69"/>
                      </a:cubicBezTo>
                      <a:cubicBezTo>
                        <a:pt x="0" y="90"/>
                        <a:pt x="7" y="75"/>
                        <a:pt x="7" y="90"/>
                      </a:cubicBezTo>
                      <a:cubicBezTo>
                        <a:pt x="7" y="97"/>
                        <a:pt x="7" y="110"/>
                        <a:pt x="13" y="110"/>
                      </a:cubicBezTo>
                      <a:cubicBezTo>
                        <a:pt x="20" y="117"/>
                        <a:pt x="28" y="117"/>
                        <a:pt x="35" y="110"/>
                      </a:cubicBezTo>
                      <a:cubicBezTo>
                        <a:pt x="48" y="117"/>
                        <a:pt x="35" y="110"/>
                        <a:pt x="48" y="110"/>
                      </a:cubicBezTo>
                      <a:lnTo>
                        <a:pt x="62" y="110"/>
                      </a:lnTo>
                      <a:cubicBezTo>
                        <a:pt x="76" y="97"/>
                        <a:pt x="83" y="75"/>
                        <a:pt x="90" y="62"/>
                      </a:cubicBezTo>
                      <a:lnTo>
                        <a:pt x="90" y="49"/>
                      </a:lnTo>
                      <a:lnTo>
                        <a:pt x="90" y="49"/>
                      </a:lnTo>
                      <a:cubicBezTo>
                        <a:pt x="90" y="1"/>
                        <a:pt x="111" y="75"/>
                        <a:pt x="76" y="34"/>
                      </a:cubicBezTo>
                      <a:cubicBezTo>
                        <a:pt x="83" y="27"/>
                        <a:pt x="83" y="20"/>
                        <a:pt x="76" y="20"/>
                      </a:cubicBezTo>
                      <a:cubicBezTo>
                        <a:pt x="76" y="14"/>
                        <a:pt x="70" y="14"/>
                        <a:pt x="70" y="20"/>
                      </a:cubicBezTo>
                      <a:cubicBezTo>
                        <a:pt x="62" y="14"/>
                        <a:pt x="55" y="7"/>
                        <a:pt x="5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a:off x="5419750" y="818942"/>
                  <a:ext cx="17004" cy="20243"/>
                </a:xfrm>
                <a:custGeom>
                  <a:rect b="b" l="l" r="r" t="t"/>
                  <a:pathLst>
                    <a:path extrusionOk="0" h="125" w="105">
                      <a:moveTo>
                        <a:pt x="63" y="0"/>
                      </a:moveTo>
                      <a:lnTo>
                        <a:pt x="57" y="0"/>
                      </a:lnTo>
                      <a:cubicBezTo>
                        <a:pt x="42" y="7"/>
                        <a:pt x="35" y="20"/>
                        <a:pt x="22" y="33"/>
                      </a:cubicBezTo>
                      <a:cubicBezTo>
                        <a:pt x="15" y="42"/>
                        <a:pt x="8" y="48"/>
                        <a:pt x="0" y="61"/>
                      </a:cubicBezTo>
                      <a:lnTo>
                        <a:pt x="0" y="75"/>
                      </a:lnTo>
                      <a:cubicBezTo>
                        <a:pt x="0" y="83"/>
                        <a:pt x="0" y="75"/>
                        <a:pt x="8" y="83"/>
                      </a:cubicBezTo>
                      <a:cubicBezTo>
                        <a:pt x="0" y="96"/>
                        <a:pt x="8" y="110"/>
                        <a:pt x="22" y="116"/>
                      </a:cubicBezTo>
                      <a:cubicBezTo>
                        <a:pt x="35" y="124"/>
                        <a:pt x="50" y="116"/>
                        <a:pt x="57" y="103"/>
                      </a:cubicBezTo>
                      <a:cubicBezTo>
                        <a:pt x="70" y="103"/>
                        <a:pt x="57" y="110"/>
                        <a:pt x="70" y="103"/>
                      </a:cubicBezTo>
                      <a:cubicBezTo>
                        <a:pt x="70" y="103"/>
                        <a:pt x="76" y="103"/>
                        <a:pt x="76" y="96"/>
                      </a:cubicBezTo>
                      <a:cubicBezTo>
                        <a:pt x="91" y="75"/>
                        <a:pt x="91" y="55"/>
                        <a:pt x="98" y="33"/>
                      </a:cubicBezTo>
                      <a:cubicBezTo>
                        <a:pt x="98" y="33"/>
                        <a:pt x="105" y="33"/>
                        <a:pt x="105" y="27"/>
                      </a:cubicBezTo>
                      <a:lnTo>
                        <a:pt x="98" y="27"/>
                      </a:lnTo>
                      <a:lnTo>
                        <a:pt x="91" y="20"/>
                      </a:lnTo>
                      <a:cubicBezTo>
                        <a:pt x="91" y="13"/>
                        <a:pt x="91" y="7"/>
                        <a:pt x="83" y="7"/>
                      </a:cubicBezTo>
                      <a:lnTo>
                        <a:pt x="76" y="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5428819" y="836594"/>
                  <a:ext cx="15708" cy="20243"/>
                </a:xfrm>
                <a:custGeom>
                  <a:rect b="b" l="l" r="r" t="t"/>
                  <a:pathLst>
                    <a:path extrusionOk="0" h="125" w="97">
                      <a:moveTo>
                        <a:pt x="55" y="7"/>
                      </a:moveTo>
                      <a:lnTo>
                        <a:pt x="42" y="7"/>
                      </a:lnTo>
                      <a:cubicBezTo>
                        <a:pt x="35" y="7"/>
                        <a:pt x="27" y="15"/>
                        <a:pt x="27" y="22"/>
                      </a:cubicBezTo>
                      <a:cubicBezTo>
                        <a:pt x="20" y="29"/>
                        <a:pt x="7" y="42"/>
                        <a:pt x="7" y="49"/>
                      </a:cubicBezTo>
                      <a:cubicBezTo>
                        <a:pt x="1" y="64"/>
                        <a:pt x="7" y="70"/>
                        <a:pt x="7" y="84"/>
                      </a:cubicBezTo>
                      <a:cubicBezTo>
                        <a:pt x="1" y="98"/>
                        <a:pt x="1" y="112"/>
                        <a:pt x="14" y="118"/>
                      </a:cubicBezTo>
                      <a:cubicBezTo>
                        <a:pt x="20" y="125"/>
                        <a:pt x="42" y="118"/>
                        <a:pt x="49" y="112"/>
                      </a:cubicBezTo>
                      <a:cubicBezTo>
                        <a:pt x="55" y="105"/>
                        <a:pt x="69" y="98"/>
                        <a:pt x="77" y="90"/>
                      </a:cubicBezTo>
                      <a:cubicBezTo>
                        <a:pt x="84" y="84"/>
                        <a:pt x="84" y="77"/>
                        <a:pt x="90" y="70"/>
                      </a:cubicBezTo>
                      <a:cubicBezTo>
                        <a:pt x="90" y="64"/>
                        <a:pt x="97" y="57"/>
                        <a:pt x="97" y="42"/>
                      </a:cubicBezTo>
                      <a:lnTo>
                        <a:pt x="97" y="35"/>
                      </a:lnTo>
                      <a:cubicBezTo>
                        <a:pt x="90" y="35"/>
                        <a:pt x="90" y="35"/>
                        <a:pt x="77" y="29"/>
                      </a:cubicBezTo>
                      <a:cubicBezTo>
                        <a:pt x="84" y="22"/>
                        <a:pt x="84" y="15"/>
                        <a:pt x="77" y="15"/>
                      </a:cubicBezTo>
                      <a:lnTo>
                        <a:pt x="69" y="15"/>
                      </a:lnTo>
                      <a:cubicBezTo>
                        <a:pt x="35" y="1"/>
                        <a:pt x="69" y="1"/>
                        <a:pt x="5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5430924" y="861371"/>
                  <a:ext cx="17166" cy="19271"/>
                </a:xfrm>
                <a:custGeom>
                  <a:rect b="b" l="l" r="r" t="t"/>
                  <a:pathLst>
                    <a:path extrusionOk="0" h="119" w="106">
                      <a:moveTo>
                        <a:pt x="42" y="7"/>
                      </a:moveTo>
                      <a:cubicBezTo>
                        <a:pt x="42" y="0"/>
                        <a:pt x="71" y="0"/>
                        <a:pt x="29" y="13"/>
                      </a:cubicBezTo>
                      <a:cubicBezTo>
                        <a:pt x="14" y="13"/>
                        <a:pt x="7" y="35"/>
                        <a:pt x="7" y="48"/>
                      </a:cubicBezTo>
                      <a:cubicBezTo>
                        <a:pt x="1" y="62"/>
                        <a:pt x="7" y="62"/>
                        <a:pt x="7" y="70"/>
                      </a:cubicBezTo>
                      <a:cubicBezTo>
                        <a:pt x="7" y="83"/>
                        <a:pt x="7" y="103"/>
                        <a:pt x="22" y="111"/>
                      </a:cubicBezTo>
                      <a:cubicBezTo>
                        <a:pt x="36" y="118"/>
                        <a:pt x="49" y="111"/>
                        <a:pt x="56" y="96"/>
                      </a:cubicBezTo>
                      <a:cubicBezTo>
                        <a:pt x="71" y="90"/>
                        <a:pt x="71" y="96"/>
                        <a:pt x="84" y="90"/>
                      </a:cubicBezTo>
                      <a:cubicBezTo>
                        <a:pt x="90" y="83"/>
                        <a:pt x="105" y="70"/>
                        <a:pt x="97" y="55"/>
                      </a:cubicBezTo>
                      <a:cubicBezTo>
                        <a:pt x="90" y="13"/>
                        <a:pt x="105" y="42"/>
                        <a:pt x="97" y="48"/>
                      </a:cubicBezTo>
                      <a:cubicBezTo>
                        <a:pt x="97" y="48"/>
                        <a:pt x="90" y="48"/>
                        <a:pt x="77" y="35"/>
                      </a:cubicBezTo>
                      <a:cubicBezTo>
                        <a:pt x="77" y="28"/>
                        <a:pt x="77" y="28"/>
                        <a:pt x="71" y="20"/>
                      </a:cubicBezTo>
                      <a:cubicBezTo>
                        <a:pt x="71" y="20"/>
                        <a:pt x="64" y="20"/>
                        <a:pt x="64" y="28"/>
                      </a:cubicBezTo>
                      <a:cubicBezTo>
                        <a:pt x="42" y="20"/>
                        <a:pt x="42" y="13"/>
                        <a:pt x="42"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5454568" y="840157"/>
                  <a:ext cx="15870" cy="16680"/>
                </a:xfrm>
                <a:custGeom>
                  <a:rect b="b" l="l" r="r" t="t"/>
                  <a:pathLst>
                    <a:path extrusionOk="0" h="103" w="98">
                      <a:moveTo>
                        <a:pt x="62" y="13"/>
                      </a:moveTo>
                      <a:cubicBezTo>
                        <a:pt x="34" y="7"/>
                        <a:pt x="69" y="0"/>
                        <a:pt x="34" y="7"/>
                      </a:cubicBezTo>
                      <a:cubicBezTo>
                        <a:pt x="21" y="13"/>
                        <a:pt x="14" y="27"/>
                        <a:pt x="7" y="42"/>
                      </a:cubicBezTo>
                      <a:lnTo>
                        <a:pt x="7" y="68"/>
                      </a:lnTo>
                      <a:cubicBezTo>
                        <a:pt x="1" y="76"/>
                        <a:pt x="1" y="90"/>
                        <a:pt x="14" y="96"/>
                      </a:cubicBezTo>
                      <a:cubicBezTo>
                        <a:pt x="21" y="103"/>
                        <a:pt x="34" y="103"/>
                        <a:pt x="42" y="96"/>
                      </a:cubicBezTo>
                      <a:cubicBezTo>
                        <a:pt x="56" y="90"/>
                        <a:pt x="62" y="90"/>
                        <a:pt x="69" y="83"/>
                      </a:cubicBezTo>
                      <a:cubicBezTo>
                        <a:pt x="84" y="76"/>
                        <a:pt x="90" y="62"/>
                        <a:pt x="90" y="42"/>
                      </a:cubicBezTo>
                      <a:cubicBezTo>
                        <a:pt x="90" y="13"/>
                        <a:pt x="97" y="48"/>
                        <a:pt x="76" y="27"/>
                      </a:cubicBezTo>
                      <a:lnTo>
                        <a:pt x="76" y="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5472381" y="815379"/>
                  <a:ext cx="14575" cy="19271"/>
                </a:xfrm>
                <a:custGeom>
                  <a:rect b="b" l="l" r="r" t="t"/>
                  <a:pathLst>
                    <a:path extrusionOk="0" h="119" w="90">
                      <a:moveTo>
                        <a:pt x="70" y="7"/>
                      </a:moveTo>
                      <a:cubicBezTo>
                        <a:pt x="57" y="7"/>
                        <a:pt x="63" y="0"/>
                        <a:pt x="48" y="7"/>
                      </a:cubicBezTo>
                      <a:cubicBezTo>
                        <a:pt x="42" y="7"/>
                        <a:pt x="42" y="14"/>
                        <a:pt x="35" y="14"/>
                      </a:cubicBezTo>
                      <a:cubicBezTo>
                        <a:pt x="29" y="29"/>
                        <a:pt x="15" y="35"/>
                        <a:pt x="15" y="49"/>
                      </a:cubicBezTo>
                      <a:cubicBezTo>
                        <a:pt x="7" y="55"/>
                        <a:pt x="7" y="64"/>
                        <a:pt x="7" y="77"/>
                      </a:cubicBezTo>
                      <a:cubicBezTo>
                        <a:pt x="0" y="83"/>
                        <a:pt x="7" y="105"/>
                        <a:pt x="22" y="112"/>
                      </a:cubicBezTo>
                      <a:cubicBezTo>
                        <a:pt x="29" y="118"/>
                        <a:pt x="48" y="112"/>
                        <a:pt x="57" y="97"/>
                      </a:cubicBezTo>
                      <a:cubicBezTo>
                        <a:pt x="63" y="90"/>
                        <a:pt x="70" y="90"/>
                        <a:pt x="70" y="83"/>
                      </a:cubicBezTo>
                      <a:cubicBezTo>
                        <a:pt x="83" y="70"/>
                        <a:pt x="90" y="55"/>
                        <a:pt x="90" y="42"/>
                      </a:cubicBezTo>
                      <a:cubicBezTo>
                        <a:pt x="90" y="29"/>
                        <a:pt x="90" y="29"/>
                        <a:pt x="83" y="14"/>
                      </a:cubicBezTo>
                      <a:lnTo>
                        <a:pt x="83" y="0"/>
                      </a:lnTo>
                      <a:cubicBezTo>
                        <a:pt x="77" y="0"/>
                        <a:pt x="70" y="0"/>
                        <a:pt x="70"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0"/>
                <p:cNvSpPr/>
                <p:nvPr/>
              </p:nvSpPr>
              <p:spPr>
                <a:xfrm>
                  <a:off x="5491490" y="828821"/>
                  <a:ext cx="18138" cy="23806"/>
                </a:xfrm>
                <a:custGeom>
                  <a:rect b="b" l="l" r="r" t="t"/>
                  <a:pathLst>
                    <a:path extrusionOk="0" h="147" w="112">
                      <a:moveTo>
                        <a:pt x="35" y="7"/>
                      </a:moveTo>
                      <a:lnTo>
                        <a:pt x="35" y="7"/>
                      </a:lnTo>
                      <a:lnTo>
                        <a:pt x="28" y="14"/>
                      </a:lnTo>
                      <a:cubicBezTo>
                        <a:pt x="22" y="35"/>
                        <a:pt x="13" y="49"/>
                        <a:pt x="7" y="70"/>
                      </a:cubicBezTo>
                      <a:lnTo>
                        <a:pt x="7" y="112"/>
                      </a:lnTo>
                      <a:cubicBezTo>
                        <a:pt x="0" y="118"/>
                        <a:pt x="0" y="132"/>
                        <a:pt x="13" y="138"/>
                      </a:cubicBezTo>
                      <a:cubicBezTo>
                        <a:pt x="22" y="146"/>
                        <a:pt x="35" y="138"/>
                        <a:pt x="42" y="132"/>
                      </a:cubicBezTo>
                      <a:cubicBezTo>
                        <a:pt x="55" y="125"/>
                        <a:pt x="63" y="118"/>
                        <a:pt x="77" y="105"/>
                      </a:cubicBezTo>
                      <a:cubicBezTo>
                        <a:pt x="90" y="90"/>
                        <a:pt x="96" y="77"/>
                        <a:pt x="111" y="55"/>
                      </a:cubicBezTo>
                      <a:lnTo>
                        <a:pt x="111" y="49"/>
                      </a:lnTo>
                      <a:lnTo>
                        <a:pt x="111" y="42"/>
                      </a:lnTo>
                      <a:lnTo>
                        <a:pt x="105" y="42"/>
                      </a:lnTo>
                      <a:cubicBezTo>
                        <a:pt x="96" y="42"/>
                        <a:pt x="96" y="42"/>
                        <a:pt x="90" y="35"/>
                      </a:cubicBezTo>
                      <a:lnTo>
                        <a:pt x="96" y="29"/>
                      </a:lnTo>
                      <a:cubicBezTo>
                        <a:pt x="96" y="22"/>
                        <a:pt x="90" y="14"/>
                        <a:pt x="83" y="7"/>
                      </a:cubicBezTo>
                      <a:cubicBezTo>
                        <a:pt x="77" y="0"/>
                        <a:pt x="63" y="7"/>
                        <a:pt x="63" y="7"/>
                      </a:cubicBezTo>
                      <a:lnTo>
                        <a:pt x="55" y="14"/>
                      </a:lnTo>
                      <a:lnTo>
                        <a:pt x="42" y="1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5468009" y="851169"/>
                  <a:ext cx="17976" cy="19109"/>
                </a:xfrm>
                <a:custGeom>
                  <a:rect b="b" l="l" r="r" t="t"/>
                  <a:pathLst>
                    <a:path extrusionOk="0" h="118" w="111">
                      <a:moveTo>
                        <a:pt x="84" y="15"/>
                      </a:moveTo>
                      <a:cubicBezTo>
                        <a:pt x="56" y="8"/>
                        <a:pt x="75" y="0"/>
                        <a:pt x="49" y="8"/>
                      </a:cubicBezTo>
                      <a:cubicBezTo>
                        <a:pt x="34" y="8"/>
                        <a:pt x="14" y="28"/>
                        <a:pt x="7" y="42"/>
                      </a:cubicBezTo>
                      <a:lnTo>
                        <a:pt x="7" y="63"/>
                      </a:lnTo>
                      <a:cubicBezTo>
                        <a:pt x="1" y="76"/>
                        <a:pt x="7" y="98"/>
                        <a:pt x="21" y="111"/>
                      </a:cubicBezTo>
                      <a:cubicBezTo>
                        <a:pt x="42" y="118"/>
                        <a:pt x="62" y="111"/>
                        <a:pt x="69" y="98"/>
                      </a:cubicBezTo>
                      <a:lnTo>
                        <a:pt x="84" y="98"/>
                      </a:lnTo>
                      <a:cubicBezTo>
                        <a:pt x="97" y="83"/>
                        <a:pt x="104" y="70"/>
                        <a:pt x="104" y="57"/>
                      </a:cubicBezTo>
                      <a:cubicBezTo>
                        <a:pt x="110" y="57"/>
                        <a:pt x="110" y="50"/>
                        <a:pt x="110" y="50"/>
                      </a:cubicBezTo>
                      <a:cubicBezTo>
                        <a:pt x="104" y="22"/>
                        <a:pt x="110" y="50"/>
                        <a:pt x="97" y="28"/>
                      </a:cubicBezTo>
                      <a:cubicBezTo>
                        <a:pt x="97" y="22"/>
                        <a:pt x="97" y="15"/>
                        <a:pt x="90"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5449062" y="875784"/>
                  <a:ext cx="16680" cy="20405"/>
                </a:xfrm>
                <a:custGeom>
                  <a:rect b="b" l="l" r="r" t="t"/>
                  <a:pathLst>
                    <a:path extrusionOk="0" h="126" w="103">
                      <a:moveTo>
                        <a:pt x="48" y="1"/>
                      </a:moveTo>
                      <a:lnTo>
                        <a:pt x="41" y="1"/>
                      </a:lnTo>
                      <a:lnTo>
                        <a:pt x="35" y="7"/>
                      </a:lnTo>
                      <a:cubicBezTo>
                        <a:pt x="20" y="22"/>
                        <a:pt x="7" y="36"/>
                        <a:pt x="0" y="56"/>
                      </a:cubicBezTo>
                      <a:cubicBezTo>
                        <a:pt x="0" y="64"/>
                        <a:pt x="7" y="64"/>
                        <a:pt x="7" y="71"/>
                      </a:cubicBezTo>
                      <a:cubicBezTo>
                        <a:pt x="0" y="90"/>
                        <a:pt x="7" y="112"/>
                        <a:pt x="27" y="119"/>
                      </a:cubicBezTo>
                      <a:cubicBezTo>
                        <a:pt x="41" y="125"/>
                        <a:pt x="61" y="119"/>
                        <a:pt x="68" y="97"/>
                      </a:cubicBezTo>
                      <a:cubicBezTo>
                        <a:pt x="76" y="97"/>
                        <a:pt x="83" y="97"/>
                        <a:pt x="83" y="90"/>
                      </a:cubicBezTo>
                      <a:cubicBezTo>
                        <a:pt x="96" y="77"/>
                        <a:pt x="103" y="56"/>
                        <a:pt x="103" y="42"/>
                      </a:cubicBezTo>
                      <a:cubicBezTo>
                        <a:pt x="96" y="7"/>
                        <a:pt x="103" y="49"/>
                        <a:pt x="83" y="22"/>
                      </a:cubicBezTo>
                      <a:cubicBezTo>
                        <a:pt x="83" y="14"/>
                        <a:pt x="83" y="14"/>
                        <a:pt x="76" y="7"/>
                      </a:cubicBezTo>
                      <a:cubicBezTo>
                        <a:pt x="76" y="7"/>
                        <a:pt x="68" y="7"/>
                        <a:pt x="68" y="14"/>
                      </a:cubicBezTo>
                      <a:cubicBezTo>
                        <a:pt x="55" y="7"/>
                        <a:pt x="48" y="1"/>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0"/>
                <p:cNvSpPr/>
                <p:nvPr/>
              </p:nvSpPr>
              <p:spPr>
                <a:xfrm>
                  <a:off x="5472381" y="888254"/>
                  <a:ext cx="17004" cy="19109"/>
                </a:xfrm>
                <a:custGeom>
                  <a:rect b="b" l="l" r="r" t="t"/>
                  <a:pathLst>
                    <a:path extrusionOk="0" h="118" w="105">
                      <a:moveTo>
                        <a:pt x="48" y="7"/>
                      </a:moveTo>
                      <a:lnTo>
                        <a:pt x="35" y="7"/>
                      </a:lnTo>
                      <a:cubicBezTo>
                        <a:pt x="29" y="13"/>
                        <a:pt x="22" y="20"/>
                        <a:pt x="22" y="28"/>
                      </a:cubicBezTo>
                      <a:cubicBezTo>
                        <a:pt x="15" y="42"/>
                        <a:pt x="7" y="48"/>
                        <a:pt x="7" y="55"/>
                      </a:cubicBezTo>
                      <a:cubicBezTo>
                        <a:pt x="0" y="70"/>
                        <a:pt x="7" y="70"/>
                        <a:pt x="15" y="83"/>
                      </a:cubicBezTo>
                      <a:cubicBezTo>
                        <a:pt x="7" y="90"/>
                        <a:pt x="15" y="103"/>
                        <a:pt x="22" y="111"/>
                      </a:cubicBezTo>
                      <a:cubicBezTo>
                        <a:pt x="35" y="118"/>
                        <a:pt x="48" y="111"/>
                        <a:pt x="57" y="103"/>
                      </a:cubicBezTo>
                      <a:cubicBezTo>
                        <a:pt x="70" y="96"/>
                        <a:pt x="70" y="103"/>
                        <a:pt x="83" y="96"/>
                      </a:cubicBezTo>
                      <a:cubicBezTo>
                        <a:pt x="90" y="90"/>
                        <a:pt x="90" y="76"/>
                        <a:pt x="90" y="70"/>
                      </a:cubicBezTo>
                      <a:cubicBezTo>
                        <a:pt x="98" y="62"/>
                        <a:pt x="105" y="55"/>
                        <a:pt x="98" y="42"/>
                      </a:cubicBezTo>
                      <a:cubicBezTo>
                        <a:pt x="90" y="20"/>
                        <a:pt x="98" y="28"/>
                        <a:pt x="98" y="35"/>
                      </a:cubicBezTo>
                      <a:cubicBezTo>
                        <a:pt x="98" y="35"/>
                        <a:pt x="90" y="42"/>
                        <a:pt x="77" y="28"/>
                      </a:cubicBezTo>
                      <a:cubicBezTo>
                        <a:pt x="83" y="20"/>
                        <a:pt x="77" y="13"/>
                        <a:pt x="77" y="13"/>
                      </a:cubicBezTo>
                      <a:lnTo>
                        <a:pt x="63" y="13"/>
                      </a:lnTo>
                      <a:cubicBezTo>
                        <a:pt x="29" y="7"/>
                        <a:pt x="63" y="0"/>
                        <a:pt x="48"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0"/>
                <p:cNvSpPr/>
                <p:nvPr/>
              </p:nvSpPr>
              <p:spPr>
                <a:xfrm>
                  <a:off x="5485822" y="862343"/>
                  <a:ext cx="16032" cy="19271"/>
                </a:xfrm>
                <a:custGeom>
                  <a:rect b="b" l="l" r="r" t="t"/>
                  <a:pathLst>
                    <a:path extrusionOk="0" h="119" w="99">
                      <a:moveTo>
                        <a:pt x="70" y="22"/>
                      </a:moveTo>
                      <a:cubicBezTo>
                        <a:pt x="42" y="7"/>
                        <a:pt x="77" y="1"/>
                        <a:pt x="48" y="7"/>
                      </a:cubicBezTo>
                      <a:cubicBezTo>
                        <a:pt x="29" y="14"/>
                        <a:pt x="22" y="29"/>
                        <a:pt x="15" y="42"/>
                      </a:cubicBezTo>
                      <a:cubicBezTo>
                        <a:pt x="7" y="49"/>
                        <a:pt x="7" y="56"/>
                        <a:pt x="7" y="64"/>
                      </a:cubicBezTo>
                      <a:cubicBezTo>
                        <a:pt x="0" y="77"/>
                        <a:pt x="0" y="97"/>
                        <a:pt x="15" y="105"/>
                      </a:cubicBezTo>
                      <a:cubicBezTo>
                        <a:pt x="29" y="119"/>
                        <a:pt x="48" y="112"/>
                        <a:pt x="57" y="97"/>
                      </a:cubicBezTo>
                      <a:cubicBezTo>
                        <a:pt x="63" y="90"/>
                        <a:pt x="70" y="90"/>
                        <a:pt x="70" y="90"/>
                      </a:cubicBezTo>
                      <a:cubicBezTo>
                        <a:pt x="83" y="77"/>
                        <a:pt x="98" y="64"/>
                        <a:pt x="98" y="49"/>
                      </a:cubicBezTo>
                      <a:cubicBezTo>
                        <a:pt x="98" y="22"/>
                        <a:pt x="98" y="56"/>
                        <a:pt x="83" y="29"/>
                      </a:cubicBezTo>
                      <a:lnTo>
                        <a:pt x="83" y="22"/>
                      </a:lnTo>
                      <a:cubicBezTo>
                        <a:pt x="77" y="14"/>
                        <a:pt x="70" y="14"/>
                        <a:pt x="70"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5519345" y="846796"/>
                  <a:ext cx="18138" cy="20405"/>
                </a:xfrm>
                <a:custGeom>
                  <a:rect b="b" l="l" r="r" t="t"/>
                  <a:pathLst>
                    <a:path extrusionOk="0" h="126" w="112">
                      <a:moveTo>
                        <a:pt x="49" y="1"/>
                      </a:moveTo>
                      <a:lnTo>
                        <a:pt x="49" y="1"/>
                      </a:lnTo>
                      <a:lnTo>
                        <a:pt x="42" y="1"/>
                      </a:lnTo>
                      <a:lnTo>
                        <a:pt x="36" y="1"/>
                      </a:lnTo>
                      <a:cubicBezTo>
                        <a:pt x="22" y="14"/>
                        <a:pt x="7" y="42"/>
                        <a:pt x="1" y="62"/>
                      </a:cubicBezTo>
                      <a:cubicBezTo>
                        <a:pt x="1" y="69"/>
                        <a:pt x="7" y="77"/>
                        <a:pt x="7" y="84"/>
                      </a:cubicBezTo>
                      <a:cubicBezTo>
                        <a:pt x="1" y="97"/>
                        <a:pt x="1" y="110"/>
                        <a:pt x="16" y="118"/>
                      </a:cubicBezTo>
                      <a:cubicBezTo>
                        <a:pt x="29" y="125"/>
                        <a:pt x="42" y="118"/>
                        <a:pt x="49" y="110"/>
                      </a:cubicBezTo>
                      <a:cubicBezTo>
                        <a:pt x="57" y="103"/>
                        <a:pt x="57" y="110"/>
                        <a:pt x="70" y="103"/>
                      </a:cubicBezTo>
                      <a:cubicBezTo>
                        <a:pt x="84" y="90"/>
                        <a:pt x="99" y="77"/>
                        <a:pt x="112" y="55"/>
                      </a:cubicBezTo>
                      <a:lnTo>
                        <a:pt x="112" y="49"/>
                      </a:lnTo>
                      <a:lnTo>
                        <a:pt x="112" y="42"/>
                      </a:lnTo>
                      <a:lnTo>
                        <a:pt x="112" y="42"/>
                      </a:lnTo>
                      <a:cubicBezTo>
                        <a:pt x="105" y="35"/>
                        <a:pt x="90" y="35"/>
                        <a:pt x="84" y="27"/>
                      </a:cubicBezTo>
                      <a:cubicBezTo>
                        <a:pt x="84" y="21"/>
                        <a:pt x="90" y="14"/>
                        <a:pt x="84" y="14"/>
                      </a:cubicBezTo>
                      <a:cubicBezTo>
                        <a:pt x="77" y="7"/>
                        <a:pt x="77" y="14"/>
                        <a:pt x="70" y="14"/>
                      </a:cubicBezTo>
                      <a:cubicBezTo>
                        <a:pt x="64" y="14"/>
                        <a:pt x="57" y="7"/>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5533919" y="863476"/>
                  <a:ext cx="31579" cy="29474"/>
                </a:xfrm>
                <a:custGeom>
                  <a:rect b="b" l="l" r="r" t="t"/>
                  <a:pathLst>
                    <a:path extrusionOk="0" h="182" w="195">
                      <a:moveTo>
                        <a:pt x="57" y="35"/>
                      </a:moveTo>
                      <a:lnTo>
                        <a:pt x="63" y="42"/>
                      </a:lnTo>
                      <a:lnTo>
                        <a:pt x="70" y="42"/>
                      </a:lnTo>
                      <a:lnTo>
                        <a:pt x="77" y="49"/>
                      </a:lnTo>
                      <a:lnTo>
                        <a:pt x="77" y="49"/>
                      </a:lnTo>
                      <a:cubicBezTo>
                        <a:pt x="70" y="49"/>
                        <a:pt x="70" y="49"/>
                        <a:pt x="63" y="42"/>
                      </a:cubicBezTo>
                      <a:lnTo>
                        <a:pt x="63" y="42"/>
                      </a:lnTo>
                      <a:lnTo>
                        <a:pt x="57" y="42"/>
                      </a:lnTo>
                      <a:lnTo>
                        <a:pt x="50" y="42"/>
                      </a:lnTo>
                      <a:cubicBezTo>
                        <a:pt x="35" y="49"/>
                        <a:pt x="29" y="70"/>
                        <a:pt x="15" y="83"/>
                      </a:cubicBezTo>
                      <a:cubicBezTo>
                        <a:pt x="9" y="90"/>
                        <a:pt x="9" y="98"/>
                        <a:pt x="0" y="112"/>
                      </a:cubicBezTo>
                      <a:cubicBezTo>
                        <a:pt x="0" y="125"/>
                        <a:pt x="9" y="132"/>
                        <a:pt x="9" y="147"/>
                      </a:cubicBezTo>
                      <a:cubicBezTo>
                        <a:pt x="0" y="153"/>
                        <a:pt x="0" y="166"/>
                        <a:pt x="9" y="173"/>
                      </a:cubicBezTo>
                      <a:cubicBezTo>
                        <a:pt x="22" y="181"/>
                        <a:pt x="35" y="181"/>
                        <a:pt x="42" y="166"/>
                      </a:cubicBezTo>
                      <a:cubicBezTo>
                        <a:pt x="57" y="160"/>
                        <a:pt x="63" y="160"/>
                        <a:pt x="77" y="153"/>
                      </a:cubicBezTo>
                      <a:lnTo>
                        <a:pt x="83" y="147"/>
                      </a:lnTo>
                      <a:cubicBezTo>
                        <a:pt x="98" y="132"/>
                        <a:pt x="105" y="112"/>
                        <a:pt x="112" y="98"/>
                      </a:cubicBezTo>
                      <a:lnTo>
                        <a:pt x="118" y="90"/>
                      </a:lnTo>
                      <a:lnTo>
                        <a:pt x="118" y="90"/>
                      </a:lnTo>
                      <a:lnTo>
                        <a:pt x="112" y="90"/>
                      </a:lnTo>
                      <a:cubicBezTo>
                        <a:pt x="112" y="83"/>
                        <a:pt x="105" y="83"/>
                        <a:pt x="105" y="77"/>
                      </a:cubicBezTo>
                      <a:cubicBezTo>
                        <a:pt x="98" y="77"/>
                        <a:pt x="105" y="70"/>
                        <a:pt x="105" y="70"/>
                      </a:cubicBezTo>
                      <a:cubicBezTo>
                        <a:pt x="112" y="64"/>
                        <a:pt x="105" y="57"/>
                        <a:pt x="98" y="49"/>
                      </a:cubicBezTo>
                      <a:lnTo>
                        <a:pt x="98" y="49"/>
                      </a:lnTo>
                      <a:lnTo>
                        <a:pt x="112" y="49"/>
                      </a:lnTo>
                      <a:cubicBezTo>
                        <a:pt x="112" y="57"/>
                        <a:pt x="112" y="70"/>
                        <a:pt x="118" y="90"/>
                      </a:cubicBezTo>
                      <a:cubicBezTo>
                        <a:pt x="194" y="160"/>
                        <a:pt x="112" y="0"/>
                        <a:pt x="112" y="42"/>
                      </a:cubicBezTo>
                      <a:lnTo>
                        <a:pt x="112" y="42"/>
                      </a:lnTo>
                      <a:cubicBezTo>
                        <a:pt x="105" y="29"/>
                        <a:pt x="77" y="22"/>
                        <a:pt x="63" y="15"/>
                      </a:cubicBezTo>
                      <a:lnTo>
                        <a:pt x="50" y="15"/>
                      </a:lnTo>
                      <a:cubicBezTo>
                        <a:pt x="29" y="7"/>
                        <a:pt x="50" y="29"/>
                        <a:pt x="57" y="35"/>
                      </a:cubicBezTo>
                      <a:close/>
                      <a:moveTo>
                        <a:pt x="98" y="49"/>
                      </a:moveTo>
                      <a:cubicBezTo>
                        <a:pt x="92" y="42"/>
                        <a:pt x="83" y="42"/>
                        <a:pt x="77"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a:off x="5513677" y="876918"/>
                  <a:ext cx="17166" cy="18138"/>
                </a:xfrm>
                <a:custGeom>
                  <a:rect b="b" l="l" r="r" t="t"/>
                  <a:pathLst>
                    <a:path extrusionOk="0" h="112" w="106">
                      <a:moveTo>
                        <a:pt x="57" y="15"/>
                      </a:moveTo>
                      <a:cubicBezTo>
                        <a:pt x="57" y="15"/>
                        <a:pt x="57" y="7"/>
                        <a:pt x="51" y="15"/>
                      </a:cubicBezTo>
                      <a:cubicBezTo>
                        <a:pt x="36" y="15"/>
                        <a:pt x="29" y="29"/>
                        <a:pt x="16" y="42"/>
                      </a:cubicBezTo>
                      <a:cubicBezTo>
                        <a:pt x="16" y="49"/>
                        <a:pt x="16" y="57"/>
                        <a:pt x="9" y="64"/>
                      </a:cubicBezTo>
                      <a:cubicBezTo>
                        <a:pt x="1" y="77"/>
                        <a:pt x="1" y="90"/>
                        <a:pt x="16" y="105"/>
                      </a:cubicBezTo>
                      <a:cubicBezTo>
                        <a:pt x="29" y="112"/>
                        <a:pt x="42" y="112"/>
                        <a:pt x="51" y="98"/>
                      </a:cubicBezTo>
                      <a:cubicBezTo>
                        <a:pt x="57" y="90"/>
                        <a:pt x="71" y="90"/>
                        <a:pt x="77" y="83"/>
                      </a:cubicBezTo>
                      <a:cubicBezTo>
                        <a:pt x="84" y="70"/>
                        <a:pt x="92" y="64"/>
                        <a:pt x="99" y="49"/>
                      </a:cubicBezTo>
                      <a:cubicBezTo>
                        <a:pt x="99" y="42"/>
                        <a:pt x="99" y="42"/>
                        <a:pt x="92" y="42"/>
                      </a:cubicBezTo>
                      <a:cubicBezTo>
                        <a:pt x="105" y="29"/>
                        <a:pt x="99" y="15"/>
                        <a:pt x="92" y="7"/>
                      </a:cubicBezTo>
                      <a:cubicBezTo>
                        <a:pt x="77" y="0"/>
                        <a:pt x="64" y="0"/>
                        <a:pt x="57"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5486794" y="896998"/>
                  <a:ext cx="16032" cy="18300"/>
                </a:xfrm>
                <a:custGeom>
                  <a:rect b="b" l="l" r="r" t="t"/>
                  <a:pathLst>
                    <a:path extrusionOk="0" h="113" w="99">
                      <a:moveTo>
                        <a:pt x="64" y="16"/>
                      </a:moveTo>
                      <a:cubicBezTo>
                        <a:pt x="42" y="16"/>
                        <a:pt x="51" y="1"/>
                        <a:pt x="29" y="16"/>
                      </a:cubicBezTo>
                      <a:cubicBezTo>
                        <a:pt x="16" y="22"/>
                        <a:pt x="16" y="42"/>
                        <a:pt x="9" y="57"/>
                      </a:cubicBezTo>
                      <a:cubicBezTo>
                        <a:pt x="1" y="77"/>
                        <a:pt x="9" y="99"/>
                        <a:pt x="23" y="105"/>
                      </a:cubicBezTo>
                      <a:cubicBezTo>
                        <a:pt x="42" y="112"/>
                        <a:pt x="64" y="112"/>
                        <a:pt x="71" y="91"/>
                      </a:cubicBezTo>
                      <a:cubicBezTo>
                        <a:pt x="84" y="77"/>
                        <a:pt x="99" y="71"/>
                        <a:pt x="99" y="49"/>
                      </a:cubicBezTo>
                      <a:cubicBezTo>
                        <a:pt x="99" y="29"/>
                        <a:pt x="92" y="42"/>
                        <a:pt x="77" y="22"/>
                      </a:cubicBezTo>
                      <a:lnTo>
                        <a:pt x="77" y="8"/>
                      </a:lnTo>
                      <a:cubicBezTo>
                        <a:pt x="71" y="8"/>
                        <a:pt x="64" y="8"/>
                        <a:pt x="64"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0"/>
                <p:cNvSpPr/>
                <p:nvPr/>
              </p:nvSpPr>
              <p:spPr>
                <a:xfrm>
                  <a:off x="5518373" y="901695"/>
                  <a:ext cx="15708" cy="16680"/>
                </a:xfrm>
                <a:custGeom>
                  <a:rect b="b" l="l" r="r" t="t"/>
                  <a:pathLst>
                    <a:path extrusionOk="0" h="103" w="97">
                      <a:moveTo>
                        <a:pt x="55" y="7"/>
                      </a:moveTo>
                      <a:lnTo>
                        <a:pt x="48" y="7"/>
                      </a:lnTo>
                      <a:lnTo>
                        <a:pt x="35" y="7"/>
                      </a:lnTo>
                      <a:cubicBezTo>
                        <a:pt x="28" y="20"/>
                        <a:pt x="7" y="28"/>
                        <a:pt x="7" y="42"/>
                      </a:cubicBezTo>
                      <a:cubicBezTo>
                        <a:pt x="0" y="55"/>
                        <a:pt x="7" y="55"/>
                        <a:pt x="7" y="70"/>
                      </a:cubicBezTo>
                      <a:cubicBezTo>
                        <a:pt x="0" y="76"/>
                        <a:pt x="7" y="90"/>
                        <a:pt x="13" y="96"/>
                      </a:cubicBezTo>
                      <a:cubicBezTo>
                        <a:pt x="28" y="103"/>
                        <a:pt x="42" y="103"/>
                        <a:pt x="48" y="90"/>
                      </a:cubicBezTo>
                      <a:cubicBezTo>
                        <a:pt x="55" y="90"/>
                        <a:pt x="55" y="96"/>
                        <a:pt x="63" y="90"/>
                      </a:cubicBezTo>
                      <a:cubicBezTo>
                        <a:pt x="76" y="83"/>
                        <a:pt x="90" y="70"/>
                        <a:pt x="96" y="55"/>
                      </a:cubicBezTo>
                      <a:cubicBezTo>
                        <a:pt x="96" y="20"/>
                        <a:pt x="96" y="62"/>
                        <a:pt x="83" y="35"/>
                      </a:cubicBezTo>
                      <a:lnTo>
                        <a:pt x="83" y="20"/>
                      </a:lnTo>
                      <a:cubicBezTo>
                        <a:pt x="76" y="13"/>
                        <a:pt x="70" y="13"/>
                        <a:pt x="70" y="20"/>
                      </a:cubicBezTo>
                      <a:cubicBezTo>
                        <a:pt x="35" y="0"/>
                        <a:pt x="76" y="7"/>
                        <a:pt x="5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a:off x="5537320" y="896027"/>
                  <a:ext cx="15870" cy="18138"/>
                </a:xfrm>
                <a:custGeom>
                  <a:rect b="b" l="l" r="r" t="t"/>
                  <a:pathLst>
                    <a:path extrusionOk="0" h="112" w="98">
                      <a:moveTo>
                        <a:pt x="77" y="14"/>
                      </a:moveTo>
                      <a:cubicBezTo>
                        <a:pt x="56" y="0"/>
                        <a:pt x="77" y="0"/>
                        <a:pt x="56" y="0"/>
                      </a:cubicBezTo>
                      <a:lnTo>
                        <a:pt x="49" y="7"/>
                      </a:lnTo>
                      <a:cubicBezTo>
                        <a:pt x="36" y="14"/>
                        <a:pt x="29" y="22"/>
                        <a:pt x="21" y="35"/>
                      </a:cubicBezTo>
                      <a:cubicBezTo>
                        <a:pt x="14" y="42"/>
                        <a:pt x="14" y="48"/>
                        <a:pt x="8" y="55"/>
                      </a:cubicBezTo>
                      <a:cubicBezTo>
                        <a:pt x="1" y="70"/>
                        <a:pt x="1" y="83"/>
                        <a:pt x="8" y="97"/>
                      </a:cubicBezTo>
                      <a:cubicBezTo>
                        <a:pt x="21" y="111"/>
                        <a:pt x="42" y="111"/>
                        <a:pt x="49" y="97"/>
                      </a:cubicBezTo>
                      <a:cubicBezTo>
                        <a:pt x="62" y="90"/>
                        <a:pt x="71" y="90"/>
                        <a:pt x="77" y="83"/>
                      </a:cubicBezTo>
                      <a:cubicBezTo>
                        <a:pt x="84" y="70"/>
                        <a:pt x="91" y="63"/>
                        <a:pt x="97" y="48"/>
                      </a:cubicBezTo>
                      <a:lnTo>
                        <a:pt x="97" y="35"/>
                      </a:lnTo>
                      <a:lnTo>
                        <a:pt x="91" y="22"/>
                      </a:lnTo>
                      <a:lnTo>
                        <a:pt x="91" y="14"/>
                      </a:lnTo>
                      <a:cubicBezTo>
                        <a:pt x="84" y="7"/>
                        <a:pt x="84" y="7"/>
                        <a:pt x="77"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0"/>
                <p:cNvSpPr/>
                <p:nvPr/>
              </p:nvSpPr>
              <p:spPr>
                <a:xfrm>
                  <a:off x="5500235" y="871250"/>
                  <a:ext cx="11498" cy="13603"/>
                </a:xfrm>
                <a:custGeom>
                  <a:rect b="b" l="l" r="r" t="t"/>
                  <a:pathLst>
                    <a:path extrusionOk="0" h="84" w="71">
                      <a:moveTo>
                        <a:pt x="36" y="9"/>
                      </a:moveTo>
                      <a:lnTo>
                        <a:pt x="29" y="16"/>
                      </a:lnTo>
                      <a:cubicBezTo>
                        <a:pt x="16" y="16"/>
                        <a:pt x="16" y="29"/>
                        <a:pt x="9" y="42"/>
                      </a:cubicBezTo>
                      <a:cubicBezTo>
                        <a:pt x="1" y="57"/>
                        <a:pt x="9" y="70"/>
                        <a:pt x="23" y="77"/>
                      </a:cubicBezTo>
                      <a:cubicBezTo>
                        <a:pt x="29" y="84"/>
                        <a:pt x="42" y="77"/>
                        <a:pt x="51" y="70"/>
                      </a:cubicBezTo>
                      <a:cubicBezTo>
                        <a:pt x="57" y="57"/>
                        <a:pt x="71" y="50"/>
                        <a:pt x="71" y="42"/>
                      </a:cubicBezTo>
                      <a:lnTo>
                        <a:pt x="71" y="35"/>
                      </a:lnTo>
                      <a:cubicBezTo>
                        <a:pt x="71" y="35"/>
                        <a:pt x="64" y="35"/>
                        <a:pt x="57" y="29"/>
                      </a:cubicBezTo>
                      <a:lnTo>
                        <a:pt x="57" y="16"/>
                      </a:lnTo>
                      <a:cubicBezTo>
                        <a:pt x="51" y="16"/>
                        <a:pt x="51" y="16"/>
                        <a:pt x="42" y="22"/>
                      </a:cubicBezTo>
                      <a:cubicBezTo>
                        <a:pt x="23" y="9"/>
                        <a:pt x="51" y="1"/>
                        <a:pt x="36"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p:nvPr/>
              </p:nvSpPr>
              <p:spPr>
                <a:xfrm>
                  <a:off x="4633681" y="964205"/>
                  <a:ext cx="610361" cy="533277"/>
                </a:xfrm>
                <a:custGeom>
                  <a:rect b="b" l="l" r="r" t="t"/>
                  <a:pathLst>
                    <a:path extrusionOk="0" h="3293" w="3769">
                      <a:moveTo>
                        <a:pt x="2885" y="2359"/>
                      </a:moveTo>
                      <a:cubicBezTo>
                        <a:pt x="2885" y="2359"/>
                        <a:pt x="3361" y="2463"/>
                        <a:pt x="3596" y="1957"/>
                      </a:cubicBezTo>
                      <a:cubicBezTo>
                        <a:pt x="3769" y="1599"/>
                        <a:pt x="3251" y="1433"/>
                        <a:pt x="3251" y="1433"/>
                      </a:cubicBezTo>
                      <a:cubicBezTo>
                        <a:pt x="3251" y="1433"/>
                        <a:pt x="3659" y="1260"/>
                        <a:pt x="3507" y="879"/>
                      </a:cubicBezTo>
                      <a:cubicBezTo>
                        <a:pt x="3306" y="348"/>
                        <a:pt x="2836" y="630"/>
                        <a:pt x="2836" y="630"/>
                      </a:cubicBezTo>
                      <a:cubicBezTo>
                        <a:pt x="2836" y="630"/>
                        <a:pt x="2933" y="105"/>
                        <a:pt x="2359" y="64"/>
                      </a:cubicBezTo>
                      <a:cubicBezTo>
                        <a:pt x="1502" y="1"/>
                        <a:pt x="1550" y="693"/>
                        <a:pt x="1550" y="693"/>
                      </a:cubicBezTo>
                      <a:cubicBezTo>
                        <a:pt x="1550" y="693"/>
                        <a:pt x="1121" y="416"/>
                        <a:pt x="756" y="782"/>
                      </a:cubicBezTo>
                      <a:cubicBezTo>
                        <a:pt x="306" y="1232"/>
                        <a:pt x="631" y="1634"/>
                        <a:pt x="631" y="1634"/>
                      </a:cubicBezTo>
                      <a:cubicBezTo>
                        <a:pt x="631" y="1634"/>
                        <a:pt x="1" y="1813"/>
                        <a:pt x="195" y="2490"/>
                      </a:cubicBezTo>
                      <a:cubicBezTo>
                        <a:pt x="361" y="3070"/>
                        <a:pt x="983" y="2828"/>
                        <a:pt x="983" y="2828"/>
                      </a:cubicBezTo>
                      <a:cubicBezTo>
                        <a:pt x="983" y="2828"/>
                        <a:pt x="976" y="3293"/>
                        <a:pt x="1522" y="3285"/>
                      </a:cubicBezTo>
                      <a:cubicBezTo>
                        <a:pt x="2020" y="3271"/>
                        <a:pt x="2090" y="2885"/>
                        <a:pt x="2096" y="2891"/>
                      </a:cubicBezTo>
                      <a:cubicBezTo>
                        <a:pt x="2505" y="3236"/>
                        <a:pt x="3175" y="2837"/>
                        <a:pt x="2885" y="23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4870117" y="1163556"/>
                  <a:ext cx="161457" cy="154817"/>
                </a:xfrm>
                <a:custGeom>
                  <a:rect b="b" l="l" r="r" t="t"/>
                  <a:pathLst>
                    <a:path extrusionOk="0" h="956" w="997">
                      <a:moveTo>
                        <a:pt x="761" y="678"/>
                      </a:moveTo>
                      <a:cubicBezTo>
                        <a:pt x="567" y="879"/>
                        <a:pt x="291" y="955"/>
                        <a:pt x="145" y="844"/>
                      </a:cubicBezTo>
                      <a:cubicBezTo>
                        <a:pt x="1" y="734"/>
                        <a:pt x="34" y="477"/>
                        <a:pt x="228" y="278"/>
                      </a:cubicBezTo>
                      <a:cubicBezTo>
                        <a:pt x="422" y="71"/>
                        <a:pt x="698" y="1"/>
                        <a:pt x="844" y="112"/>
                      </a:cubicBezTo>
                      <a:cubicBezTo>
                        <a:pt x="996" y="222"/>
                        <a:pt x="955" y="477"/>
                        <a:pt x="761" y="67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4909145" y="1027200"/>
                  <a:ext cx="141214" cy="96356"/>
                </a:xfrm>
                <a:custGeom>
                  <a:rect b="b" l="l" r="r" t="t"/>
                  <a:pathLst>
                    <a:path extrusionOk="0" h="595" w="872">
                      <a:moveTo>
                        <a:pt x="817" y="587"/>
                      </a:moveTo>
                      <a:cubicBezTo>
                        <a:pt x="817" y="587"/>
                        <a:pt x="817" y="581"/>
                        <a:pt x="797" y="581"/>
                      </a:cubicBezTo>
                      <a:lnTo>
                        <a:pt x="789" y="581"/>
                      </a:lnTo>
                      <a:lnTo>
                        <a:pt x="789" y="581"/>
                      </a:lnTo>
                      <a:cubicBezTo>
                        <a:pt x="769" y="566"/>
                        <a:pt x="769" y="572"/>
                        <a:pt x="769" y="572"/>
                      </a:cubicBezTo>
                      <a:cubicBezTo>
                        <a:pt x="775" y="581"/>
                        <a:pt x="775" y="581"/>
                        <a:pt x="762" y="559"/>
                      </a:cubicBezTo>
                      <a:lnTo>
                        <a:pt x="762" y="553"/>
                      </a:lnTo>
                      <a:cubicBezTo>
                        <a:pt x="769" y="531"/>
                        <a:pt x="762" y="504"/>
                        <a:pt x="762" y="483"/>
                      </a:cubicBezTo>
                      <a:cubicBezTo>
                        <a:pt x="755" y="456"/>
                        <a:pt x="755" y="435"/>
                        <a:pt x="755" y="415"/>
                      </a:cubicBezTo>
                      <a:cubicBezTo>
                        <a:pt x="747" y="387"/>
                        <a:pt x="740" y="365"/>
                        <a:pt x="734" y="339"/>
                      </a:cubicBezTo>
                      <a:cubicBezTo>
                        <a:pt x="727" y="317"/>
                        <a:pt x="714" y="297"/>
                        <a:pt x="699" y="275"/>
                      </a:cubicBezTo>
                      <a:cubicBezTo>
                        <a:pt x="623" y="144"/>
                        <a:pt x="478" y="151"/>
                        <a:pt x="347" y="214"/>
                      </a:cubicBezTo>
                      <a:cubicBezTo>
                        <a:pt x="299" y="234"/>
                        <a:pt x="258" y="262"/>
                        <a:pt x="216" y="297"/>
                      </a:cubicBezTo>
                      <a:cubicBezTo>
                        <a:pt x="181" y="317"/>
                        <a:pt x="160" y="345"/>
                        <a:pt x="133" y="373"/>
                      </a:cubicBezTo>
                      <a:cubicBezTo>
                        <a:pt x="118" y="393"/>
                        <a:pt x="98" y="421"/>
                        <a:pt x="83" y="441"/>
                      </a:cubicBezTo>
                      <a:cubicBezTo>
                        <a:pt x="70" y="470"/>
                        <a:pt x="57" y="498"/>
                        <a:pt x="57" y="524"/>
                      </a:cubicBezTo>
                      <a:cubicBezTo>
                        <a:pt x="57" y="539"/>
                        <a:pt x="42" y="553"/>
                        <a:pt x="29" y="553"/>
                      </a:cubicBezTo>
                      <a:cubicBezTo>
                        <a:pt x="15" y="553"/>
                        <a:pt x="0" y="539"/>
                        <a:pt x="0" y="524"/>
                      </a:cubicBezTo>
                      <a:cubicBezTo>
                        <a:pt x="0" y="483"/>
                        <a:pt x="0" y="441"/>
                        <a:pt x="15" y="400"/>
                      </a:cubicBezTo>
                      <a:cubicBezTo>
                        <a:pt x="29" y="339"/>
                        <a:pt x="70" y="282"/>
                        <a:pt x="112" y="234"/>
                      </a:cubicBezTo>
                      <a:cubicBezTo>
                        <a:pt x="160" y="179"/>
                        <a:pt x="223" y="131"/>
                        <a:pt x="291" y="96"/>
                      </a:cubicBezTo>
                      <a:cubicBezTo>
                        <a:pt x="478" y="0"/>
                        <a:pt x="706" y="13"/>
                        <a:pt x="817" y="214"/>
                      </a:cubicBezTo>
                      <a:cubicBezTo>
                        <a:pt x="830" y="241"/>
                        <a:pt x="845" y="269"/>
                        <a:pt x="858" y="304"/>
                      </a:cubicBezTo>
                      <a:cubicBezTo>
                        <a:pt x="865" y="339"/>
                        <a:pt x="865" y="365"/>
                        <a:pt x="865" y="400"/>
                      </a:cubicBezTo>
                      <a:cubicBezTo>
                        <a:pt x="865" y="428"/>
                        <a:pt x="872" y="463"/>
                        <a:pt x="865" y="490"/>
                      </a:cubicBezTo>
                      <a:cubicBezTo>
                        <a:pt x="858" y="511"/>
                        <a:pt x="852" y="531"/>
                        <a:pt x="845" y="553"/>
                      </a:cubicBezTo>
                      <a:cubicBezTo>
                        <a:pt x="838" y="559"/>
                        <a:pt x="838" y="572"/>
                        <a:pt x="830" y="581"/>
                      </a:cubicBezTo>
                      <a:cubicBezTo>
                        <a:pt x="804" y="594"/>
                        <a:pt x="810" y="594"/>
                        <a:pt x="817" y="5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4759187" y="1104285"/>
                  <a:ext cx="131335" cy="108663"/>
                </a:xfrm>
                <a:custGeom>
                  <a:rect b="b" l="l" r="r" t="t"/>
                  <a:pathLst>
                    <a:path extrusionOk="0" h="671" w="811">
                      <a:moveTo>
                        <a:pt x="747" y="173"/>
                      </a:moveTo>
                      <a:cubicBezTo>
                        <a:pt x="754" y="179"/>
                        <a:pt x="769" y="179"/>
                        <a:pt x="734" y="173"/>
                      </a:cubicBezTo>
                      <a:cubicBezTo>
                        <a:pt x="727" y="173"/>
                        <a:pt x="719" y="160"/>
                        <a:pt x="719" y="160"/>
                      </a:cubicBezTo>
                      <a:cubicBezTo>
                        <a:pt x="692" y="131"/>
                        <a:pt x="658" y="125"/>
                        <a:pt x="623" y="118"/>
                      </a:cubicBezTo>
                      <a:cubicBezTo>
                        <a:pt x="575" y="105"/>
                        <a:pt x="512" y="111"/>
                        <a:pt x="457" y="125"/>
                      </a:cubicBezTo>
                      <a:cubicBezTo>
                        <a:pt x="395" y="146"/>
                        <a:pt x="332" y="173"/>
                        <a:pt x="278" y="208"/>
                      </a:cubicBezTo>
                      <a:cubicBezTo>
                        <a:pt x="236" y="236"/>
                        <a:pt x="201" y="262"/>
                        <a:pt x="180" y="291"/>
                      </a:cubicBezTo>
                      <a:cubicBezTo>
                        <a:pt x="138" y="339"/>
                        <a:pt x="112" y="395"/>
                        <a:pt x="97" y="450"/>
                      </a:cubicBezTo>
                      <a:cubicBezTo>
                        <a:pt x="83" y="511"/>
                        <a:pt x="77" y="574"/>
                        <a:pt x="83" y="636"/>
                      </a:cubicBezTo>
                      <a:cubicBezTo>
                        <a:pt x="90" y="651"/>
                        <a:pt x="77" y="664"/>
                        <a:pt x="64" y="664"/>
                      </a:cubicBezTo>
                      <a:cubicBezTo>
                        <a:pt x="49" y="671"/>
                        <a:pt x="42" y="657"/>
                        <a:pt x="35" y="644"/>
                      </a:cubicBezTo>
                      <a:cubicBezTo>
                        <a:pt x="14" y="568"/>
                        <a:pt x="1" y="478"/>
                        <a:pt x="22" y="395"/>
                      </a:cubicBezTo>
                      <a:cubicBezTo>
                        <a:pt x="29" y="339"/>
                        <a:pt x="55" y="277"/>
                        <a:pt x="90" y="229"/>
                      </a:cubicBezTo>
                      <a:cubicBezTo>
                        <a:pt x="125" y="179"/>
                        <a:pt x="180" y="138"/>
                        <a:pt x="236" y="105"/>
                      </a:cubicBezTo>
                      <a:cubicBezTo>
                        <a:pt x="319" y="48"/>
                        <a:pt x="415" y="14"/>
                        <a:pt x="512" y="7"/>
                      </a:cubicBezTo>
                      <a:cubicBezTo>
                        <a:pt x="561" y="0"/>
                        <a:pt x="616" y="0"/>
                        <a:pt x="664" y="22"/>
                      </a:cubicBezTo>
                      <a:cubicBezTo>
                        <a:pt x="712" y="35"/>
                        <a:pt x="754" y="63"/>
                        <a:pt x="782" y="111"/>
                      </a:cubicBezTo>
                      <a:cubicBezTo>
                        <a:pt x="789" y="118"/>
                        <a:pt x="802" y="125"/>
                        <a:pt x="795" y="131"/>
                      </a:cubicBezTo>
                      <a:cubicBezTo>
                        <a:pt x="789" y="179"/>
                        <a:pt x="810" y="146"/>
                        <a:pt x="795" y="138"/>
                      </a:cubicBezTo>
                      <a:cubicBezTo>
                        <a:pt x="789" y="138"/>
                        <a:pt x="782" y="146"/>
                        <a:pt x="775" y="153"/>
                      </a:cubicBezTo>
                      <a:lnTo>
                        <a:pt x="775" y="160"/>
                      </a:lnTo>
                      <a:lnTo>
                        <a:pt x="769" y="160"/>
                      </a:lnTo>
                      <a:cubicBezTo>
                        <a:pt x="747" y="166"/>
                        <a:pt x="747" y="173"/>
                        <a:pt x="747" y="1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4873356" y="1116592"/>
                  <a:ext cx="102024" cy="93117"/>
                </a:xfrm>
                <a:custGeom>
                  <a:rect b="b" l="l" r="r" t="t"/>
                  <a:pathLst>
                    <a:path extrusionOk="0" h="575" w="630">
                      <a:moveTo>
                        <a:pt x="630" y="97"/>
                      </a:moveTo>
                      <a:lnTo>
                        <a:pt x="630" y="84"/>
                      </a:lnTo>
                      <a:cubicBezTo>
                        <a:pt x="630" y="77"/>
                        <a:pt x="630" y="77"/>
                        <a:pt x="623" y="77"/>
                      </a:cubicBezTo>
                      <a:cubicBezTo>
                        <a:pt x="575" y="20"/>
                        <a:pt x="505" y="1"/>
                        <a:pt x="437" y="1"/>
                      </a:cubicBezTo>
                      <a:cubicBezTo>
                        <a:pt x="387" y="1"/>
                        <a:pt x="346" y="7"/>
                        <a:pt x="298" y="29"/>
                      </a:cubicBezTo>
                      <a:cubicBezTo>
                        <a:pt x="236" y="55"/>
                        <a:pt x="180" y="97"/>
                        <a:pt x="132" y="145"/>
                      </a:cubicBezTo>
                      <a:cubicBezTo>
                        <a:pt x="77" y="208"/>
                        <a:pt x="36" y="269"/>
                        <a:pt x="22" y="339"/>
                      </a:cubicBezTo>
                      <a:cubicBezTo>
                        <a:pt x="1" y="409"/>
                        <a:pt x="1" y="477"/>
                        <a:pt x="14" y="546"/>
                      </a:cubicBezTo>
                      <a:cubicBezTo>
                        <a:pt x="14" y="560"/>
                        <a:pt x="29" y="575"/>
                        <a:pt x="42" y="568"/>
                      </a:cubicBezTo>
                      <a:cubicBezTo>
                        <a:pt x="55" y="568"/>
                        <a:pt x="70" y="553"/>
                        <a:pt x="70" y="546"/>
                      </a:cubicBezTo>
                      <a:cubicBezTo>
                        <a:pt x="70" y="477"/>
                        <a:pt x="84" y="422"/>
                        <a:pt x="105" y="361"/>
                      </a:cubicBezTo>
                      <a:cubicBezTo>
                        <a:pt x="125" y="304"/>
                        <a:pt x="160" y="256"/>
                        <a:pt x="201" y="208"/>
                      </a:cubicBezTo>
                      <a:cubicBezTo>
                        <a:pt x="256" y="145"/>
                        <a:pt x="326" y="103"/>
                        <a:pt x="396" y="90"/>
                      </a:cubicBezTo>
                      <a:cubicBezTo>
                        <a:pt x="422" y="84"/>
                        <a:pt x="450" y="77"/>
                        <a:pt x="479" y="77"/>
                      </a:cubicBezTo>
                      <a:cubicBezTo>
                        <a:pt x="512" y="77"/>
                        <a:pt x="553" y="84"/>
                        <a:pt x="595" y="103"/>
                      </a:cubicBezTo>
                      <a:lnTo>
                        <a:pt x="603" y="112"/>
                      </a:lnTo>
                      <a:cubicBezTo>
                        <a:pt x="616" y="112"/>
                        <a:pt x="610" y="103"/>
                        <a:pt x="623" y="103"/>
                      </a:cubicBezTo>
                      <a:lnTo>
                        <a:pt x="630" y="10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0"/>
                <p:cNvSpPr/>
                <p:nvPr/>
              </p:nvSpPr>
              <p:spPr>
                <a:xfrm>
                  <a:off x="4720968" y="1229790"/>
                  <a:ext cx="84372" cy="161295"/>
                </a:xfrm>
                <a:custGeom>
                  <a:rect b="b" l="l" r="r" t="t"/>
                  <a:pathLst>
                    <a:path extrusionOk="0" h="996" w="521">
                      <a:moveTo>
                        <a:pt x="520" y="55"/>
                      </a:moveTo>
                      <a:cubicBezTo>
                        <a:pt x="514" y="42"/>
                        <a:pt x="520" y="42"/>
                        <a:pt x="507" y="27"/>
                      </a:cubicBezTo>
                      <a:cubicBezTo>
                        <a:pt x="457" y="0"/>
                        <a:pt x="396" y="35"/>
                        <a:pt x="341" y="62"/>
                      </a:cubicBezTo>
                      <a:cubicBezTo>
                        <a:pt x="306" y="83"/>
                        <a:pt x="278" y="103"/>
                        <a:pt x="250" y="125"/>
                      </a:cubicBezTo>
                      <a:cubicBezTo>
                        <a:pt x="202" y="159"/>
                        <a:pt x="167" y="201"/>
                        <a:pt x="140" y="234"/>
                      </a:cubicBezTo>
                      <a:cubicBezTo>
                        <a:pt x="42" y="359"/>
                        <a:pt x="1" y="525"/>
                        <a:pt x="29" y="671"/>
                      </a:cubicBezTo>
                      <a:cubicBezTo>
                        <a:pt x="36" y="712"/>
                        <a:pt x="42" y="753"/>
                        <a:pt x="64" y="788"/>
                      </a:cubicBezTo>
                      <a:cubicBezTo>
                        <a:pt x="99" y="850"/>
                        <a:pt x="140" y="898"/>
                        <a:pt x="195" y="939"/>
                      </a:cubicBezTo>
                      <a:cubicBezTo>
                        <a:pt x="230" y="961"/>
                        <a:pt x="278" y="981"/>
                        <a:pt x="326" y="989"/>
                      </a:cubicBezTo>
                      <a:cubicBezTo>
                        <a:pt x="341" y="996"/>
                        <a:pt x="354" y="989"/>
                        <a:pt x="361" y="974"/>
                      </a:cubicBezTo>
                      <a:cubicBezTo>
                        <a:pt x="368" y="961"/>
                        <a:pt x="361" y="939"/>
                        <a:pt x="348" y="939"/>
                      </a:cubicBezTo>
                      <a:cubicBezTo>
                        <a:pt x="306" y="919"/>
                        <a:pt x="278" y="898"/>
                        <a:pt x="250" y="871"/>
                      </a:cubicBezTo>
                      <a:cubicBezTo>
                        <a:pt x="217" y="836"/>
                        <a:pt x="188" y="795"/>
                        <a:pt x="167" y="747"/>
                      </a:cubicBezTo>
                      <a:cubicBezTo>
                        <a:pt x="154" y="712"/>
                        <a:pt x="147" y="684"/>
                        <a:pt x="140" y="649"/>
                      </a:cubicBezTo>
                      <a:cubicBezTo>
                        <a:pt x="119" y="533"/>
                        <a:pt x="147" y="393"/>
                        <a:pt x="223" y="297"/>
                      </a:cubicBezTo>
                      <a:cubicBezTo>
                        <a:pt x="250" y="262"/>
                        <a:pt x="278" y="227"/>
                        <a:pt x="319" y="186"/>
                      </a:cubicBezTo>
                      <a:cubicBezTo>
                        <a:pt x="341" y="166"/>
                        <a:pt x="361" y="145"/>
                        <a:pt x="383" y="131"/>
                      </a:cubicBezTo>
                      <a:cubicBezTo>
                        <a:pt x="424" y="103"/>
                        <a:pt x="457" y="90"/>
                        <a:pt x="499" y="76"/>
                      </a:cubicBezTo>
                      <a:cubicBezTo>
                        <a:pt x="514" y="68"/>
                        <a:pt x="507" y="68"/>
                        <a:pt x="520" y="62"/>
                      </a:cubicBezTo>
                      <a:lnTo>
                        <a:pt x="520" y="5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0"/>
                <p:cNvSpPr/>
                <p:nvPr/>
              </p:nvSpPr>
              <p:spPr>
                <a:xfrm>
                  <a:off x="4801616" y="1274324"/>
                  <a:ext cx="76437" cy="95546"/>
                </a:xfrm>
                <a:custGeom>
                  <a:rect b="b" l="l" r="r" t="t"/>
                  <a:pathLst>
                    <a:path extrusionOk="0" h="590" w="472">
                      <a:moveTo>
                        <a:pt x="472" y="540"/>
                      </a:moveTo>
                      <a:cubicBezTo>
                        <a:pt x="472" y="540"/>
                        <a:pt x="472" y="548"/>
                        <a:pt x="465" y="555"/>
                      </a:cubicBezTo>
                      <a:cubicBezTo>
                        <a:pt x="465" y="561"/>
                        <a:pt x="450" y="561"/>
                        <a:pt x="444" y="561"/>
                      </a:cubicBezTo>
                      <a:cubicBezTo>
                        <a:pt x="402" y="590"/>
                        <a:pt x="354" y="590"/>
                        <a:pt x="306" y="590"/>
                      </a:cubicBezTo>
                      <a:cubicBezTo>
                        <a:pt x="258" y="581"/>
                        <a:pt x="216" y="561"/>
                        <a:pt x="175" y="540"/>
                      </a:cubicBezTo>
                      <a:cubicBezTo>
                        <a:pt x="84" y="485"/>
                        <a:pt x="16" y="382"/>
                        <a:pt x="9" y="299"/>
                      </a:cubicBezTo>
                      <a:cubicBezTo>
                        <a:pt x="1" y="250"/>
                        <a:pt x="16" y="195"/>
                        <a:pt x="29" y="147"/>
                      </a:cubicBezTo>
                      <a:cubicBezTo>
                        <a:pt x="42" y="118"/>
                        <a:pt x="57" y="84"/>
                        <a:pt x="77" y="57"/>
                      </a:cubicBezTo>
                      <a:cubicBezTo>
                        <a:pt x="92" y="50"/>
                        <a:pt x="99" y="35"/>
                        <a:pt x="112" y="22"/>
                      </a:cubicBezTo>
                      <a:cubicBezTo>
                        <a:pt x="118" y="9"/>
                        <a:pt x="147" y="1"/>
                        <a:pt x="167" y="9"/>
                      </a:cubicBezTo>
                      <a:cubicBezTo>
                        <a:pt x="188" y="22"/>
                        <a:pt x="188" y="50"/>
                        <a:pt x="182" y="64"/>
                      </a:cubicBezTo>
                      <a:cubicBezTo>
                        <a:pt x="175" y="77"/>
                        <a:pt x="167" y="92"/>
                        <a:pt x="160" y="105"/>
                      </a:cubicBezTo>
                      <a:cubicBezTo>
                        <a:pt x="147" y="140"/>
                        <a:pt x="133" y="167"/>
                        <a:pt x="125" y="201"/>
                      </a:cubicBezTo>
                      <a:cubicBezTo>
                        <a:pt x="118" y="230"/>
                        <a:pt x="112" y="258"/>
                        <a:pt x="112" y="291"/>
                      </a:cubicBezTo>
                      <a:cubicBezTo>
                        <a:pt x="118" y="354"/>
                        <a:pt x="167" y="424"/>
                        <a:pt x="230" y="465"/>
                      </a:cubicBezTo>
                      <a:cubicBezTo>
                        <a:pt x="265" y="492"/>
                        <a:pt x="306" y="507"/>
                        <a:pt x="341" y="513"/>
                      </a:cubicBezTo>
                      <a:cubicBezTo>
                        <a:pt x="367" y="520"/>
                        <a:pt x="396" y="520"/>
                        <a:pt x="424" y="513"/>
                      </a:cubicBezTo>
                      <a:cubicBezTo>
                        <a:pt x="430" y="513"/>
                        <a:pt x="437" y="507"/>
                        <a:pt x="444" y="513"/>
                      </a:cubicBezTo>
                      <a:cubicBezTo>
                        <a:pt x="472" y="520"/>
                        <a:pt x="437" y="507"/>
                        <a:pt x="457" y="527"/>
                      </a:cubicBezTo>
                      <a:lnTo>
                        <a:pt x="465" y="527"/>
                      </a:lnTo>
                      <a:lnTo>
                        <a:pt x="457" y="533"/>
                      </a:lnTo>
                      <a:cubicBezTo>
                        <a:pt x="465" y="555"/>
                        <a:pt x="472" y="540"/>
                        <a:pt x="472" y="5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4838700" y="1399830"/>
                  <a:ext cx="116599" cy="59595"/>
                </a:xfrm>
                <a:custGeom>
                  <a:rect b="b" l="l" r="r" t="t"/>
                  <a:pathLst>
                    <a:path extrusionOk="0" h="368" w="720">
                      <a:moveTo>
                        <a:pt x="699" y="7"/>
                      </a:moveTo>
                      <a:cubicBezTo>
                        <a:pt x="684" y="7"/>
                        <a:pt x="693" y="1"/>
                        <a:pt x="684" y="7"/>
                      </a:cubicBezTo>
                      <a:cubicBezTo>
                        <a:pt x="671" y="14"/>
                        <a:pt x="671" y="22"/>
                        <a:pt x="664" y="35"/>
                      </a:cubicBezTo>
                      <a:cubicBezTo>
                        <a:pt x="630" y="77"/>
                        <a:pt x="595" y="112"/>
                        <a:pt x="553" y="147"/>
                      </a:cubicBezTo>
                      <a:cubicBezTo>
                        <a:pt x="498" y="201"/>
                        <a:pt x="429" y="236"/>
                        <a:pt x="361" y="256"/>
                      </a:cubicBezTo>
                      <a:cubicBezTo>
                        <a:pt x="284" y="271"/>
                        <a:pt x="208" y="249"/>
                        <a:pt x="145" y="173"/>
                      </a:cubicBezTo>
                      <a:lnTo>
                        <a:pt x="70" y="55"/>
                      </a:lnTo>
                      <a:cubicBezTo>
                        <a:pt x="62" y="42"/>
                        <a:pt x="49" y="29"/>
                        <a:pt x="29" y="35"/>
                      </a:cubicBezTo>
                      <a:cubicBezTo>
                        <a:pt x="14" y="42"/>
                        <a:pt x="1" y="55"/>
                        <a:pt x="7" y="70"/>
                      </a:cubicBezTo>
                      <a:cubicBezTo>
                        <a:pt x="7" y="90"/>
                        <a:pt x="1" y="97"/>
                        <a:pt x="7" y="118"/>
                      </a:cubicBezTo>
                      <a:cubicBezTo>
                        <a:pt x="7" y="132"/>
                        <a:pt x="14" y="147"/>
                        <a:pt x="14" y="160"/>
                      </a:cubicBezTo>
                      <a:cubicBezTo>
                        <a:pt x="21" y="173"/>
                        <a:pt x="29" y="188"/>
                        <a:pt x="36" y="201"/>
                      </a:cubicBezTo>
                      <a:cubicBezTo>
                        <a:pt x="42" y="208"/>
                        <a:pt x="49" y="221"/>
                        <a:pt x="55" y="236"/>
                      </a:cubicBezTo>
                      <a:cubicBezTo>
                        <a:pt x="153" y="346"/>
                        <a:pt x="269" y="367"/>
                        <a:pt x="381" y="339"/>
                      </a:cubicBezTo>
                      <a:cubicBezTo>
                        <a:pt x="435" y="326"/>
                        <a:pt x="492" y="291"/>
                        <a:pt x="540" y="256"/>
                      </a:cubicBezTo>
                      <a:cubicBezTo>
                        <a:pt x="610" y="201"/>
                        <a:pt x="664" y="132"/>
                        <a:pt x="699" y="55"/>
                      </a:cubicBezTo>
                      <a:cubicBezTo>
                        <a:pt x="706" y="42"/>
                        <a:pt x="719" y="35"/>
                        <a:pt x="713" y="22"/>
                      </a:cubicBezTo>
                      <a:cubicBezTo>
                        <a:pt x="713" y="7"/>
                        <a:pt x="713" y="14"/>
                        <a:pt x="706" y="7"/>
                      </a:cubicBezTo>
                      <a:lnTo>
                        <a:pt x="7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4930684" y="1282421"/>
                  <a:ext cx="107530" cy="77247"/>
                </a:xfrm>
                <a:custGeom>
                  <a:rect b="b" l="l" r="r" t="t"/>
                  <a:pathLst>
                    <a:path extrusionOk="0" h="477" w="664">
                      <a:moveTo>
                        <a:pt x="642" y="7"/>
                      </a:moveTo>
                      <a:cubicBezTo>
                        <a:pt x="636" y="20"/>
                        <a:pt x="629" y="27"/>
                        <a:pt x="622" y="49"/>
                      </a:cubicBezTo>
                      <a:cubicBezTo>
                        <a:pt x="614" y="49"/>
                        <a:pt x="614" y="55"/>
                        <a:pt x="614" y="62"/>
                      </a:cubicBezTo>
                      <a:cubicBezTo>
                        <a:pt x="601" y="90"/>
                        <a:pt x="594" y="117"/>
                        <a:pt x="573" y="145"/>
                      </a:cubicBezTo>
                      <a:cubicBezTo>
                        <a:pt x="553" y="186"/>
                        <a:pt x="525" y="228"/>
                        <a:pt x="490" y="263"/>
                      </a:cubicBezTo>
                      <a:cubicBezTo>
                        <a:pt x="422" y="324"/>
                        <a:pt x="332" y="374"/>
                        <a:pt x="234" y="380"/>
                      </a:cubicBezTo>
                      <a:cubicBezTo>
                        <a:pt x="214" y="387"/>
                        <a:pt x="199" y="380"/>
                        <a:pt x="179" y="380"/>
                      </a:cubicBezTo>
                      <a:cubicBezTo>
                        <a:pt x="173" y="380"/>
                        <a:pt x="158" y="380"/>
                        <a:pt x="151" y="374"/>
                      </a:cubicBezTo>
                      <a:cubicBezTo>
                        <a:pt x="125" y="374"/>
                        <a:pt x="96" y="365"/>
                        <a:pt x="75" y="359"/>
                      </a:cubicBezTo>
                      <a:cubicBezTo>
                        <a:pt x="62" y="352"/>
                        <a:pt x="55" y="352"/>
                        <a:pt x="42" y="352"/>
                      </a:cubicBezTo>
                      <a:cubicBezTo>
                        <a:pt x="27" y="346"/>
                        <a:pt x="13" y="352"/>
                        <a:pt x="7" y="365"/>
                      </a:cubicBezTo>
                      <a:cubicBezTo>
                        <a:pt x="0" y="380"/>
                        <a:pt x="7" y="394"/>
                        <a:pt x="20" y="400"/>
                      </a:cubicBezTo>
                      <a:cubicBezTo>
                        <a:pt x="27" y="407"/>
                        <a:pt x="33" y="415"/>
                        <a:pt x="48" y="422"/>
                      </a:cubicBezTo>
                      <a:cubicBezTo>
                        <a:pt x="75" y="442"/>
                        <a:pt x="103" y="457"/>
                        <a:pt x="138" y="470"/>
                      </a:cubicBezTo>
                      <a:cubicBezTo>
                        <a:pt x="166" y="477"/>
                        <a:pt x="199" y="477"/>
                        <a:pt x="241" y="477"/>
                      </a:cubicBezTo>
                      <a:cubicBezTo>
                        <a:pt x="359" y="463"/>
                        <a:pt x="470" y="400"/>
                        <a:pt x="546" y="311"/>
                      </a:cubicBezTo>
                      <a:cubicBezTo>
                        <a:pt x="588" y="269"/>
                        <a:pt x="614" y="221"/>
                        <a:pt x="636" y="173"/>
                      </a:cubicBezTo>
                      <a:cubicBezTo>
                        <a:pt x="649" y="138"/>
                        <a:pt x="656" y="103"/>
                        <a:pt x="664" y="68"/>
                      </a:cubicBezTo>
                      <a:lnTo>
                        <a:pt x="664" y="49"/>
                      </a:lnTo>
                      <a:cubicBezTo>
                        <a:pt x="664" y="34"/>
                        <a:pt x="656" y="20"/>
                        <a:pt x="649" y="7"/>
                      </a:cubicBezTo>
                      <a:lnTo>
                        <a:pt x="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4985420" y="1251005"/>
                  <a:ext cx="124372" cy="155627"/>
                </a:xfrm>
                <a:custGeom>
                  <a:rect b="b" l="l" r="r" t="t"/>
                  <a:pathLst>
                    <a:path extrusionOk="0" h="961" w="768">
                      <a:moveTo>
                        <a:pt x="699" y="0"/>
                      </a:moveTo>
                      <a:cubicBezTo>
                        <a:pt x="691" y="14"/>
                        <a:pt x="691" y="7"/>
                        <a:pt x="684" y="20"/>
                      </a:cubicBezTo>
                      <a:lnTo>
                        <a:pt x="684" y="35"/>
                      </a:lnTo>
                      <a:cubicBezTo>
                        <a:pt x="691" y="111"/>
                        <a:pt x="706" y="194"/>
                        <a:pt x="691" y="277"/>
                      </a:cubicBezTo>
                      <a:cubicBezTo>
                        <a:pt x="684" y="367"/>
                        <a:pt x="636" y="457"/>
                        <a:pt x="581" y="533"/>
                      </a:cubicBezTo>
                      <a:cubicBezTo>
                        <a:pt x="518" y="616"/>
                        <a:pt x="442" y="684"/>
                        <a:pt x="359" y="747"/>
                      </a:cubicBezTo>
                      <a:cubicBezTo>
                        <a:pt x="326" y="775"/>
                        <a:pt x="276" y="808"/>
                        <a:pt x="228" y="837"/>
                      </a:cubicBezTo>
                      <a:cubicBezTo>
                        <a:pt x="208" y="850"/>
                        <a:pt x="187" y="858"/>
                        <a:pt x="167" y="871"/>
                      </a:cubicBezTo>
                      <a:cubicBezTo>
                        <a:pt x="125" y="891"/>
                        <a:pt x="77" y="906"/>
                        <a:pt x="27" y="906"/>
                      </a:cubicBezTo>
                      <a:cubicBezTo>
                        <a:pt x="14" y="906"/>
                        <a:pt x="1" y="913"/>
                        <a:pt x="1" y="926"/>
                      </a:cubicBezTo>
                      <a:cubicBezTo>
                        <a:pt x="1" y="941"/>
                        <a:pt x="7" y="948"/>
                        <a:pt x="21" y="948"/>
                      </a:cubicBezTo>
                      <a:cubicBezTo>
                        <a:pt x="90" y="961"/>
                        <a:pt x="167" y="948"/>
                        <a:pt x="235" y="920"/>
                      </a:cubicBezTo>
                      <a:cubicBezTo>
                        <a:pt x="304" y="891"/>
                        <a:pt x="359" y="843"/>
                        <a:pt x="415" y="808"/>
                      </a:cubicBezTo>
                      <a:cubicBezTo>
                        <a:pt x="512" y="725"/>
                        <a:pt x="608" y="629"/>
                        <a:pt x="678" y="526"/>
                      </a:cubicBezTo>
                      <a:cubicBezTo>
                        <a:pt x="726" y="443"/>
                        <a:pt x="754" y="367"/>
                        <a:pt x="761" y="277"/>
                      </a:cubicBezTo>
                      <a:cubicBezTo>
                        <a:pt x="767" y="214"/>
                        <a:pt x="754" y="145"/>
                        <a:pt x="741" y="83"/>
                      </a:cubicBezTo>
                      <a:cubicBezTo>
                        <a:pt x="741" y="55"/>
                        <a:pt x="732" y="35"/>
                        <a:pt x="726" y="14"/>
                      </a:cubicBezTo>
                      <a:lnTo>
                        <a:pt x="726" y="14"/>
                      </a:lnTo>
                      <a:cubicBezTo>
                        <a:pt x="719" y="0"/>
                        <a:pt x="719" y="7"/>
                        <a:pt x="706" y="0"/>
                      </a:cubicBezTo>
                      <a:lnTo>
                        <a:pt x="7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5069306" y="1143475"/>
                  <a:ext cx="61700" cy="88583"/>
                </a:xfrm>
                <a:custGeom>
                  <a:rect b="b" l="l" r="r" t="t"/>
                  <a:pathLst>
                    <a:path extrusionOk="0" h="547" w="381">
                      <a:moveTo>
                        <a:pt x="7" y="527"/>
                      </a:moveTo>
                      <a:cubicBezTo>
                        <a:pt x="15" y="540"/>
                        <a:pt x="0" y="540"/>
                        <a:pt x="15" y="546"/>
                      </a:cubicBezTo>
                      <a:cubicBezTo>
                        <a:pt x="29" y="546"/>
                        <a:pt x="42" y="540"/>
                        <a:pt x="57" y="540"/>
                      </a:cubicBezTo>
                      <a:cubicBezTo>
                        <a:pt x="125" y="527"/>
                        <a:pt x="188" y="492"/>
                        <a:pt x="243" y="444"/>
                      </a:cubicBezTo>
                      <a:cubicBezTo>
                        <a:pt x="297" y="387"/>
                        <a:pt x="339" y="326"/>
                        <a:pt x="360" y="256"/>
                      </a:cubicBezTo>
                      <a:cubicBezTo>
                        <a:pt x="380" y="173"/>
                        <a:pt x="360" y="83"/>
                        <a:pt x="291" y="35"/>
                      </a:cubicBezTo>
                      <a:cubicBezTo>
                        <a:pt x="264" y="20"/>
                        <a:pt x="229" y="7"/>
                        <a:pt x="188" y="7"/>
                      </a:cubicBezTo>
                      <a:cubicBezTo>
                        <a:pt x="166" y="1"/>
                        <a:pt x="153" y="1"/>
                        <a:pt x="131" y="1"/>
                      </a:cubicBezTo>
                      <a:cubicBezTo>
                        <a:pt x="105" y="1"/>
                        <a:pt x="77" y="7"/>
                        <a:pt x="42" y="14"/>
                      </a:cubicBezTo>
                      <a:cubicBezTo>
                        <a:pt x="35" y="14"/>
                        <a:pt x="22" y="29"/>
                        <a:pt x="29" y="35"/>
                      </a:cubicBezTo>
                      <a:cubicBezTo>
                        <a:pt x="29" y="49"/>
                        <a:pt x="35" y="55"/>
                        <a:pt x="48" y="55"/>
                      </a:cubicBezTo>
                      <a:lnTo>
                        <a:pt x="112" y="55"/>
                      </a:lnTo>
                      <a:cubicBezTo>
                        <a:pt x="131" y="62"/>
                        <a:pt x="153" y="70"/>
                        <a:pt x="166" y="77"/>
                      </a:cubicBezTo>
                      <a:cubicBezTo>
                        <a:pt x="201" y="83"/>
                        <a:pt x="223" y="103"/>
                        <a:pt x="236" y="118"/>
                      </a:cubicBezTo>
                      <a:cubicBezTo>
                        <a:pt x="256" y="138"/>
                        <a:pt x="264" y="160"/>
                        <a:pt x="271" y="180"/>
                      </a:cubicBezTo>
                      <a:cubicBezTo>
                        <a:pt x="271" y="215"/>
                        <a:pt x="264" y="256"/>
                        <a:pt x="243" y="298"/>
                      </a:cubicBezTo>
                      <a:cubicBezTo>
                        <a:pt x="223" y="339"/>
                        <a:pt x="195" y="380"/>
                        <a:pt x="160" y="415"/>
                      </a:cubicBezTo>
                      <a:cubicBezTo>
                        <a:pt x="125" y="450"/>
                        <a:pt x="83" y="485"/>
                        <a:pt x="35" y="498"/>
                      </a:cubicBezTo>
                      <a:cubicBezTo>
                        <a:pt x="29" y="498"/>
                        <a:pt x="15" y="498"/>
                        <a:pt x="7" y="505"/>
                      </a:cubicBezTo>
                      <a:cubicBezTo>
                        <a:pt x="0" y="518"/>
                        <a:pt x="7" y="512"/>
                        <a:pt x="7" y="527"/>
                      </a:cubicBezTo>
                      <a:lnTo>
                        <a:pt x="0" y="5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5103962" y="1087605"/>
                  <a:ext cx="65101" cy="64939"/>
                </a:xfrm>
                <a:custGeom>
                  <a:rect b="b" l="l" r="r" t="t"/>
                  <a:pathLst>
                    <a:path extrusionOk="0" h="401" w="402">
                      <a:moveTo>
                        <a:pt x="278" y="394"/>
                      </a:moveTo>
                      <a:cubicBezTo>
                        <a:pt x="284" y="394"/>
                        <a:pt x="284" y="400"/>
                        <a:pt x="299" y="394"/>
                      </a:cubicBezTo>
                      <a:cubicBezTo>
                        <a:pt x="347" y="387"/>
                        <a:pt x="367" y="332"/>
                        <a:pt x="382" y="282"/>
                      </a:cubicBezTo>
                      <a:cubicBezTo>
                        <a:pt x="402" y="199"/>
                        <a:pt x="374" y="103"/>
                        <a:pt x="341" y="55"/>
                      </a:cubicBezTo>
                      <a:cubicBezTo>
                        <a:pt x="299" y="14"/>
                        <a:pt x="258" y="0"/>
                        <a:pt x="208" y="0"/>
                      </a:cubicBezTo>
                      <a:cubicBezTo>
                        <a:pt x="153" y="0"/>
                        <a:pt x="83" y="20"/>
                        <a:pt x="29" y="48"/>
                      </a:cubicBezTo>
                      <a:cubicBezTo>
                        <a:pt x="9" y="55"/>
                        <a:pt x="0" y="68"/>
                        <a:pt x="9" y="83"/>
                      </a:cubicBezTo>
                      <a:cubicBezTo>
                        <a:pt x="15" y="97"/>
                        <a:pt x="29" y="103"/>
                        <a:pt x="50" y="103"/>
                      </a:cubicBezTo>
                      <a:cubicBezTo>
                        <a:pt x="98" y="83"/>
                        <a:pt x="153" y="68"/>
                        <a:pt x="201" y="68"/>
                      </a:cubicBezTo>
                      <a:cubicBezTo>
                        <a:pt x="236" y="68"/>
                        <a:pt x="264" y="75"/>
                        <a:pt x="284" y="103"/>
                      </a:cubicBezTo>
                      <a:cubicBezTo>
                        <a:pt x="312" y="131"/>
                        <a:pt x="332" y="186"/>
                        <a:pt x="332" y="241"/>
                      </a:cubicBezTo>
                      <a:cubicBezTo>
                        <a:pt x="332" y="269"/>
                        <a:pt x="326" y="291"/>
                        <a:pt x="319" y="311"/>
                      </a:cubicBezTo>
                      <a:cubicBezTo>
                        <a:pt x="312" y="332"/>
                        <a:pt x="299" y="352"/>
                        <a:pt x="284" y="365"/>
                      </a:cubicBezTo>
                      <a:lnTo>
                        <a:pt x="278" y="374"/>
                      </a:lnTo>
                      <a:cubicBezTo>
                        <a:pt x="271" y="380"/>
                        <a:pt x="278" y="380"/>
                        <a:pt x="271" y="387"/>
                      </a:cubicBezTo>
                      <a:lnTo>
                        <a:pt x="271" y="3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4995461" y="1208576"/>
                  <a:ext cx="18138" cy="17814"/>
                </a:xfrm>
                <a:custGeom>
                  <a:rect b="b" l="l" r="r" t="t"/>
                  <a:pathLst>
                    <a:path extrusionOk="0" h="110" w="112">
                      <a:moveTo>
                        <a:pt x="56" y="96"/>
                      </a:moveTo>
                      <a:cubicBezTo>
                        <a:pt x="98" y="110"/>
                        <a:pt x="22" y="103"/>
                        <a:pt x="70" y="90"/>
                      </a:cubicBezTo>
                      <a:cubicBezTo>
                        <a:pt x="70" y="90"/>
                        <a:pt x="76" y="96"/>
                        <a:pt x="83" y="90"/>
                      </a:cubicBezTo>
                      <a:cubicBezTo>
                        <a:pt x="83" y="90"/>
                        <a:pt x="90" y="83"/>
                        <a:pt x="83" y="83"/>
                      </a:cubicBezTo>
                      <a:cubicBezTo>
                        <a:pt x="90" y="75"/>
                        <a:pt x="98" y="75"/>
                        <a:pt x="105" y="75"/>
                      </a:cubicBezTo>
                      <a:lnTo>
                        <a:pt x="105" y="68"/>
                      </a:lnTo>
                      <a:cubicBezTo>
                        <a:pt x="111" y="55"/>
                        <a:pt x="98" y="48"/>
                        <a:pt x="90" y="42"/>
                      </a:cubicBezTo>
                      <a:cubicBezTo>
                        <a:pt x="83" y="27"/>
                        <a:pt x="76" y="7"/>
                        <a:pt x="56" y="0"/>
                      </a:cubicBezTo>
                      <a:cubicBezTo>
                        <a:pt x="42" y="0"/>
                        <a:pt x="48" y="7"/>
                        <a:pt x="35" y="7"/>
                      </a:cubicBezTo>
                      <a:cubicBezTo>
                        <a:pt x="28" y="0"/>
                        <a:pt x="22" y="0"/>
                        <a:pt x="15" y="7"/>
                      </a:cubicBezTo>
                      <a:cubicBezTo>
                        <a:pt x="7" y="7"/>
                        <a:pt x="7" y="20"/>
                        <a:pt x="7" y="27"/>
                      </a:cubicBezTo>
                      <a:cubicBezTo>
                        <a:pt x="0" y="42"/>
                        <a:pt x="7" y="20"/>
                        <a:pt x="0" y="33"/>
                      </a:cubicBezTo>
                      <a:lnTo>
                        <a:pt x="0" y="48"/>
                      </a:lnTo>
                      <a:cubicBezTo>
                        <a:pt x="7" y="68"/>
                        <a:pt x="28" y="75"/>
                        <a:pt x="42" y="90"/>
                      </a:cubicBezTo>
                      <a:cubicBezTo>
                        <a:pt x="42" y="96"/>
                        <a:pt x="42" y="96"/>
                        <a:pt x="48" y="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4995461" y="1183798"/>
                  <a:ext cx="18138" cy="18138"/>
                </a:xfrm>
                <a:custGeom>
                  <a:rect b="b" l="l" r="r" t="t"/>
                  <a:pathLst>
                    <a:path extrusionOk="0" h="112" w="112">
                      <a:moveTo>
                        <a:pt x="70" y="112"/>
                      </a:moveTo>
                      <a:cubicBezTo>
                        <a:pt x="76" y="112"/>
                        <a:pt x="76" y="112"/>
                        <a:pt x="83" y="103"/>
                      </a:cubicBezTo>
                      <a:cubicBezTo>
                        <a:pt x="90" y="103"/>
                        <a:pt x="98" y="112"/>
                        <a:pt x="98" y="103"/>
                      </a:cubicBezTo>
                      <a:cubicBezTo>
                        <a:pt x="105" y="103"/>
                        <a:pt x="105" y="97"/>
                        <a:pt x="98" y="97"/>
                      </a:cubicBezTo>
                      <a:cubicBezTo>
                        <a:pt x="111" y="83"/>
                        <a:pt x="111" y="83"/>
                        <a:pt x="111" y="90"/>
                      </a:cubicBezTo>
                      <a:lnTo>
                        <a:pt x="111" y="77"/>
                      </a:lnTo>
                      <a:cubicBezTo>
                        <a:pt x="111" y="62"/>
                        <a:pt x="98" y="49"/>
                        <a:pt x="90" y="35"/>
                      </a:cubicBezTo>
                      <a:cubicBezTo>
                        <a:pt x="83" y="29"/>
                        <a:pt x="76" y="14"/>
                        <a:pt x="70" y="7"/>
                      </a:cubicBezTo>
                      <a:cubicBezTo>
                        <a:pt x="63" y="7"/>
                        <a:pt x="63" y="0"/>
                        <a:pt x="56" y="0"/>
                      </a:cubicBezTo>
                      <a:cubicBezTo>
                        <a:pt x="48" y="0"/>
                        <a:pt x="56" y="0"/>
                        <a:pt x="48" y="7"/>
                      </a:cubicBezTo>
                      <a:cubicBezTo>
                        <a:pt x="35" y="0"/>
                        <a:pt x="22" y="0"/>
                        <a:pt x="7" y="14"/>
                      </a:cubicBezTo>
                      <a:cubicBezTo>
                        <a:pt x="0" y="20"/>
                        <a:pt x="0" y="42"/>
                        <a:pt x="15" y="49"/>
                      </a:cubicBezTo>
                      <a:cubicBezTo>
                        <a:pt x="7" y="62"/>
                        <a:pt x="7" y="49"/>
                        <a:pt x="7" y="55"/>
                      </a:cubicBezTo>
                      <a:cubicBezTo>
                        <a:pt x="7" y="62"/>
                        <a:pt x="7" y="70"/>
                        <a:pt x="15" y="70"/>
                      </a:cubicBezTo>
                      <a:cubicBezTo>
                        <a:pt x="28" y="83"/>
                        <a:pt x="48" y="97"/>
                        <a:pt x="63" y="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4976352" y="1185904"/>
                  <a:ext cx="18138" cy="18138"/>
                </a:xfrm>
                <a:custGeom>
                  <a:rect b="b" l="l" r="r" t="t"/>
                  <a:pathLst>
                    <a:path extrusionOk="0" h="112" w="112">
                      <a:moveTo>
                        <a:pt x="63" y="112"/>
                      </a:moveTo>
                      <a:cubicBezTo>
                        <a:pt x="63" y="112"/>
                        <a:pt x="63" y="105"/>
                        <a:pt x="77" y="99"/>
                      </a:cubicBezTo>
                      <a:cubicBezTo>
                        <a:pt x="77" y="105"/>
                        <a:pt x="83" y="105"/>
                        <a:pt x="92" y="99"/>
                      </a:cubicBezTo>
                      <a:lnTo>
                        <a:pt x="92" y="90"/>
                      </a:lnTo>
                      <a:cubicBezTo>
                        <a:pt x="111" y="64"/>
                        <a:pt x="105" y="99"/>
                        <a:pt x="105" y="84"/>
                      </a:cubicBezTo>
                      <a:lnTo>
                        <a:pt x="105" y="70"/>
                      </a:lnTo>
                      <a:cubicBezTo>
                        <a:pt x="105" y="64"/>
                        <a:pt x="98" y="57"/>
                        <a:pt x="98" y="49"/>
                      </a:cubicBezTo>
                      <a:cubicBezTo>
                        <a:pt x="92" y="42"/>
                        <a:pt x="83" y="29"/>
                        <a:pt x="77" y="22"/>
                      </a:cubicBezTo>
                      <a:cubicBezTo>
                        <a:pt x="63" y="16"/>
                        <a:pt x="57" y="16"/>
                        <a:pt x="42" y="7"/>
                      </a:cubicBezTo>
                      <a:cubicBezTo>
                        <a:pt x="35" y="1"/>
                        <a:pt x="22" y="1"/>
                        <a:pt x="9" y="7"/>
                      </a:cubicBezTo>
                      <a:cubicBezTo>
                        <a:pt x="0" y="16"/>
                        <a:pt x="0" y="36"/>
                        <a:pt x="9" y="42"/>
                      </a:cubicBezTo>
                      <a:cubicBezTo>
                        <a:pt x="9" y="57"/>
                        <a:pt x="9" y="64"/>
                        <a:pt x="15" y="77"/>
                      </a:cubicBezTo>
                      <a:cubicBezTo>
                        <a:pt x="22" y="84"/>
                        <a:pt x="28" y="90"/>
                        <a:pt x="28" y="90"/>
                      </a:cubicBezTo>
                      <a:cubicBezTo>
                        <a:pt x="35" y="99"/>
                        <a:pt x="42" y="112"/>
                        <a:pt x="57" y="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4952870" y="1181693"/>
                  <a:ext cx="16842" cy="17814"/>
                </a:xfrm>
                <a:custGeom>
                  <a:rect b="b" l="l" r="r" t="t"/>
                  <a:pathLst>
                    <a:path extrusionOk="0" h="110" w="104">
                      <a:moveTo>
                        <a:pt x="49" y="103"/>
                      </a:moveTo>
                      <a:cubicBezTo>
                        <a:pt x="49" y="103"/>
                        <a:pt x="49" y="96"/>
                        <a:pt x="62" y="83"/>
                      </a:cubicBezTo>
                      <a:cubicBezTo>
                        <a:pt x="71" y="90"/>
                        <a:pt x="77" y="90"/>
                        <a:pt x="77" y="90"/>
                      </a:cubicBezTo>
                      <a:cubicBezTo>
                        <a:pt x="84" y="83"/>
                        <a:pt x="84" y="75"/>
                        <a:pt x="77" y="75"/>
                      </a:cubicBezTo>
                      <a:cubicBezTo>
                        <a:pt x="90" y="62"/>
                        <a:pt x="97" y="55"/>
                        <a:pt x="97" y="62"/>
                      </a:cubicBezTo>
                      <a:cubicBezTo>
                        <a:pt x="104" y="68"/>
                        <a:pt x="97" y="90"/>
                        <a:pt x="97" y="48"/>
                      </a:cubicBezTo>
                      <a:cubicBezTo>
                        <a:pt x="97" y="33"/>
                        <a:pt x="90" y="20"/>
                        <a:pt x="77" y="13"/>
                      </a:cubicBezTo>
                      <a:cubicBezTo>
                        <a:pt x="62" y="7"/>
                        <a:pt x="62" y="13"/>
                        <a:pt x="49" y="13"/>
                      </a:cubicBezTo>
                      <a:cubicBezTo>
                        <a:pt x="36" y="0"/>
                        <a:pt x="21" y="0"/>
                        <a:pt x="14" y="13"/>
                      </a:cubicBezTo>
                      <a:cubicBezTo>
                        <a:pt x="1" y="20"/>
                        <a:pt x="1" y="42"/>
                        <a:pt x="14" y="48"/>
                      </a:cubicBezTo>
                      <a:cubicBezTo>
                        <a:pt x="14" y="62"/>
                        <a:pt x="8" y="62"/>
                        <a:pt x="8" y="75"/>
                      </a:cubicBezTo>
                      <a:cubicBezTo>
                        <a:pt x="14" y="83"/>
                        <a:pt x="21" y="96"/>
                        <a:pt x="36" y="103"/>
                      </a:cubicBezTo>
                      <a:cubicBezTo>
                        <a:pt x="77" y="110"/>
                        <a:pt x="49" y="110"/>
                        <a:pt x="49" y="1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4967445" y="1210681"/>
                  <a:ext cx="15708" cy="16842"/>
                </a:xfrm>
                <a:custGeom>
                  <a:rect b="b" l="l" r="r" t="t"/>
                  <a:pathLst>
                    <a:path extrusionOk="0" h="104" w="97">
                      <a:moveTo>
                        <a:pt x="77" y="77"/>
                      </a:moveTo>
                      <a:cubicBezTo>
                        <a:pt x="97" y="55"/>
                        <a:pt x="90" y="90"/>
                        <a:pt x="97" y="55"/>
                      </a:cubicBezTo>
                      <a:cubicBezTo>
                        <a:pt x="97" y="42"/>
                        <a:pt x="83" y="29"/>
                        <a:pt x="70" y="20"/>
                      </a:cubicBezTo>
                      <a:cubicBezTo>
                        <a:pt x="64" y="14"/>
                        <a:pt x="55" y="14"/>
                        <a:pt x="49" y="14"/>
                      </a:cubicBezTo>
                      <a:cubicBezTo>
                        <a:pt x="42" y="0"/>
                        <a:pt x="29" y="0"/>
                        <a:pt x="14" y="7"/>
                      </a:cubicBezTo>
                      <a:cubicBezTo>
                        <a:pt x="7" y="14"/>
                        <a:pt x="0" y="29"/>
                        <a:pt x="7" y="35"/>
                      </a:cubicBezTo>
                      <a:lnTo>
                        <a:pt x="7" y="62"/>
                      </a:lnTo>
                      <a:cubicBezTo>
                        <a:pt x="14" y="77"/>
                        <a:pt x="29" y="97"/>
                        <a:pt x="42" y="97"/>
                      </a:cubicBezTo>
                      <a:cubicBezTo>
                        <a:pt x="70" y="103"/>
                        <a:pt x="35" y="97"/>
                        <a:pt x="64" y="90"/>
                      </a:cubicBezTo>
                      <a:lnTo>
                        <a:pt x="77" y="90"/>
                      </a:lnTo>
                      <a:cubicBezTo>
                        <a:pt x="83" y="90"/>
                        <a:pt x="83" y="83"/>
                        <a:pt x="77"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4984449" y="1235296"/>
                  <a:ext cx="16680" cy="16842"/>
                </a:xfrm>
                <a:custGeom>
                  <a:rect b="b" l="l" r="r" t="t"/>
                  <a:pathLst>
                    <a:path extrusionOk="0" h="104" w="103">
                      <a:moveTo>
                        <a:pt x="90" y="91"/>
                      </a:moveTo>
                      <a:cubicBezTo>
                        <a:pt x="96" y="76"/>
                        <a:pt x="103" y="84"/>
                        <a:pt x="96" y="69"/>
                      </a:cubicBezTo>
                      <a:cubicBezTo>
                        <a:pt x="96" y="62"/>
                        <a:pt x="96" y="56"/>
                        <a:pt x="90" y="56"/>
                      </a:cubicBezTo>
                      <a:cubicBezTo>
                        <a:pt x="83" y="42"/>
                        <a:pt x="83" y="28"/>
                        <a:pt x="68" y="21"/>
                      </a:cubicBezTo>
                      <a:cubicBezTo>
                        <a:pt x="61" y="14"/>
                        <a:pt x="55" y="14"/>
                        <a:pt x="48" y="8"/>
                      </a:cubicBezTo>
                      <a:cubicBezTo>
                        <a:pt x="33" y="1"/>
                        <a:pt x="20" y="1"/>
                        <a:pt x="13" y="8"/>
                      </a:cubicBezTo>
                      <a:cubicBezTo>
                        <a:pt x="0" y="21"/>
                        <a:pt x="0" y="34"/>
                        <a:pt x="7" y="42"/>
                      </a:cubicBezTo>
                      <a:cubicBezTo>
                        <a:pt x="13" y="56"/>
                        <a:pt x="13" y="62"/>
                        <a:pt x="13" y="69"/>
                      </a:cubicBezTo>
                      <a:cubicBezTo>
                        <a:pt x="27" y="84"/>
                        <a:pt x="33" y="91"/>
                        <a:pt x="55" y="97"/>
                      </a:cubicBezTo>
                      <a:cubicBezTo>
                        <a:pt x="68" y="104"/>
                        <a:pt x="68" y="97"/>
                        <a:pt x="83" y="97"/>
                      </a:cubicBezTo>
                      <a:cubicBezTo>
                        <a:pt x="83" y="104"/>
                        <a:pt x="90" y="104"/>
                        <a:pt x="90" y="97"/>
                      </a:cubicBezTo>
                      <a:cubicBezTo>
                        <a:pt x="96" y="97"/>
                        <a:pt x="96" y="91"/>
                        <a:pt x="90" y="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4961777" y="1246470"/>
                  <a:ext cx="20405" cy="21376"/>
                </a:xfrm>
                <a:custGeom>
                  <a:rect b="b" l="l" r="r" t="t"/>
                  <a:pathLst>
                    <a:path extrusionOk="0" h="132" w="126">
                      <a:moveTo>
                        <a:pt x="64" y="131"/>
                      </a:moveTo>
                      <a:lnTo>
                        <a:pt x="70" y="124"/>
                      </a:lnTo>
                      <a:cubicBezTo>
                        <a:pt x="77" y="124"/>
                        <a:pt x="77" y="118"/>
                        <a:pt x="84" y="118"/>
                      </a:cubicBezTo>
                      <a:cubicBezTo>
                        <a:pt x="84" y="118"/>
                        <a:pt x="84" y="124"/>
                        <a:pt x="90" y="124"/>
                      </a:cubicBezTo>
                      <a:cubicBezTo>
                        <a:pt x="99" y="124"/>
                        <a:pt x="105" y="124"/>
                        <a:pt x="112" y="118"/>
                      </a:cubicBezTo>
                      <a:cubicBezTo>
                        <a:pt x="118" y="111"/>
                        <a:pt x="118" y="105"/>
                        <a:pt x="118" y="98"/>
                      </a:cubicBezTo>
                      <a:lnTo>
                        <a:pt x="112" y="90"/>
                      </a:lnTo>
                      <a:cubicBezTo>
                        <a:pt x="112" y="83"/>
                        <a:pt x="118" y="83"/>
                        <a:pt x="118" y="76"/>
                      </a:cubicBezTo>
                      <a:lnTo>
                        <a:pt x="125" y="76"/>
                      </a:lnTo>
                      <a:lnTo>
                        <a:pt x="125" y="70"/>
                      </a:lnTo>
                      <a:cubicBezTo>
                        <a:pt x="125" y="70"/>
                        <a:pt x="118" y="70"/>
                        <a:pt x="118" y="63"/>
                      </a:cubicBezTo>
                      <a:cubicBezTo>
                        <a:pt x="105" y="48"/>
                        <a:pt x="90" y="35"/>
                        <a:pt x="77" y="28"/>
                      </a:cubicBezTo>
                      <a:cubicBezTo>
                        <a:pt x="64" y="22"/>
                        <a:pt x="49" y="22"/>
                        <a:pt x="35" y="15"/>
                      </a:cubicBezTo>
                      <a:cubicBezTo>
                        <a:pt x="29" y="7"/>
                        <a:pt x="16" y="0"/>
                        <a:pt x="7" y="7"/>
                      </a:cubicBezTo>
                      <a:cubicBezTo>
                        <a:pt x="1" y="22"/>
                        <a:pt x="1" y="28"/>
                        <a:pt x="7" y="42"/>
                      </a:cubicBezTo>
                      <a:cubicBezTo>
                        <a:pt x="7" y="56"/>
                        <a:pt x="16" y="70"/>
                        <a:pt x="22" y="83"/>
                      </a:cubicBezTo>
                      <a:cubicBezTo>
                        <a:pt x="29" y="98"/>
                        <a:pt x="42" y="111"/>
                        <a:pt x="57" y="124"/>
                      </a:cubicBezTo>
                      <a:cubicBezTo>
                        <a:pt x="57" y="131"/>
                        <a:pt x="64" y="131"/>
                        <a:pt x="64" y="1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4950765" y="1219588"/>
                  <a:ext cx="16842" cy="19109"/>
                </a:xfrm>
                <a:custGeom>
                  <a:rect b="b" l="l" r="r" t="t"/>
                  <a:pathLst>
                    <a:path extrusionOk="0" h="118" w="104">
                      <a:moveTo>
                        <a:pt x="84" y="98"/>
                      </a:moveTo>
                      <a:cubicBezTo>
                        <a:pt x="97" y="76"/>
                        <a:pt x="103" y="98"/>
                        <a:pt x="103" y="70"/>
                      </a:cubicBezTo>
                      <a:cubicBezTo>
                        <a:pt x="103" y="57"/>
                        <a:pt x="97" y="35"/>
                        <a:pt x="84" y="22"/>
                      </a:cubicBezTo>
                      <a:lnTo>
                        <a:pt x="62" y="22"/>
                      </a:lnTo>
                      <a:cubicBezTo>
                        <a:pt x="49" y="0"/>
                        <a:pt x="27" y="0"/>
                        <a:pt x="14" y="15"/>
                      </a:cubicBezTo>
                      <a:cubicBezTo>
                        <a:pt x="1" y="28"/>
                        <a:pt x="1" y="48"/>
                        <a:pt x="7" y="63"/>
                      </a:cubicBezTo>
                      <a:lnTo>
                        <a:pt x="7" y="76"/>
                      </a:lnTo>
                      <a:cubicBezTo>
                        <a:pt x="14" y="90"/>
                        <a:pt x="27" y="105"/>
                        <a:pt x="42" y="111"/>
                      </a:cubicBezTo>
                      <a:lnTo>
                        <a:pt x="42" y="118"/>
                      </a:lnTo>
                      <a:cubicBezTo>
                        <a:pt x="75" y="118"/>
                        <a:pt x="42" y="118"/>
                        <a:pt x="69" y="111"/>
                      </a:cubicBezTo>
                      <a:lnTo>
                        <a:pt x="84" y="111"/>
                      </a:lnTo>
                      <a:cubicBezTo>
                        <a:pt x="84" y="111"/>
                        <a:pt x="90" y="105"/>
                        <a:pt x="84" y="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4931655" y="1193677"/>
                  <a:ext cx="19271" cy="19271"/>
                </a:xfrm>
                <a:custGeom>
                  <a:rect b="b" l="l" r="r" t="t"/>
                  <a:pathLst>
                    <a:path extrusionOk="0" h="119" w="119">
                      <a:moveTo>
                        <a:pt x="119" y="77"/>
                      </a:moveTo>
                      <a:lnTo>
                        <a:pt x="119" y="70"/>
                      </a:lnTo>
                      <a:cubicBezTo>
                        <a:pt x="119" y="64"/>
                        <a:pt x="119" y="64"/>
                        <a:pt x="110" y="57"/>
                      </a:cubicBezTo>
                      <a:cubicBezTo>
                        <a:pt x="104" y="42"/>
                        <a:pt x="97" y="22"/>
                        <a:pt x="77" y="16"/>
                      </a:cubicBezTo>
                      <a:cubicBezTo>
                        <a:pt x="69" y="9"/>
                        <a:pt x="69" y="16"/>
                        <a:pt x="62" y="16"/>
                      </a:cubicBezTo>
                      <a:cubicBezTo>
                        <a:pt x="49" y="1"/>
                        <a:pt x="27" y="1"/>
                        <a:pt x="14" y="16"/>
                      </a:cubicBezTo>
                      <a:cubicBezTo>
                        <a:pt x="1" y="29"/>
                        <a:pt x="1" y="51"/>
                        <a:pt x="14" y="64"/>
                      </a:cubicBezTo>
                      <a:cubicBezTo>
                        <a:pt x="14" y="70"/>
                        <a:pt x="14" y="77"/>
                        <a:pt x="21" y="84"/>
                      </a:cubicBezTo>
                      <a:cubicBezTo>
                        <a:pt x="27" y="99"/>
                        <a:pt x="42" y="112"/>
                        <a:pt x="62" y="112"/>
                      </a:cubicBezTo>
                      <a:cubicBezTo>
                        <a:pt x="97" y="119"/>
                        <a:pt x="56" y="119"/>
                        <a:pt x="90" y="99"/>
                      </a:cubicBezTo>
                      <a:cubicBezTo>
                        <a:pt x="90" y="105"/>
                        <a:pt x="97" y="105"/>
                        <a:pt x="97" y="99"/>
                      </a:cubicBezTo>
                      <a:cubicBezTo>
                        <a:pt x="104" y="99"/>
                        <a:pt x="104" y="92"/>
                        <a:pt x="104" y="92"/>
                      </a:cubicBezTo>
                      <a:cubicBezTo>
                        <a:pt x="110" y="84"/>
                        <a:pt x="119" y="77"/>
                        <a:pt x="119"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4914813" y="1213920"/>
                  <a:ext cx="17004" cy="17004"/>
                </a:xfrm>
                <a:custGeom>
                  <a:rect b="b" l="l" r="r" t="t"/>
                  <a:pathLst>
                    <a:path extrusionOk="0" h="105" w="105">
                      <a:moveTo>
                        <a:pt x="63" y="98"/>
                      </a:moveTo>
                      <a:cubicBezTo>
                        <a:pt x="57" y="98"/>
                        <a:pt x="57" y="98"/>
                        <a:pt x="70" y="83"/>
                      </a:cubicBezTo>
                      <a:cubicBezTo>
                        <a:pt x="77" y="92"/>
                        <a:pt x="83" y="92"/>
                        <a:pt x="83" y="83"/>
                      </a:cubicBezTo>
                      <a:lnTo>
                        <a:pt x="83" y="77"/>
                      </a:lnTo>
                      <a:cubicBezTo>
                        <a:pt x="105" y="42"/>
                        <a:pt x="105" y="83"/>
                        <a:pt x="98" y="63"/>
                      </a:cubicBezTo>
                      <a:lnTo>
                        <a:pt x="98" y="50"/>
                      </a:lnTo>
                      <a:cubicBezTo>
                        <a:pt x="98" y="42"/>
                        <a:pt x="90" y="35"/>
                        <a:pt x="83" y="28"/>
                      </a:cubicBezTo>
                      <a:cubicBezTo>
                        <a:pt x="77" y="22"/>
                        <a:pt x="77" y="9"/>
                        <a:pt x="70" y="9"/>
                      </a:cubicBezTo>
                      <a:cubicBezTo>
                        <a:pt x="57" y="0"/>
                        <a:pt x="48" y="9"/>
                        <a:pt x="35" y="9"/>
                      </a:cubicBezTo>
                      <a:cubicBezTo>
                        <a:pt x="28" y="0"/>
                        <a:pt x="15" y="0"/>
                        <a:pt x="7" y="9"/>
                      </a:cubicBezTo>
                      <a:cubicBezTo>
                        <a:pt x="0" y="15"/>
                        <a:pt x="0" y="28"/>
                        <a:pt x="7" y="35"/>
                      </a:cubicBezTo>
                      <a:cubicBezTo>
                        <a:pt x="7" y="50"/>
                        <a:pt x="0" y="57"/>
                        <a:pt x="7" y="70"/>
                      </a:cubicBezTo>
                      <a:cubicBezTo>
                        <a:pt x="7" y="77"/>
                        <a:pt x="22" y="77"/>
                        <a:pt x="28" y="83"/>
                      </a:cubicBezTo>
                      <a:cubicBezTo>
                        <a:pt x="35" y="92"/>
                        <a:pt x="42" y="98"/>
                        <a:pt x="48" y="98"/>
                      </a:cubicBezTo>
                      <a:cubicBezTo>
                        <a:pt x="70" y="98"/>
                        <a:pt x="63" y="105"/>
                        <a:pt x="63" y="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4934894" y="1233029"/>
                  <a:ext cx="17166" cy="18138"/>
                </a:xfrm>
                <a:custGeom>
                  <a:rect b="b" l="l" r="r" t="t"/>
                  <a:pathLst>
                    <a:path extrusionOk="0" h="112" w="106">
                      <a:moveTo>
                        <a:pt x="84" y="90"/>
                      </a:moveTo>
                      <a:cubicBezTo>
                        <a:pt x="105" y="63"/>
                        <a:pt x="99" y="98"/>
                        <a:pt x="99" y="70"/>
                      </a:cubicBezTo>
                      <a:cubicBezTo>
                        <a:pt x="99" y="56"/>
                        <a:pt x="90" y="42"/>
                        <a:pt x="77" y="28"/>
                      </a:cubicBezTo>
                      <a:cubicBezTo>
                        <a:pt x="70" y="22"/>
                        <a:pt x="64" y="22"/>
                        <a:pt x="57" y="15"/>
                      </a:cubicBezTo>
                      <a:cubicBezTo>
                        <a:pt x="49" y="0"/>
                        <a:pt x="29" y="0"/>
                        <a:pt x="16" y="15"/>
                      </a:cubicBezTo>
                      <a:cubicBezTo>
                        <a:pt x="1" y="22"/>
                        <a:pt x="1" y="42"/>
                        <a:pt x="16" y="48"/>
                      </a:cubicBezTo>
                      <a:lnTo>
                        <a:pt x="16" y="70"/>
                      </a:lnTo>
                      <a:cubicBezTo>
                        <a:pt x="22" y="83"/>
                        <a:pt x="29" y="98"/>
                        <a:pt x="42" y="105"/>
                      </a:cubicBezTo>
                      <a:cubicBezTo>
                        <a:pt x="77" y="111"/>
                        <a:pt x="42" y="105"/>
                        <a:pt x="70" y="98"/>
                      </a:cubicBezTo>
                      <a:cubicBezTo>
                        <a:pt x="70" y="105"/>
                        <a:pt x="77" y="105"/>
                        <a:pt x="77" y="98"/>
                      </a:cubicBezTo>
                      <a:cubicBezTo>
                        <a:pt x="84" y="98"/>
                        <a:pt x="84" y="90"/>
                        <a:pt x="84"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4939429" y="1268980"/>
                  <a:ext cx="18300" cy="20243"/>
                </a:xfrm>
                <a:custGeom>
                  <a:rect b="b" l="l" r="r" t="t"/>
                  <a:pathLst>
                    <a:path extrusionOk="0" h="125" w="113">
                      <a:moveTo>
                        <a:pt x="49" y="125"/>
                      </a:moveTo>
                      <a:lnTo>
                        <a:pt x="49" y="125"/>
                      </a:lnTo>
                      <a:cubicBezTo>
                        <a:pt x="56" y="117"/>
                        <a:pt x="62" y="110"/>
                        <a:pt x="77" y="110"/>
                      </a:cubicBezTo>
                      <a:cubicBezTo>
                        <a:pt x="77" y="103"/>
                        <a:pt x="84" y="110"/>
                        <a:pt x="84" y="110"/>
                      </a:cubicBezTo>
                      <a:cubicBezTo>
                        <a:pt x="91" y="103"/>
                        <a:pt x="84" y="97"/>
                        <a:pt x="84" y="97"/>
                      </a:cubicBezTo>
                      <a:cubicBezTo>
                        <a:pt x="91" y="90"/>
                        <a:pt x="104" y="83"/>
                        <a:pt x="112" y="83"/>
                      </a:cubicBezTo>
                      <a:lnTo>
                        <a:pt x="112" y="75"/>
                      </a:lnTo>
                      <a:lnTo>
                        <a:pt x="112" y="75"/>
                      </a:lnTo>
                      <a:lnTo>
                        <a:pt x="112" y="68"/>
                      </a:lnTo>
                      <a:cubicBezTo>
                        <a:pt x="97" y="49"/>
                        <a:pt x="84" y="27"/>
                        <a:pt x="62" y="20"/>
                      </a:cubicBezTo>
                      <a:cubicBezTo>
                        <a:pt x="56" y="14"/>
                        <a:pt x="49" y="14"/>
                        <a:pt x="42" y="14"/>
                      </a:cubicBezTo>
                      <a:cubicBezTo>
                        <a:pt x="36" y="7"/>
                        <a:pt x="14" y="0"/>
                        <a:pt x="8" y="14"/>
                      </a:cubicBezTo>
                      <a:cubicBezTo>
                        <a:pt x="1" y="20"/>
                        <a:pt x="1" y="34"/>
                        <a:pt x="8" y="42"/>
                      </a:cubicBezTo>
                      <a:cubicBezTo>
                        <a:pt x="8" y="55"/>
                        <a:pt x="1" y="55"/>
                        <a:pt x="8" y="68"/>
                      </a:cubicBezTo>
                      <a:cubicBezTo>
                        <a:pt x="14" y="90"/>
                        <a:pt x="21" y="103"/>
                        <a:pt x="42" y="125"/>
                      </a:cubicBezTo>
                      <a:lnTo>
                        <a:pt x="42" y="1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4904773" y="1274324"/>
                  <a:ext cx="31417" cy="31579"/>
                </a:xfrm>
                <a:custGeom>
                  <a:rect b="b" l="l" r="r" t="t"/>
                  <a:pathLst>
                    <a:path extrusionOk="0" h="195" w="194">
                      <a:moveTo>
                        <a:pt x="90" y="140"/>
                      </a:moveTo>
                      <a:cubicBezTo>
                        <a:pt x="1" y="195"/>
                        <a:pt x="173" y="160"/>
                        <a:pt x="139" y="147"/>
                      </a:cubicBezTo>
                      <a:lnTo>
                        <a:pt x="139" y="147"/>
                      </a:lnTo>
                      <a:cubicBezTo>
                        <a:pt x="152" y="140"/>
                        <a:pt x="167" y="118"/>
                        <a:pt x="180" y="105"/>
                      </a:cubicBezTo>
                      <a:cubicBezTo>
                        <a:pt x="180" y="105"/>
                        <a:pt x="180" y="99"/>
                        <a:pt x="187" y="99"/>
                      </a:cubicBezTo>
                      <a:cubicBezTo>
                        <a:pt x="193" y="77"/>
                        <a:pt x="167" y="92"/>
                        <a:pt x="160" y="92"/>
                      </a:cubicBezTo>
                      <a:lnTo>
                        <a:pt x="152" y="99"/>
                      </a:lnTo>
                      <a:lnTo>
                        <a:pt x="145" y="112"/>
                      </a:lnTo>
                      <a:lnTo>
                        <a:pt x="145" y="118"/>
                      </a:lnTo>
                      <a:cubicBezTo>
                        <a:pt x="145" y="125"/>
                        <a:pt x="139" y="133"/>
                        <a:pt x="132" y="133"/>
                      </a:cubicBezTo>
                      <a:lnTo>
                        <a:pt x="132" y="147"/>
                      </a:lnTo>
                      <a:cubicBezTo>
                        <a:pt x="125" y="140"/>
                        <a:pt x="110" y="140"/>
                        <a:pt x="90" y="140"/>
                      </a:cubicBezTo>
                      <a:lnTo>
                        <a:pt x="97" y="133"/>
                      </a:lnTo>
                      <a:lnTo>
                        <a:pt x="104" y="125"/>
                      </a:lnTo>
                      <a:cubicBezTo>
                        <a:pt x="110" y="125"/>
                        <a:pt x="110" y="133"/>
                        <a:pt x="119" y="133"/>
                      </a:cubicBezTo>
                      <a:cubicBezTo>
                        <a:pt x="119" y="140"/>
                        <a:pt x="125" y="140"/>
                        <a:pt x="132" y="133"/>
                      </a:cubicBezTo>
                      <a:lnTo>
                        <a:pt x="132" y="133"/>
                      </a:lnTo>
                      <a:cubicBezTo>
                        <a:pt x="139" y="125"/>
                        <a:pt x="139" y="125"/>
                        <a:pt x="145" y="118"/>
                      </a:cubicBezTo>
                      <a:lnTo>
                        <a:pt x="145" y="112"/>
                      </a:lnTo>
                      <a:cubicBezTo>
                        <a:pt x="139" y="105"/>
                        <a:pt x="145" y="105"/>
                        <a:pt x="152" y="99"/>
                      </a:cubicBezTo>
                      <a:lnTo>
                        <a:pt x="152" y="99"/>
                      </a:lnTo>
                      <a:lnTo>
                        <a:pt x="152" y="99"/>
                      </a:lnTo>
                      <a:lnTo>
                        <a:pt x="152" y="92"/>
                      </a:lnTo>
                      <a:cubicBezTo>
                        <a:pt x="152" y="70"/>
                        <a:pt x="139" y="57"/>
                        <a:pt x="125" y="42"/>
                      </a:cubicBezTo>
                      <a:cubicBezTo>
                        <a:pt x="119" y="35"/>
                        <a:pt x="119" y="29"/>
                        <a:pt x="104" y="22"/>
                      </a:cubicBezTo>
                      <a:cubicBezTo>
                        <a:pt x="97" y="16"/>
                        <a:pt x="90" y="22"/>
                        <a:pt x="77" y="16"/>
                      </a:cubicBezTo>
                      <a:cubicBezTo>
                        <a:pt x="69" y="9"/>
                        <a:pt x="56" y="1"/>
                        <a:pt x="42" y="9"/>
                      </a:cubicBezTo>
                      <a:cubicBezTo>
                        <a:pt x="36" y="16"/>
                        <a:pt x="36" y="29"/>
                        <a:pt x="42" y="42"/>
                      </a:cubicBezTo>
                      <a:cubicBezTo>
                        <a:pt x="42" y="57"/>
                        <a:pt x="36" y="64"/>
                        <a:pt x="42" y="77"/>
                      </a:cubicBezTo>
                      <a:cubicBezTo>
                        <a:pt x="42" y="84"/>
                        <a:pt x="49" y="84"/>
                        <a:pt x="49" y="92"/>
                      </a:cubicBezTo>
                      <a:cubicBezTo>
                        <a:pt x="62" y="105"/>
                        <a:pt x="69" y="118"/>
                        <a:pt x="84" y="1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913680" y="1255539"/>
                  <a:ext cx="14737" cy="18947"/>
                </a:xfrm>
                <a:custGeom>
                  <a:rect b="b" l="l" r="r" t="t"/>
                  <a:pathLst>
                    <a:path extrusionOk="0" h="117" w="91">
                      <a:moveTo>
                        <a:pt x="84" y="75"/>
                      </a:moveTo>
                      <a:cubicBezTo>
                        <a:pt x="90" y="75"/>
                        <a:pt x="90" y="75"/>
                        <a:pt x="90" y="68"/>
                      </a:cubicBezTo>
                      <a:cubicBezTo>
                        <a:pt x="90" y="55"/>
                        <a:pt x="77" y="42"/>
                        <a:pt x="70" y="27"/>
                      </a:cubicBezTo>
                      <a:cubicBezTo>
                        <a:pt x="64" y="27"/>
                        <a:pt x="55" y="20"/>
                        <a:pt x="49" y="14"/>
                      </a:cubicBezTo>
                      <a:cubicBezTo>
                        <a:pt x="42" y="7"/>
                        <a:pt x="29" y="0"/>
                        <a:pt x="14" y="7"/>
                      </a:cubicBezTo>
                      <a:cubicBezTo>
                        <a:pt x="1" y="14"/>
                        <a:pt x="1" y="34"/>
                        <a:pt x="7" y="49"/>
                      </a:cubicBezTo>
                      <a:cubicBezTo>
                        <a:pt x="7" y="55"/>
                        <a:pt x="14" y="62"/>
                        <a:pt x="14" y="75"/>
                      </a:cubicBezTo>
                      <a:cubicBezTo>
                        <a:pt x="22" y="83"/>
                        <a:pt x="29" y="97"/>
                        <a:pt x="42" y="103"/>
                      </a:cubicBezTo>
                      <a:lnTo>
                        <a:pt x="49" y="103"/>
                      </a:lnTo>
                      <a:cubicBezTo>
                        <a:pt x="55" y="110"/>
                        <a:pt x="70" y="117"/>
                        <a:pt x="77" y="110"/>
                      </a:cubicBezTo>
                      <a:cubicBezTo>
                        <a:pt x="90" y="103"/>
                        <a:pt x="90" y="90"/>
                        <a:pt x="84" y="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4901372" y="1224122"/>
                  <a:ext cx="18138" cy="18138"/>
                </a:xfrm>
                <a:custGeom>
                  <a:rect b="b" l="l" r="r" t="t"/>
                  <a:pathLst>
                    <a:path extrusionOk="0" h="112" w="112">
                      <a:moveTo>
                        <a:pt x="90" y="83"/>
                      </a:moveTo>
                      <a:cubicBezTo>
                        <a:pt x="98" y="55"/>
                        <a:pt x="111" y="70"/>
                        <a:pt x="105" y="48"/>
                      </a:cubicBezTo>
                      <a:cubicBezTo>
                        <a:pt x="98" y="29"/>
                        <a:pt x="77" y="29"/>
                        <a:pt x="70" y="14"/>
                      </a:cubicBezTo>
                      <a:cubicBezTo>
                        <a:pt x="57" y="0"/>
                        <a:pt x="28" y="0"/>
                        <a:pt x="15" y="14"/>
                      </a:cubicBezTo>
                      <a:cubicBezTo>
                        <a:pt x="0" y="29"/>
                        <a:pt x="0" y="48"/>
                        <a:pt x="15" y="62"/>
                      </a:cubicBezTo>
                      <a:cubicBezTo>
                        <a:pt x="28" y="77"/>
                        <a:pt x="28" y="97"/>
                        <a:pt x="42" y="103"/>
                      </a:cubicBezTo>
                      <a:cubicBezTo>
                        <a:pt x="70" y="111"/>
                        <a:pt x="57" y="97"/>
                        <a:pt x="83" y="90"/>
                      </a:cubicBezTo>
                      <a:cubicBezTo>
                        <a:pt x="83" y="97"/>
                        <a:pt x="90" y="97"/>
                        <a:pt x="90" y="90"/>
                      </a:cubicBezTo>
                      <a:cubicBezTo>
                        <a:pt x="98" y="90"/>
                        <a:pt x="98" y="83"/>
                        <a:pt x="90" y="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4888903" y="1253110"/>
                  <a:ext cx="17166" cy="18138"/>
                </a:xfrm>
                <a:custGeom>
                  <a:rect b="b" l="l" r="r" t="t"/>
                  <a:pathLst>
                    <a:path extrusionOk="0" h="112" w="106">
                      <a:moveTo>
                        <a:pt x="92" y="77"/>
                      </a:moveTo>
                      <a:cubicBezTo>
                        <a:pt x="92" y="70"/>
                        <a:pt x="92" y="70"/>
                        <a:pt x="99" y="64"/>
                      </a:cubicBezTo>
                      <a:lnTo>
                        <a:pt x="92" y="57"/>
                      </a:lnTo>
                      <a:cubicBezTo>
                        <a:pt x="92" y="42"/>
                        <a:pt x="84" y="22"/>
                        <a:pt x="71" y="15"/>
                      </a:cubicBezTo>
                      <a:cubicBezTo>
                        <a:pt x="64" y="7"/>
                        <a:pt x="57" y="7"/>
                        <a:pt x="42" y="7"/>
                      </a:cubicBezTo>
                      <a:cubicBezTo>
                        <a:pt x="36" y="1"/>
                        <a:pt x="23" y="1"/>
                        <a:pt x="16" y="7"/>
                      </a:cubicBezTo>
                      <a:cubicBezTo>
                        <a:pt x="9" y="15"/>
                        <a:pt x="9" y="29"/>
                        <a:pt x="16" y="35"/>
                      </a:cubicBezTo>
                      <a:cubicBezTo>
                        <a:pt x="9" y="49"/>
                        <a:pt x="1" y="49"/>
                        <a:pt x="9" y="57"/>
                      </a:cubicBezTo>
                      <a:cubicBezTo>
                        <a:pt x="9" y="70"/>
                        <a:pt x="23" y="90"/>
                        <a:pt x="36" y="90"/>
                      </a:cubicBezTo>
                      <a:cubicBezTo>
                        <a:pt x="64" y="112"/>
                        <a:pt x="23" y="98"/>
                        <a:pt x="64" y="90"/>
                      </a:cubicBezTo>
                      <a:lnTo>
                        <a:pt x="71" y="90"/>
                      </a:lnTo>
                      <a:cubicBezTo>
                        <a:pt x="77" y="90"/>
                        <a:pt x="77" y="83"/>
                        <a:pt x="77" y="83"/>
                      </a:cubicBezTo>
                      <a:cubicBezTo>
                        <a:pt x="105" y="57"/>
                        <a:pt x="84" y="90"/>
                        <a:pt x="92"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4887931" y="1272219"/>
                  <a:ext cx="16032" cy="18138"/>
                </a:xfrm>
                <a:custGeom>
                  <a:rect b="b" l="l" r="r" t="t"/>
                  <a:pathLst>
                    <a:path extrusionOk="0" h="112" w="99">
                      <a:moveTo>
                        <a:pt x="83" y="97"/>
                      </a:moveTo>
                      <a:cubicBezTo>
                        <a:pt x="98" y="83"/>
                        <a:pt x="90" y="97"/>
                        <a:pt x="98" y="77"/>
                      </a:cubicBezTo>
                      <a:lnTo>
                        <a:pt x="98" y="70"/>
                      </a:lnTo>
                      <a:cubicBezTo>
                        <a:pt x="90" y="55"/>
                        <a:pt x="90" y="42"/>
                        <a:pt x="83" y="35"/>
                      </a:cubicBezTo>
                      <a:cubicBezTo>
                        <a:pt x="77" y="29"/>
                        <a:pt x="70" y="22"/>
                        <a:pt x="63" y="14"/>
                      </a:cubicBezTo>
                      <a:cubicBezTo>
                        <a:pt x="57" y="0"/>
                        <a:pt x="35" y="0"/>
                        <a:pt x="22" y="7"/>
                      </a:cubicBezTo>
                      <a:cubicBezTo>
                        <a:pt x="7" y="14"/>
                        <a:pt x="0" y="29"/>
                        <a:pt x="7" y="48"/>
                      </a:cubicBezTo>
                      <a:cubicBezTo>
                        <a:pt x="15" y="55"/>
                        <a:pt x="15" y="63"/>
                        <a:pt x="15" y="70"/>
                      </a:cubicBezTo>
                      <a:cubicBezTo>
                        <a:pt x="22" y="83"/>
                        <a:pt x="35" y="90"/>
                        <a:pt x="42" y="105"/>
                      </a:cubicBezTo>
                      <a:lnTo>
                        <a:pt x="57" y="105"/>
                      </a:lnTo>
                      <a:cubicBezTo>
                        <a:pt x="70" y="112"/>
                        <a:pt x="48" y="105"/>
                        <a:pt x="70" y="105"/>
                      </a:cubicBezTo>
                      <a:cubicBezTo>
                        <a:pt x="70" y="105"/>
                        <a:pt x="77" y="112"/>
                        <a:pt x="83" y="1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4927121" y="1246470"/>
                  <a:ext cx="12470" cy="11336"/>
                </a:xfrm>
                <a:custGeom>
                  <a:rect b="b" l="l" r="r" t="t"/>
                  <a:pathLst>
                    <a:path extrusionOk="0" h="70" w="77">
                      <a:moveTo>
                        <a:pt x="35" y="70"/>
                      </a:moveTo>
                      <a:cubicBezTo>
                        <a:pt x="35" y="70"/>
                        <a:pt x="35" y="63"/>
                        <a:pt x="49" y="63"/>
                      </a:cubicBezTo>
                      <a:lnTo>
                        <a:pt x="55" y="63"/>
                      </a:lnTo>
                      <a:cubicBezTo>
                        <a:pt x="64" y="56"/>
                        <a:pt x="64" y="56"/>
                        <a:pt x="64" y="48"/>
                      </a:cubicBezTo>
                      <a:cubicBezTo>
                        <a:pt x="77" y="28"/>
                        <a:pt x="70" y="56"/>
                        <a:pt x="70" y="42"/>
                      </a:cubicBezTo>
                      <a:lnTo>
                        <a:pt x="70" y="35"/>
                      </a:lnTo>
                      <a:cubicBezTo>
                        <a:pt x="70" y="22"/>
                        <a:pt x="55" y="15"/>
                        <a:pt x="49" y="7"/>
                      </a:cubicBezTo>
                      <a:cubicBezTo>
                        <a:pt x="42" y="0"/>
                        <a:pt x="22" y="0"/>
                        <a:pt x="14" y="7"/>
                      </a:cubicBezTo>
                      <a:cubicBezTo>
                        <a:pt x="1" y="15"/>
                        <a:pt x="1" y="35"/>
                        <a:pt x="14" y="42"/>
                      </a:cubicBezTo>
                      <a:cubicBezTo>
                        <a:pt x="22" y="48"/>
                        <a:pt x="22" y="63"/>
                        <a:pt x="29"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5184610" y="1410032"/>
                  <a:ext cx="295707" cy="304614"/>
                </a:xfrm>
                <a:custGeom>
                  <a:rect b="b" l="l" r="r" t="t"/>
                  <a:pathLst>
                    <a:path extrusionOk="0" h="1881" w="1826">
                      <a:moveTo>
                        <a:pt x="0" y="1881"/>
                      </a:moveTo>
                      <a:cubicBezTo>
                        <a:pt x="140" y="1265"/>
                        <a:pt x="443" y="664"/>
                        <a:pt x="948" y="283"/>
                      </a:cubicBezTo>
                      <a:cubicBezTo>
                        <a:pt x="1129" y="152"/>
                        <a:pt x="1349" y="1"/>
                        <a:pt x="1585" y="14"/>
                      </a:cubicBezTo>
                      <a:cubicBezTo>
                        <a:pt x="1668" y="20"/>
                        <a:pt x="1825" y="69"/>
                        <a:pt x="1806" y="186"/>
                      </a:cubicBezTo>
                      <a:cubicBezTo>
                        <a:pt x="1757" y="429"/>
                        <a:pt x="1377" y="601"/>
                        <a:pt x="1197" y="712"/>
                      </a:cubicBezTo>
                      <a:cubicBezTo>
                        <a:pt x="740" y="996"/>
                        <a:pt x="291" y="1237"/>
                        <a:pt x="91" y="1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5271896" y="1565659"/>
                  <a:ext cx="74008" cy="5830"/>
                </a:xfrm>
                <a:custGeom>
                  <a:rect b="b" l="l" r="r" t="t"/>
                  <a:pathLst>
                    <a:path extrusionOk="0" h="36" w="457">
                      <a:moveTo>
                        <a:pt x="1" y="14"/>
                      </a:moveTo>
                      <a:cubicBezTo>
                        <a:pt x="15" y="14"/>
                        <a:pt x="29" y="7"/>
                        <a:pt x="35" y="7"/>
                      </a:cubicBezTo>
                      <a:cubicBezTo>
                        <a:pt x="83" y="0"/>
                        <a:pt x="133" y="0"/>
                        <a:pt x="181" y="0"/>
                      </a:cubicBezTo>
                      <a:cubicBezTo>
                        <a:pt x="278" y="7"/>
                        <a:pt x="367" y="20"/>
                        <a:pt x="457" y="35"/>
                      </a:cubicBezTo>
                      <a:lnTo>
                        <a:pt x="457" y="35"/>
                      </a:lnTo>
                      <a:lnTo>
                        <a:pt x="457" y="35"/>
                      </a:lnTo>
                      <a:cubicBezTo>
                        <a:pt x="367" y="20"/>
                        <a:pt x="278" y="7"/>
                        <a:pt x="188" y="0"/>
                      </a:cubicBezTo>
                      <a:cubicBezTo>
                        <a:pt x="133" y="0"/>
                        <a:pt x="83" y="0"/>
                        <a:pt x="35" y="7"/>
                      </a:cubicBezTo>
                      <a:cubicBezTo>
                        <a:pt x="29" y="7"/>
                        <a:pt x="15" y="7"/>
                        <a:pt x="1" y="14"/>
                      </a:cubicBezTo>
                      <a:lnTo>
                        <a:pt x="1" y="1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5275459" y="1464931"/>
                  <a:ext cx="15708" cy="96356"/>
                </a:xfrm>
                <a:custGeom>
                  <a:rect b="b" l="l" r="r" t="t"/>
                  <a:pathLst>
                    <a:path extrusionOk="0" h="595" w="97">
                      <a:moveTo>
                        <a:pt x="20" y="594"/>
                      </a:moveTo>
                      <a:cubicBezTo>
                        <a:pt x="20" y="581"/>
                        <a:pt x="13" y="574"/>
                        <a:pt x="13" y="559"/>
                      </a:cubicBezTo>
                      <a:cubicBezTo>
                        <a:pt x="7" y="470"/>
                        <a:pt x="7" y="380"/>
                        <a:pt x="20" y="290"/>
                      </a:cubicBezTo>
                      <a:cubicBezTo>
                        <a:pt x="35" y="193"/>
                        <a:pt x="61" y="96"/>
                        <a:pt x="96" y="0"/>
                      </a:cubicBezTo>
                      <a:lnTo>
                        <a:pt x="96" y="0"/>
                      </a:lnTo>
                      <a:lnTo>
                        <a:pt x="96" y="0"/>
                      </a:lnTo>
                      <a:cubicBezTo>
                        <a:pt x="61" y="96"/>
                        <a:pt x="35" y="193"/>
                        <a:pt x="20" y="290"/>
                      </a:cubicBezTo>
                      <a:cubicBezTo>
                        <a:pt x="7" y="380"/>
                        <a:pt x="0" y="470"/>
                        <a:pt x="13" y="559"/>
                      </a:cubicBezTo>
                      <a:cubicBezTo>
                        <a:pt x="13" y="574"/>
                        <a:pt x="13" y="581"/>
                        <a:pt x="20" y="594"/>
                      </a:cubicBezTo>
                      <a:lnTo>
                        <a:pt x="20" y="59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5229468" y="1559991"/>
                  <a:ext cx="3563" cy="50364"/>
                </a:xfrm>
                <a:custGeom>
                  <a:rect b="b" l="l" r="r" t="t"/>
                  <a:pathLst>
                    <a:path extrusionOk="0" h="311" w="22">
                      <a:moveTo>
                        <a:pt x="22" y="311"/>
                      </a:moveTo>
                      <a:cubicBezTo>
                        <a:pt x="14" y="304"/>
                        <a:pt x="14" y="297"/>
                        <a:pt x="14" y="284"/>
                      </a:cubicBezTo>
                      <a:cubicBezTo>
                        <a:pt x="7" y="256"/>
                        <a:pt x="7" y="221"/>
                        <a:pt x="0" y="186"/>
                      </a:cubicBezTo>
                      <a:cubicBezTo>
                        <a:pt x="0" y="125"/>
                        <a:pt x="7" y="62"/>
                        <a:pt x="14" y="7"/>
                      </a:cubicBezTo>
                      <a:lnTo>
                        <a:pt x="14" y="0"/>
                      </a:lnTo>
                      <a:lnTo>
                        <a:pt x="14" y="7"/>
                      </a:lnTo>
                      <a:cubicBezTo>
                        <a:pt x="7" y="62"/>
                        <a:pt x="0" y="125"/>
                        <a:pt x="0" y="186"/>
                      </a:cubicBezTo>
                      <a:cubicBezTo>
                        <a:pt x="0" y="221"/>
                        <a:pt x="7" y="256"/>
                        <a:pt x="14" y="284"/>
                      </a:cubicBezTo>
                      <a:cubicBezTo>
                        <a:pt x="14" y="297"/>
                        <a:pt x="14" y="304"/>
                        <a:pt x="22" y="311"/>
                      </a:cubicBezTo>
                      <a:lnTo>
                        <a:pt x="22" y="31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4664127" y="714651"/>
                  <a:ext cx="239837" cy="212954"/>
                </a:xfrm>
                <a:custGeom>
                  <a:rect b="b" l="l" r="r" t="t"/>
                  <a:pathLst>
                    <a:path extrusionOk="0" h="1315" w="1481">
                      <a:moveTo>
                        <a:pt x="443" y="201"/>
                      </a:moveTo>
                      <a:cubicBezTo>
                        <a:pt x="380" y="173"/>
                        <a:pt x="284" y="166"/>
                        <a:pt x="277" y="256"/>
                      </a:cubicBezTo>
                      <a:cubicBezTo>
                        <a:pt x="262" y="380"/>
                        <a:pt x="428" y="526"/>
                        <a:pt x="428" y="526"/>
                      </a:cubicBezTo>
                      <a:cubicBezTo>
                        <a:pt x="428" y="526"/>
                        <a:pt x="402" y="520"/>
                        <a:pt x="387" y="511"/>
                      </a:cubicBezTo>
                      <a:cubicBezTo>
                        <a:pt x="352" y="505"/>
                        <a:pt x="310" y="505"/>
                        <a:pt x="277" y="498"/>
                      </a:cubicBezTo>
                      <a:cubicBezTo>
                        <a:pt x="214" y="491"/>
                        <a:pt x="0" y="511"/>
                        <a:pt x="35" y="636"/>
                      </a:cubicBezTo>
                      <a:cubicBezTo>
                        <a:pt x="70" y="740"/>
                        <a:pt x="186" y="754"/>
                        <a:pt x="269" y="747"/>
                      </a:cubicBezTo>
                      <a:lnTo>
                        <a:pt x="352" y="747"/>
                      </a:lnTo>
                      <a:cubicBezTo>
                        <a:pt x="367" y="747"/>
                        <a:pt x="387" y="740"/>
                        <a:pt x="387" y="740"/>
                      </a:cubicBezTo>
                      <a:cubicBezTo>
                        <a:pt x="387" y="740"/>
                        <a:pt x="297" y="823"/>
                        <a:pt x="256" y="865"/>
                      </a:cubicBezTo>
                      <a:cubicBezTo>
                        <a:pt x="194" y="919"/>
                        <a:pt x="83" y="1092"/>
                        <a:pt x="242" y="1114"/>
                      </a:cubicBezTo>
                      <a:cubicBezTo>
                        <a:pt x="310" y="1120"/>
                        <a:pt x="402" y="1059"/>
                        <a:pt x="456" y="1017"/>
                      </a:cubicBezTo>
                      <a:cubicBezTo>
                        <a:pt x="476" y="996"/>
                        <a:pt x="498" y="983"/>
                        <a:pt x="518" y="968"/>
                      </a:cubicBezTo>
                      <a:cubicBezTo>
                        <a:pt x="533" y="961"/>
                        <a:pt x="553" y="941"/>
                        <a:pt x="553" y="941"/>
                      </a:cubicBezTo>
                      <a:cubicBezTo>
                        <a:pt x="553" y="941"/>
                        <a:pt x="393" y="1251"/>
                        <a:pt x="588" y="1251"/>
                      </a:cubicBezTo>
                      <a:cubicBezTo>
                        <a:pt x="712" y="1251"/>
                        <a:pt x="782" y="1085"/>
                        <a:pt x="830" y="989"/>
                      </a:cubicBezTo>
                      <a:cubicBezTo>
                        <a:pt x="836" y="976"/>
                        <a:pt x="836" y="1009"/>
                        <a:pt x="836" y="1017"/>
                      </a:cubicBezTo>
                      <a:cubicBezTo>
                        <a:pt x="843" y="1051"/>
                        <a:pt x="850" y="1079"/>
                        <a:pt x="858" y="1114"/>
                      </a:cubicBezTo>
                      <a:cubicBezTo>
                        <a:pt x="878" y="1175"/>
                        <a:pt x="948" y="1314"/>
                        <a:pt x="1031" y="1245"/>
                      </a:cubicBezTo>
                      <a:cubicBezTo>
                        <a:pt x="1092" y="1190"/>
                        <a:pt x="1085" y="1092"/>
                        <a:pt x="1072" y="1024"/>
                      </a:cubicBezTo>
                      <a:cubicBezTo>
                        <a:pt x="1072" y="1002"/>
                        <a:pt x="1065" y="983"/>
                        <a:pt x="1057" y="961"/>
                      </a:cubicBezTo>
                      <a:cubicBezTo>
                        <a:pt x="1050" y="948"/>
                        <a:pt x="1031" y="919"/>
                        <a:pt x="1044" y="926"/>
                      </a:cubicBezTo>
                      <a:cubicBezTo>
                        <a:pt x="1133" y="976"/>
                        <a:pt x="1314" y="1092"/>
                        <a:pt x="1389" y="941"/>
                      </a:cubicBezTo>
                      <a:cubicBezTo>
                        <a:pt x="1430" y="851"/>
                        <a:pt x="1347" y="788"/>
                        <a:pt x="1279" y="754"/>
                      </a:cubicBezTo>
                      <a:cubicBezTo>
                        <a:pt x="1251" y="740"/>
                        <a:pt x="1155" y="712"/>
                        <a:pt x="1155" y="712"/>
                      </a:cubicBezTo>
                      <a:cubicBezTo>
                        <a:pt x="1155" y="712"/>
                        <a:pt x="1480" y="546"/>
                        <a:pt x="1369" y="437"/>
                      </a:cubicBezTo>
                      <a:cubicBezTo>
                        <a:pt x="1293" y="360"/>
                        <a:pt x="1175" y="428"/>
                        <a:pt x="1099" y="478"/>
                      </a:cubicBezTo>
                      <a:cubicBezTo>
                        <a:pt x="1072" y="491"/>
                        <a:pt x="1037" y="520"/>
                        <a:pt x="1009" y="546"/>
                      </a:cubicBezTo>
                      <a:lnTo>
                        <a:pt x="1009" y="546"/>
                      </a:lnTo>
                      <a:cubicBezTo>
                        <a:pt x="1031" y="485"/>
                        <a:pt x="1258" y="229"/>
                        <a:pt x="1107" y="160"/>
                      </a:cubicBezTo>
                      <a:cubicBezTo>
                        <a:pt x="1009" y="118"/>
                        <a:pt x="913" y="256"/>
                        <a:pt x="878" y="325"/>
                      </a:cubicBezTo>
                      <a:cubicBezTo>
                        <a:pt x="865" y="345"/>
                        <a:pt x="843" y="387"/>
                        <a:pt x="836" y="415"/>
                      </a:cubicBezTo>
                      <a:cubicBezTo>
                        <a:pt x="830" y="428"/>
                        <a:pt x="865" y="262"/>
                        <a:pt x="850" y="179"/>
                      </a:cubicBezTo>
                      <a:cubicBezTo>
                        <a:pt x="830" y="55"/>
                        <a:pt x="684" y="0"/>
                        <a:pt x="622" y="125"/>
                      </a:cubicBezTo>
                      <a:cubicBezTo>
                        <a:pt x="574" y="221"/>
                        <a:pt x="581" y="345"/>
                        <a:pt x="609" y="437"/>
                      </a:cubicBezTo>
                      <a:cubicBezTo>
                        <a:pt x="609" y="437"/>
                        <a:pt x="546" y="256"/>
                        <a:pt x="443" y="2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4745745" y="799833"/>
                  <a:ext cx="77570" cy="57004"/>
                </a:xfrm>
                <a:custGeom>
                  <a:rect b="b" l="l" r="r" t="t"/>
                  <a:pathLst>
                    <a:path extrusionOk="0" h="352" w="479">
                      <a:moveTo>
                        <a:pt x="263" y="20"/>
                      </a:moveTo>
                      <a:cubicBezTo>
                        <a:pt x="387" y="42"/>
                        <a:pt x="478" y="125"/>
                        <a:pt x="463" y="214"/>
                      </a:cubicBezTo>
                      <a:cubicBezTo>
                        <a:pt x="450" y="297"/>
                        <a:pt x="339" y="352"/>
                        <a:pt x="215" y="339"/>
                      </a:cubicBezTo>
                      <a:cubicBezTo>
                        <a:pt x="90" y="317"/>
                        <a:pt x="1" y="228"/>
                        <a:pt x="14" y="145"/>
                      </a:cubicBezTo>
                      <a:cubicBezTo>
                        <a:pt x="29" y="55"/>
                        <a:pt x="138" y="0"/>
                        <a:pt x="263" y="2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4781535" y="805501"/>
                  <a:ext cx="8097" cy="7935"/>
                </a:xfrm>
                <a:custGeom>
                  <a:rect b="b" l="l" r="r" t="t"/>
                  <a:pathLst>
                    <a:path extrusionOk="0" h="49" w="50">
                      <a:moveTo>
                        <a:pt x="15" y="7"/>
                      </a:moveTo>
                      <a:cubicBezTo>
                        <a:pt x="9" y="13"/>
                        <a:pt x="15" y="0"/>
                        <a:pt x="15" y="13"/>
                      </a:cubicBezTo>
                      <a:cubicBezTo>
                        <a:pt x="9" y="13"/>
                        <a:pt x="0" y="20"/>
                        <a:pt x="0" y="27"/>
                      </a:cubicBezTo>
                      <a:cubicBezTo>
                        <a:pt x="0" y="33"/>
                        <a:pt x="9" y="33"/>
                        <a:pt x="15" y="42"/>
                      </a:cubicBezTo>
                      <a:lnTo>
                        <a:pt x="15" y="42"/>
                      </a:lnTo>
                      <a:lnTo>
                        <a:pt x="15" y="48"/>
                      </a:lnTo>
                      <a:lnTo>
                        <a:pt x="22" y="48"/>
                      </a:lnTo>
                      <a:cubicBezTo>
                        <a:pt x="35" y="48"/>
                        <a:pt x="28" y="42"/>
                        <a:pt x="35" y="42"/>
                      </a:cubicBezTo>
                      <a:cubicBezTo>
                        <a:pt x="42" y="42"/>
                        <a:pt x="42" y="33"/>
                        <a:pt x="50" y="27"/>
                      </a:cubicBezTo>
                      <a:cubicBezTo>
                        <a:pt x="50" y="20"/>
                        <a:pt x="42" y="13"/>
                        <a:pt x="35" y="13"/>
                      </a:cubicBezTo>
                      <a:cubicBezTo>
                        <a:pt x="35" y="7"/>
                        <a:pt x="35" y="7"/>
                        <a:pt x="28" y="0"/>
                      </a:cubicBezTo>
                      <a:cubicBezTo>
                        <a:pt x="22" y="0"/>
                        <a:pt x="15" y="0"/>
                        <a:pt x="15"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4770523" y="808578"/>
                  <a:ext cx="7935" cy="9069"/>
                </a:xfrm>
                <a:custGeom>
                  <a:rect b="b" l="l" r="r" t="t"/>
                  <a:pathLst>
                    <a:path extrusionOk="0" h="56" w="49">
                      <a:moveTo>
                        <a:pt x="7" y="8"/>
                      </a:moveTo>
                      <a:lnTo>
                        <a:pt x="7" y="23"/>
                      </a:lnTo>
                      <a:lnTo>
                        <a:pt x="0" y="29"/>
                      </a:lnTo>
                      <a:cubicBezTo>
                        <a:pt x="0" y="36"/>
                        <a:pt x="0" y="36"/>
                        <a:pt x="7" y="36"/>
                      </a:cubicBezTo>
                      <a:lnTo>
                        <a:pt x="7" y="49"/>
                      </a:lnTo>
                      <a:lnTo>
                        <a:pt x="7" y="56"/>
                      </a:lnTo>
                      <a:cubicBezTo>
                        <a:pt x="13" y="56"/>
                        <a:pt x="27" y="49"/>
                        <a:pt x="35" y="49"/>
                      </a:cubicBezTo>
                      <a:cubicBezTo>
                        <a:pt x="42" y="49"/>
                        <a:pt x="48" y="42"/>
                        <a:pt x="48" y="36"/>
                      </a:cubicBezTo>
                      <a:cubicBezTo>
                        <a:pt x="48" y="23"/>
                        <a:pt x="42" y="14"/>
                        <a:pt x="35" y="14"/>
                      </a:cubicBezTo>
                      <a:cubicBezTo>
                        <a:pt x="27" y="8"/>
                        <a:pt x="20" y="1"/>
                        <a:pt x="13"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4779268" y="814246"/>
                  <a:ext cx="10364" cy="10202"/>
                </a:xfrm>
                <a:custGeom>
                  <a:rect b="b" l="l" r="r" t="t"/>
                  <a:pathLst>
                    <a:path extrusionOk="0" h="63" w="64">
                      <a:moveTo>
                        <a:pt x="14" y="42"/>
                      </a:moveTo>
                      <a:cubicBezTo>
                        <a:pt x="29" y="62"/>
                        <a:pt x="1" y="49"/>
                        <a:pt x="23" y="62"/>
                      </a:cubicBezTo>
                      <a:lnTo>
                        <a:pt x="42" y="62"/>
                      </a:lnTo>
                      <a:cubicBezTo>
                        <a:pt x="56" y="49"/>
                        <a:pt x="42" y="56"/>
                        <a:pt x="49" y="42"/>
                      </a:cubicBezTo>
                      <a:cubicBezTo>
                        <a:pt x="56" y="49"/>
                        <a:pt x="64" y="42"/>
                        <a:pt x="64" y="36"/>
                      </a:cubicBezTo>
                      <a:cubicBezTo>
                        <a:pt x="64" y="21"/>
                        <a:pt x="56" y="21"/>
                        <a:pt x="49" y="21"/>
                      </a:cubicBezTo>
                      <a:cubicBezTo>
                        <a:pt x="42" y="7"/>
                        <a:pt x="56" y="14"/>
                        <a:pt x="42" y="1"/>
                      </a:cubicBezTo>
                      <a:lnTo>
                        <a:pt x="23" y="1"/>
                      </a:lnTo>
                      <a:cubicBezTo>
                        <a:pt x="1" y="21"/>
                        <a:pt x="23" y="1"/>
                        <a:pt x="14" y="29"/>
                      </a:cubicBezTo>
                      <a:cubicBezTo>
                        <a:pt x="8" y="29"/>
                        <a:pt x="8" y="29"/>
                        <a:pt x="8"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4765826" y="819914"/>
                  <a:ext cx="9069" cy="7935"/>
                </a:xfrm>
                <a:custGeom>
                  <a:rect b="b" l="l" r="r" t="t"/>
                  <a:pathLst>
                    <a:path extrusionOk="0" h="49" w="56">
                      <a:moveTo>
                        <a:pt x="8" y="36"/>
                      </a:moveTo>
                      <a:cubicBezTo>
                        <a:pt x="14" y="49"/>
                        <a:pt x="1" y="36"/>
                        <a:pt x="8" y="42"/>
                      </a:cubicBezTo>
                      <a:cubicBezTo>
                        <a:pt x="14" y="49"/>
                        <a:pt x="23" y="49"/>
                        <a:pt x="23" y="49"/>
                      </a:cubicBezTo>
                      <a:cubicBezTo>
                        <a:pt x="36" y="49"/>
                        <a:pt x="42" y="42"/>
                        <a:pt x="49" y="36"/>
                      </a:cubicBezTo>
                      <a:cubicBezTo>
                        <a:pt x="56" y="36"/>
                        <a:pt x="56" y="27"/>
                        <a:pt x="56" y="21"/>
                      </a:cubicBezTo>
                      <a:cubicBezTo>
                        <a:pt x="56" y="14"/>
                        <a:pt x="56" y="7"/>
                        <a:pt x="49" y="14"/>
                      </a:cubicBezTo>
                      <a:cubicBezTo>
                        <a:pt x="36" y="7"/>
                        <a:pt x="36" y="1"/>
                        <a:pt x="23" y="1"/>
                      </a:cubicBezTo>
                      <a:cubicBezTo>
                        <a:pt x="14" y="1"/>
                        <a:pt x="8" y="1"/>
                        <a:pt x="8" y="7"/>
                      </a:cubicBezTo>
                      <a:cubicBezTo>
                        <a:pt x="1" y="21"/>
                        <a:pt x="8" y="1"/>
                        <a:pt x="8" y="21"/>
                      </a:cubicBezTo>
                      <a:cubicBezTo>
                        <a:pt x="1" y="21"/>
                        <a:pt x="1" y="21"/>
                        <a:pt x="1" y="27"/>
                      </a:cubicBezTo>
                      <a:cubicBezTo>
                        <a:pt x="1" y="27"/>
                        <a:pt x="1" y="36"/>
                        <a:pt x="8"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4754652" y="810845"/>
                  <a:ext cx="9231" cy="9231"/>
                </a:xfrm>
                <a:custGeom>
                  <a:rect b="b" l="l" r="r" t="t"/>
                  <a:pathLst>
                    <a:path extrusionOk="0" h="57" w="57">
                      <a:moveTo>
                        <a:pt x="15" y="15"/>
                      </a:moveTo>
                      <a:cubicBezTo>
                        <a:pt x="0" y="28"/>
                        <a:pt x="15" y="0"/>
                        <a:pt x="22" y="28"/>
                      </a:cubicBezTo>
                      <a:cubicBezTo>
                        <a:pt x="15" y="28"/>
                        <a:pt x="15" y="28"/>
                        <a:pt x="15" y="35"/>
                      </a:cubicBezTo>
                      <a:cubicBezTo>
                        <a:pt x="15" y="42"/>
                        <a:pt x="15" y="42"/>
                        <a:pt x="22" y="42"/>
                      </a:cubicBezTo>
                      <a:lnTo>
                        <a:pt x="22" y="50"/>
                      </a:lnTo>
                      <a:lnTo>
                        <a:pt x="29" y="57"/>
                      </a:lnTo>
                      <a:cubicBezTo>
                        <a:pt x="29" y="57"/>
                        <a:pt x="35" y="50"/>
                        <a:pt x="42" y="50"/>
                      </a:cubicBezTo>
                      <a:cubicBezTo>
                        <a:pt x="50" y="50"/>
                        <a:pt x="57" y="42"/>
                        <a:pt x="57" y="35"/>
                      </a:cubicBezTo>
                      <a:cubicBezTo>
                        <a:pt x="57" y="22"/>
                        <a:pt x="50" y="15"/>
                        <a:pt x="42" y="15"/>
                      </a:cubicBezTo>
                      <a:cubicBezTo>
                        <a:pt x="35" y="15"/>
                        <a:pt x="22" y="9"/>
                        <a:pt x="22"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4752547" y="827687"/>
                  <a:ext cx="11336" cy="9069"/>
                </a:xfrm>
                <a:custGeom>
                  <a:rect b="b" l="l" r="r" t="t"/>
                  <a:pathLst>
                    <a:path extrusionOk="0" h="56" w="70">
                      <a:moveTo>
                        <a:pt x="13" y="36"/>
                      </a:moveTo>
                      <a:cubicBezTo>
                        <a:pt x="22" y="56"/>
                        <a:pt x="7" y="49"/>
                        <a:pt x="22" y="56"/>
                      </a:cubicBezTo>
                      <a:cubicBezTo>
                        <a:pt x="28" y="56"/>
                        <a:pt x="42" y="49"/>
                        <a:pt x="48" y="49"/>
                      </a:cubicBezTo>
                      <a:cubicBezTo>
                        <a:pt x="63" y="49"/>
                        <a:pt x="70" y="36"/>
                        <a:pt x="70" y="21"/>
                      </a:cubicBezTo>
                      <a:cubicBezTo>
                        <a:pt x="63" y="14"/>
                        <a:pt x="55" y="1"/>
                        <a:pt x="42" y="7"/>
                      </a:cubicBezTo>
                      <a:cubicBezTo>
                        <a:pt x="35" y="7"/>
                        <a:pt x="22" y="1"/>
                        <a:pt x="22" y="7"/>
                      </a:cubicBezTo>
                      <a:cubicBezTo>
                        <a:pt x="0" y="14"/>
                        <a:pt x="22" y="7"/>
                        <a:pt x="13" y="21"/>
                      </a:cubicBezTo>
                      <a:cubicBezTo>
                        <a:pt x="7" y="21"/>
                        <a:pt x="7" y="29"/>
                        <a:pt x="7" y="29"/>
                      </a:cubicBezTo>
                      <a:cubicBezTo>
                        <a:pt x="7" y="36"/>
                        <a:pt x="7" y="36"/>
                        <a:pt x="13"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4760320" y="839023"/>
                  <a:ext cx="11336" cy="10040"/>
                </a:xfrm>
                <a:custGeom>
                  <a:rect b="b" l="l" r="r" t="t"/>
                  <a:pathLst>
                    <a:path extrusionOk="0" h="62" w="70">
                      <a:moveTo>
                        <a:pt x="28" y="0"/>
                      </a:moveTo>
                      <a:cubicBezTo>
                        <a:pt x="28" y="7"/>
                        <a:pt x="28" y="7"/>
                        <a:pt x="22" y="14"/>
                      </a:cubicBezTo>
                      <a:cubicBezTo>
                        <a:pt x="15" y="7"/>
                        <a:pt x="15" y="7"/>
                        <a:pt x="7" y="14"/>
                      </a:cubicBezTo>
                      <a:lnTo>
                        <a:pt x="7" y="20"/>
                      </a:lnTo>
                      <a:cubicBezTo>
                        <a:pt x="7" y="27"/>
                        <a:pt x="0" y="27"/>
                        <a:pt x="0" y="34"/>
                      </a:cubicBezTo>
                      <a:lnTo>
                        <a:pt x="0" y="34"/>
                      </a:lnTo>
                      <a:cubicBezTo>
                        <a:pt x="0" y="42"/>
                        <a:pt x="7" y="49"/>
                        <a:pt x="15" y="55"/>
                      </a:cubicBezTo>
                      <a:cubicBezTo>
                        <a:pt x="22" y="55"/>
                        <a:pt x="28" y="62"/>
                        <a:pt x="35" y="55"/>
                      </a:cubicBezTo>
                      <a:lnTo>
                        <a:pt x="42" y="55"/>
                      </a:lnTo>
                      <a:cubicBezTo>
                        <a:pt x="57" y="55"/>
                        <a:pt x="63" y="49"/>
                        <a:pt x="63" y="42"/>
                      </a:cubicBezTo>
                      <a:cubicBezTo>
                        <a:pt x="70" y="34"/>
                        <a:pt x="63" y="27"/>
                        <a:pt x="57" y="20"/>
                      </a:cubicBezTo>
                      <a:lnTo>
                        <a:pt x="57" y="14"/>
                      </a:lnTo>
                      <a:cubicBezTo>
                        <a:pt x="48" y="7"/>
                        <a:pt x="48" y="7"/>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4766960" y="830926"/>
                  <a:ext cx="11498" cy="8259"/>
                </a:xfrm>
                <a:custGeom>
                  <a:rect b="b" l="l" r="r" t="t"/>
                  <a:pathLst>
                    <a:path extrusionOk="0" h="51" w="71">
                      <a:moveTo>
                        <a:pt x="35" y="1"/>
                      </a:moveTo>
                      <a:lnTo>
                        <a:pt x="35" y="9"/>
                      </a:lnTo>
                      <a:cubicBezTo>
                        <a:pt x="22" y="1"/>
                        <a:pt x="16" y="9"/>
                        <a:pt x="7" y="16"/>
                      </a:cubicBezTo>
                      <a:cubicBezTo>
                        <a:pt x="1" y="29"/>
                        <a:pt x="7" y="36"/>
                        <a:pt x="22" y="42"/>
                      </a:cubicBezTo>
                      <a:lnTo>
                        <a:pt x="16" y="42"/>
                      </a:lnTo>
                      <a:lnTo>
                        <a:pt x="16" y="50"/>
                      </a:lnTo>
                      <a:lnTo>
                        <a:pt x="29" y="50"/>
                      </a:lnTo>
                      <a:lnTo>
                        <a:pt x="49" y="50"/>
                      </a:lnTo>
                      <a:cubicBezTo>
                        <a:pt x="57" y="50"/>
                        <a:pt x="64" y="42"/>
                        <a:pt x="70" y="36"/>
                      </a:cubicBezTo>
                      <a:cubicBezTo>
                        <a:pt x="70" y="29"/>
                        <a:pt x="64" y="22"/>
                        <a:pt x="57" y="16"/>
                      </a:cubicBezTo>
                      <a:cubicBezTo>
                        <a:pt x="49" y="16"/>
                        <a:pt x="49" y="9"/>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4783964" y="821047"/>
                  <a:ext cx="13603" cy="13603"/>
                </a:xfrm>
                <a:custGeom>
                  <a:rect b="b" l="l" r="r" t="t"/>
                  <a:pathLst>
                    <a:path extrusionOk="0" h="84" w="84">
                      <a:moveTo>
                        <a:pt x="35" y="20"/>
                      </a:moveTo>
                      <a:cubicBezTo>
                        <a:pt x="0" y="35"/>
                        <a:pt x="48" y="0"/>
                        <a:pt x="27" y="42"/>
                      </a:cubicBezTo>
                      <a:cubicBezTo>
                        <a:pt x="27" y="35"/>
                        <a:pt x="20" y="42"/>
                        <a:pt x="20" y="42"/>
                      </a:cubicBezTo>
                      <a:lnTo>
                        <a:pt x="20" y="55"/>
                      </a:lnTo>
                      <a:lnTo>
                        <a:pt x="20" y="70"/>
                      </a:lnTo>
                      <a:lnTo>
                        <a:pt x="20" y="77"/>
                      </a:lnTo>
                      <a:lnTo>
                        <a:pt x="27" y="77"/>
                      </a:lnTo>
                      <a:cubicBezTo>
                        <a:pt x="27" y="83"/>
                        <a:pt x="35" y="83"/>
                        <a:pt x="42" y="83"/>
                      </a:cubicBezTo>
                      <a:cubicBezTo>
                        <a:pt x="48" y="83"/>
                        <a:pt x="55" y="77"/>
                        <a:pt x="62" y="70"/>
                      </a:cubicBezTo>
                      <a:cubicBezTo>
                        <a:pt x="76" y="70"/>
                        <a:pt x="83" y="62"/>
                        <a:pt x="83" y="48"/>
                      </a:cubicBezTo>
                      <a:cubicBezTo>
                        <a:pt x="83" y="42"/>
                        <a:pt x="76" y="35"/>
                        <a:pt x="62" y="35"/>
                      </a:cubicBezTo>
                      <a:cubicBezTo>
                        <a:pt x="55" y="29"/>
                        <a:pt x="55" y="20"/>
                        <a:pt x="48" y="20"/>
                      </a:cubicBezTo>
                      <a:cubicBezTo>
                        <a:pt x="48" y="20"/>
                        <a:pt x="42" y="14"/>
                        <a:pt x="42" y="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4792709" y="808578"/>
                  <a:ext cx="10364" cy="11498"/>
                </a:xfrm>
                <a:custGeom>
                  <a:rect b="b" l="l" r="r" t="t"/>
                  <a:pathLst>
                    <a:path extrusionOk="0" h="71" w="64">
                      <a:moveTo>
                        <a:pt x="22" y="14"/>
                      </a:moveTo>
                      <a:cubicBezTo>
                        <a:pt x="8" y="14"/>
                        <a:pt x="36" y="1"/>
                        <a:pt x="22" y="29"/>
                      </a:cubicBezTo>
                      <a:cubicBezTo>
                        <a:pt x="22" y="23"/>
                        <a:pt x="14" y="29"/>
                        <a:pt x="14" y="29"/>
                      </a:cubicBezTo>
                      <a:cubicBezTo>
                        <a:pt x="14" y="36"/>
                        <a:pt x="14" y="36"/>
                        <a:pt x="22" y="42"/>
                      </a:cubicBezTo>
                      <a:cubicBezTo>
                        <a:pt x="14" y="71"/>
                        <a:pt x="1" y="42"/>
                        <a:pt x="14" y="49"/>
                      </a:cubicBezTo>
                      <a:lnTo>
                        <a:pt x="22" y="56"/>
                      </a:lnTo>
                      <a:cubicBezTo>
                        <a:pt x="29" y="64"/>
                        <a:pt x="36" y="56"/>
                        <a:pt x="49" y="56"/>
                      </a:cubicBezTo>
                      <a:cubicBezTo>
                        <a:pt x="56" y="56"/>
                        <a:pt x="64" y="49"/>
                        <a:pt x="64" y="42"/>
                      </a:cubicBezTo>
                      <a:cubicBezTo>
                        <a:pt x="64" y="36"/>
                        <a:pt x="64" y="29"/>
                        <a:pt x="56" y="29"/>
                      </a:cubicBezTo>
                      <a:cubicBezTo>
                        <a:pt x="49" y="23"/>
                        <a:pt x="42" y="8"/>
                        <a:pt x="29"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4809713" y="819914"/>
                  <a:ext cx="10040" cy="9069"/>
                </a:xfrm>
                <a:custGeom>
                  <a:rect b="b" l="l" r="r" t="t"/>
                  <a:pathLst>
                    <a:path extrusionOk="0" h="56" w="62">
                      <a:moveTo>
                        <a:pt x="7" y="42"/>
                      </a:moveTo>
                      <a:lnTo>
                        <a:pt x="7" y="42"/>
                      </a:lnTo>
                      <a:cubicBezTo>
                        <a:pt x="0" y="42"/>
                        <a:pt x="7" y="49"/>
                        <a:pt x="7" y="49"/>
                      </a:cubicBezTo>
                      <a:cubicBezTo>
                        <a:pt x="7" y="55"/>
                        <a:pt x="14" y="55"/>
                        <a:pt x="20" y="55"/>
                      </a:cubicBezTo>
                      <a:lnTo>
                        <a:pt x="42" y="55"/>
                      </a:lnTo>
                      <a:cubicBezTo>
                        <a:pt x="49" y="55"/>
                        <a:pt x="55" y="55"/>
                        <a:pt x="62" y="49"/>
                      </a:cubicBezTo>
                      <a:cubicBezTo>
                        <a:pt x="62" y="42"/>
                        <a:pt x="62" y="36"/>
                        <a:pt x="55" y="27"/>
                      </a:cubicBezTo>
                      <a:lnTo>
                        <a:pt x="55" y="14"/>
                      </a:lnTo>
                      <a:cubicBezTo>
                        <a:pt x="49" y="7"/>
                        <a:pt x="49" y="1"/>
                        <a:pt x="42" y="1"/>
                      </a:cubicBezTo>
                      <a:cubicBezTo>
                        <a:pt x="20" y="1"/>
                        <a:pt x="49" y="1"/>
                        <a:pt x="20" y="14"/>
                      </a:cubicBezTo>
                      <a:lnTo>
                        <a:pt x="14" y="14"/>
                      </a:lnTo>
                      <a:lnTo>
                        <a:pt x="14" y="27"/>
                      </a:lnTo>
                      <a:cubicBezTo>
                        <a:pt x="7" y="36"/>
                        <a:pt x="7" y="36"/>
                        <a:pt x="7"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4801616" y="825582"/>
                  <a:ext cx="10364" cy="9069"/>
                </a:xfrm>
                <a:custGeom>
                  <a:rect b="b" l="l" r="r" t="t"/>
                  <a:pathLst>
                    <a:path extrusionOk="0" h="56" w="64">
                      <a:moveTo>
                        <a:pt x="16" y="27"/>
                      </a:moveTo>
                      <a:cubicBezTo>
                        <a:pt x="16" y="49"/>
                        <a:pt x="1" y="34"/>
                        <a:pt x="16" y="49"/>
                      </a:cubicBezTo>
                      <a:cubicBezTo>
                        <a:pt x="16" y="55"/>
                        <a:pt x="22" y="55"/>
                        <a:pt x="29" y="55"/>
                      </a:cubicBezTo>
                      <a:cubicBezTo>
                        <a:pt x="36" y="49"/>
                        <a:pt x="36" y="49"/>
                        <a:pt x="42" y="49"/>
                      </a:cubicBezTo>
                      <a:cubicBezTo>
                        <a:pt x="50" y="49"/>
                        <a:pt x="57" y="42"/>
                        <a:pt x="64" y="34"/>
                      </a:cubicBezTo>
                      <a:cubicBezTo>
                        <a:pt x="64" y="27"/>
                        <a:pt x="57" y="20"/>
                        <a:pt x="50" y="20"/>
                      </a:cubicBezTo>
                      <a:cubicBezTo>
                        <a:pt x="50" y="14"/>
                        <a:pt x="50" y="7"/>
                        <a:pt x="42" y="7"/>
                      </a:cubicBezTo>
                      <a:cubicBezTo>
                        <a:pt x="36" y="1"/>
                        <a:pt x="36" y="1"/>
                        <a:pt x="29" y="1"/>
                      </a:cubicBezTo>
                      <a:cubicBezTo>
                        <a:pt x="9" y="7"/>
                        <a:pt x="29" y="1"/>
                        <a:pt x="16" y="14"/>
                      </a:cubicBezTo>
                      <a:cubicBezTo>
                        <a:pt x="16" y="14"/>
                        <a:pt x="9" y="14"/>
                        <a:pt x="9" y="20"/>
                      </a:cubicBezTo>
                      <a:cubicBezTo>
                        <a:pt x="9" y="27"/>
                        <a:pt x="9" y="27"/>
                        <a:pt x="16"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4786069" y="837728"/>
                  <a:ext cx="10364" cy="8097"/>
                </a:xfrm>
                <a:custGeom>
                  <a:rect b="b" l="l" r="r" t="t"/>
                  <a:pathLst>
                    <a:path extrusionOk="0" h="50" w="64">
                      <a:moveTo>
                        <a:pt x="0" y="15"/>
                      </a:moveTo>
                      <a:lnTo>
                        <a:pt x="7" y="22"/>
                      </a:lnTo>
                      <a:cubicBezTo>
                        <a:pt x="0" y="22"/>
                        <a:pt x="0" y="28"/>
                        <a:pt x="0" y="28"/>
                      </a:cubicBezTo>
                      <a:cubicBezTo>
                        <a:pt x="0" y="35"/>
                        <a:pt x="0" y="35"/>
                        <a:pt x="7" y="35"/>
                      </a:cubicBezTo>
                      <a:lnTo>
                        <a:pt x="7" y="42"/>
                      </a:lnTo>
                      <a:lnTo>
                        <a:pt x="14" y="50"/>
                      </a:lnTo>
                      <a:lnTo>
                        <a:pt x="22" y="50"/>
                      </a:lnTo>
                      <a:lnTo>
                        <a:pt x="35" y="50"/>
                      </a:lnTo>
                      <a:cubicBezTo>
                        <a:pt x="42" y="50"/>
                        <a:pt x="42" y="42"/>
                        <a:pt x="49" y="35"/>
                      </a:cubicBezTo>
                      <a:cubicBezTo>
                        <a:pt x="55" y="35"/>
                        <a:pt x="63" y="28"/>
                        <a:pt x="63" y="22"/>
                      </a:cubicBezTo>
                      <a:cubicBezTo>
                        <a:pt x="63" y="15"/>
                        <a:pt x="55" y="8"/>
                        <a:pt x="49" y="8"/>
                      </a:cubicBezTo>
                      <a:cubicBezTo>
                        <a:pt x="35" y="8"/>
                        <a:pt x="35" y="0"/>
                        <a:pt x="22" y="0"/>
                      </a:cubicBezTo>
                      <a:cubicBezTo>
                        <a:pt x="14" y="0"/>
                        <a:pt x="7" y="0"/>
                        <a:pt x="0"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4793842" y="844367"/>
                  <a:ext cx="11498" cy="9393"/>
                </a:xfrm>
                <a:custGeom>
                  <a:rect b="b" l="l" r="r" t="t"/>
                  <a:pathLst>
                    <a:path extrusionOk="0" h="58" w="71">
                      <a:moveTo>
                        <a:pt x="7" y="9"/>
                      </a:moveTo>
                      <a:cubicBezTo>
                        <a:pt x="7" y="9"/>
                        <a:pt x="15" y="16"/>
                        <a:pt x="15" y="22"/>
                      </a:cubicBezTo>
                      <a:cubicBezTo>
                        <a:pt x="7" y="22"/>
                        <a:pt x="7" y="22"/>
                        <a:pt x="7" y="29"/>
                      </a:cubicBezTo>
                      <a:cubicBezTo>
                        <a:pt x="7" y="36"/>
                        <a:pt x="7" y="36"/>
                        <a:pt x="15" y="36"/>
                      </a:cubicBezTo>
                      <a:cubicBezTo>
                        <a:pt x="22" y="57"/>
                        <a:pt x="1" y="36"/>
                        <a:pt x="15" y="42"/>
                      </a:cubicBezTo>
                      <a:lnTo>
                        <a:pt x="15" y="50"/>
                      </a:lnTo>
                      <a:lnTo>
                        <a:pt x="29" y="50"/>
                      </a:lnTo>
                      <a:cubicBezTo>
                        <a:pt x="35" y="50"/>
                        <a:pt x="42" y="50"/>
                        <a:pt x="49" y="42"/>
                      </a:cubicBezTo>
                      <a:cubicBezTo>
                        <a:pt x="57" y="42"/>
                        <a:pt x="57" y="36"/>
                        <a:pt x="57" y="29"/>
                      </a:cubicBezTo>
                      <a:cubicBezTo>
                        <a:pt x="64" y="29"/>
                        <a:pt x="70" y="22"/>
                        <a:pt x="70" y="16"/>
                      </a:cubicBezTo>
                      <a:cubicBezTo>
                        <a:pt x="64" y="9"/>
                        <a:pt x="57" y="1"/>
                        <a:pt x="49" y="9"/>
                      </a:cubicBezTo>
                      <a:cubicBezTo>
                        <a:pt x="42" y="1"/>
                        <a:pt x="42" y="1"/>
                        <a:pt x="35" y="1"/>
                      </a:cubicBezTo>
                      <a:lnTo>
                        <a:pt x="22" y="1"/>
                      </a:lnTo>
                      <a:cubicBezTo>
                        <a:pt x="15" y="1"/>
                        <a:pt x="15" y="1"/>
                        <a:pt x="15"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4807284" y="835460"/>
                  <a:ext cx="9231" cy="8097"/>
                </a:xfrm>
                <a:custGeom>
                  <a:rect b="b" l="l" r="r" t="t"/>
                  <a:pathLst>
                    <a:path extrusionOk="0" h="50" w="57">
                      <a:moveTo>
                        <a:pt x="22" y="36"/>
                      </a:moveTo>
                      <a:cubicBezTo>
                        <a:pt x="35" y="49"/>
                        <a:pt x="7" y="49"/>
                        <a:pt x="29" y="49"/>
                      </a:cubicBezTo>
                      <a:cubicBezTo>
                        <a:pt x="42" y="49"/>
                        <a:pt x="42" y="36"/>
                        <a:pt x="49" y="29"/>
                      </a:cubicBezTo>
                      <a:cubicBezTo>
                        <a:pt x="57" y="29"/>
                        <a:pt x="57" y="14"/>
                        <a:pt x="49" y="8"/>
                      </a:cubicBezTo>
                      <a:cubicBezTo>
                        <a:pt x="49" y="1"/>
                        <a:pt x="35" y="1"/>
                        <a:pt x="29" y="1"/>
                      </a:cubicBezTo>
                      <a:lnTo>
                        <a:pt x="15" y="1"/>
                      </a:lnTo>
                      <a:cubicBezTo>
                        <a:pt x="1" y="22"/>
                        <a:pt x="7" y="1"/>
                        <a:pt x="15" y="22"/>
                      </a:cubicBezTo>
                      <a:cubicBezTo>
                        <a:pt x="7" y="22"/>
                        <a:pt x="7" y="29"/>
                        <a:pt x="7" y="29"/>
                      </a:cubicBezTo>
                      <a:cubicBezTo>
                        <a:pt x="15" y="36"/>
                        <a:pt x="15" y="36"/>
                        <a:pt x="22"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4774733" y="845663"/>
                  <a:ext cx="10364" cy="6964"/>
                </a:xfrm>
                <a:custGeom>
                  <a:rect b="b" l="l" r="r" t="t"/>
                  <a:pathLst>
                    <a:path extrusionOk="0" h="43" w="64">
                      <a:moveTo>
                        <a:pt x="9" y="28"/>
                      </a:moveTo>
                      <a:cubicBezTo>
                        <a:pt x="16" y="28"/>
                        <a:pt x="16" y="34"/>
                        <a:pt x="22" y="34"/>
                      </a:cubicBezTo>
                      <a:cubicBezTo>
                        <a:pt x="29" y="42"/>
                        <a:pt x="42" y="34"/>
                        <a:pt x="51" y="34"/>
                      </a:cubicBezTo>
                      <a:cubicBezTo>
                        <a:pt x="57" y="34"/>
                        <a:pt x="64" y="28"/>
                        <a:pt x="64" y="14"/>
                      </a:cubicBezTo>
                      <a:cubicBezTo>
                        <a:pt x="64" y="8"/>
                        <a:pt x="57" y="1"/>
                        <a:pt x="51" y="1"/>
                      </a:cubicBezTo>
                      <a:lnTo>
                        <a:pt x="22" y="1"/>
                      </a:lnTo>
                      <a:cubicBezTo>
                        <a:pt x="16" y="1"/>
                        <a:pt x="16" y="8"/>
                        <a:pt x="16" y="8"/>
                      </a:cubicBezTo>
                      <a:cubicBezTo>
                        <a:pt x="9" y="8"/>
                        <a:pt x="1" y="14"/>
                        <a:pt x="1" y="14"/>
                      </a:cubicBezTo>
                      <a:cubicBezTo>
                        <a:pt x="1" y="21"/>
                        <a:pt x="9" y="21"/>
                        <a:pt x="9"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4072875" y="1166795"/>
                  <a:ext cx="222995" cy="236760"/>
                </a:xfrm>
                <a:custGeom>
                  <a:rect b="b" l="l" r="r" t="t"/>
                  <a:pathLst>
                    <a:path extrusionOk="0" h="1462" w="1377">
                      <a:moveTo>
                        <a:pt x="132" y="603"/>
                      </a:moveTo>
                      <a:cubicBezTo>
                        <a:pt x="70" y="631"/>
                        <a:pt x="1" y="699"/>
                        <a:pt x="62" y="769"/>
                      </a:cubicBezTo>
                      <a:cubicBezTo>
                        <a:pt x="153" y="852"/>
                        <a:pt x="367" y="824"/>
                        <a:pt x="367" y="824"/>
                      </a:cubicBezTo>
                      <a:cubicBezTo>
                        <a:pt x="367" y="824"/>
                        <a:pt x="346" y="845"/>
                        <a:pt x="332" y="852"/>
                      </a:cubicBezTo>
                      <a:cubicBezTo>
                        <a:pt x="304" y="872"/>
                        <a:pt x="278" y="900"/>
                        <a:pt x="249" y="922"/>
                      </a:cubicBezTo>
                      <a:cubicBezTo>
                        <a:pt x="201" y="970"/>
                        <a:pt x="77" y="1142"/>
                        <a:pt x="201" y="1197"/>
                      </a:cubicBezTo>
                      <a:cubicBezTo>
                        <a:pt x="291" y="1239"/>
                        <a:pt x="381" y="1156"/>
                        <a:pt x="435" y="1094"/>
                      </a:cubicBezTo>
                      <a:cubicBezTo>
                        <a:pt x="450" y="1073"/>
                        <a:pt x="470" y="1053"/>
                        <a:pt x="485" y="1031"/>
                      </a:cubicBezTo>
                      <a:cubicBezTo>
                        <a:pt x="492" y="1018"/>
                        <a:pt x="505" y="996"/>
                        <a:pt x="505" y="996"/>
                      </a:cubicBezTo>
                      <a:cubicBezTo>
                        <a:pt x="505" y="996"/>
                        <a:pt x="505" y="1121"/>
                        <a:pt x="512" y="1177"/>
                      </a:cubicBezTo>
                      <a:cubicBezTo>
                        <a:pt x="518" y="1260"/>
                        <a:pt x="575" y="1461"/>
                        <a:pt x="693" y="1350"/>
                      </a:cubicBezTo>
                      <a:cubicBezTo>
                        <a:pt x="747" y="1302"/>
                        <a:pt x="754" y="1191"/>
                        <a:pt x="754" y="1121"/>
                      </a:cubicBezTo>
                      <a:cubicBezTo>
                        <a:pt x="761" y="1094"/>
                        <a:pt x="761" y="1073"/>
                        <a:pt x="761" y="1046"/>
                      </a:cubicBezTo>
                      <a:lnTo>
                        <a:pt x="761" y="1005"/>
                      </a:lnTo>
                      <a:cubicBezTo>
                        <a:pt x="761" y="1005"/>
                        <a:pt x="900" y="1322"/>
                        <a:pt x="1024" y="1184"/>
                      </a:cubicBezTo>
                      <a:cubicBezTo>
                        <a:pt x="1107" y="1088"/>
                        <a:pt x="1024" y="922"/>
                        <a:pt x="983" y="824"/>
                      </a:cubicBezTo>
                      <a:cubicBezTo>
                        <a:pt x="975" y="811"/>
                        <a:pt x="1003" y="831"/>
                        <a:pt x="1009" y="839"/>
                      </a:cubicBezTo>
                      <a:cubicBezTo>
                        <a:pt x="1038" y="852"/>
                        <a:pt x="1066" y="865"/>
                        <a:pt x="1092" y="880"/>
                      </a:cubicBezTo>
                      <a:cubicBezTo>
                        <a:pt x="1155" y="907"/>
                        <a:pt x="1300" y="942"/>
                        <a:pt x="1300" y="839"/>
                      </a:cubicBezTo>
                      <a:cubicBezTo>
                        <a:pt x="1300" y="756"/>
                        <a:pt x="1223" y="699"/>
                        <a:pt x="1162" y="658"/>
                      </a:cubicBezTo>
                      <a:cubicBezTo>
                        <a:pt x="1149" y="651"/>
                        <a:pt x="1127" y="645"/>
                        <a:pt x="1107" y="631"/>
                      </a:cubicBezTo>
                      <a:cubicBezTo>
                        <a:pt x="1092" y="631"/>
                        <a:pt x="1058" y="623"/>
                        <a:pt x="1072" y="623"/>
                      </a:cubicBezTo>
                      <a:cubicBezTo>
                        <a:pt x="1169" y="582"/>
                        <a:pt x="1376" y="527"/>
                        <a:pt x="1306" y="368"/>
                      </a:cubicBezTo>
                      <a:cubicBezTo>
                        <a:pt x="1265" y="271"/>
                        <a:pt x="1162" y="300"/>
                        <a:pt x="1092" y="333"/>
                      </a:cubicBezTo>
                      <a:cubicBezTo>
                        <a:pt x="1066" y="348"/>
                        <a:pt x="983" y="396"/>
                        <a:pt x="983" y="396"/>
                      </a:cubicBezTo>
                      <a:cubicBezTo>
                        <a:pt x="983" y="396"/>
                        <a:pt x="1066" y="42"/>
                        <a:pt x="913" y="51"/>
                      </a:cubicBezTo>
                      <a:cubicBezTo>
                        <a:pt x="802" y="57"/>
                        <a:pt x="775" y="202"/>
                        <a:pt x="767" y="285"/>
                      </a:cubicBezTo>
                      <a:cubicBezTo>
                        <a:pt x="761" y="319"/>
                        <a:pt x="761" y="361"/>
                        <a:pt x="761" y="396"/>
                      </a:cubicBezTo>
                      <a:lnTo>
                        <a:pt x="761" y="402"/>
                      </a:lnTo>
                      <a:cubicBezTo>
                        <a:pt x="726" y="348"/>
                        <a:pt x="684" y="1"/>
                        <a:pt x="533" y="77"/>
                      </a:cubicBezTo>
                      <a:cubicBezTo>
                        <a:pt x="435" y="119"/>
                        <a:pt x="477" y="278"/>
                        <a:pt x="505" y="354"/>
                      </a:cubicBezTo>
                      <a:cubicBezTo>
                        <a:pt x="512" y="383"/>
                        <a:pt x="533" y="424"/>
                        <a:pt x="546" y="444"/>
                      </a:cubicBezTo>
                      <a:cubicBezTo>
                        <a:pt x="553" y="457"/>
                        <a:pt x="450" y="326"/>
                        <a:pt x="374" y="278"/>
                      </a:cubicBezTo>
                      <a:cubicBezTo>
                        <a:pt x="269" y="217"/>
                        <a:pt x="132" y="291"/>
                        <a:pt x="186" y="424"/>
                      </a:cubicBezTo>
                      <a:cubicBezTo>
                        <a:pt x="228" y="520"/>
                        <a:pt x="332" y="590"/>
                        <a:pt x="415" y="631"/>
                      </a:cubicBezTo>
                      <a:cubicBezTo>
                        <a:pt x="415" y="631"/>
                        <a:pt x="243" y="568"/>
                        <a:pt x="132" y="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4149959" y="1245337"/>
                  <a:ext cx="75465" cy="70769"/>
                </a:xfrm>
                <a:custGeom>
                  <a:rect b="b" l="l" r="r" t="t"/>
                  <a:pathLst>
                    <a:path extrusionOk="0" h="437" w="466">
                      <a:moveTo>
                        <a:pt x="125" y="97"/>
                      </a:moveTo>
                      <a:cubicBezTo>
                        <a:pt x="223" y="14"/>
                        <a:pt x="348" y="0"/>
                        <a:pt x="402" y="70"/>
                      </a:cubicBezTo>
                      <a:cubicBezTo>
                        <a:pt x="465" y="138"/>
                        <a:pt x="431" y="256"/>
                        <a:pt x="333" y="339"/>
                      </a:cubicBezTo>
                      <a:cubicBezTo>
                        <a:pt x="236" y="422"/>
                        <a:pt x="119" y="437"/>
                        <a:pt x="57" y="367"/>
                      </a:cubicBezTo>
                      <a:cubicBezTo>
                        <a:pt x="1" y="297"/>
                        <a:pt x="29" y="180"/>
                        <a:pt x="125" y="9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4169068" y="1264446"/>
                  <a:ext cx="7935" cy="6802"/>
                </a:xfrm>
                <a:custGeom>
                  <a:rect b="b" l="l" r="r" t="t"/>
                  <a:pathLst>
                    <a:path extrusionOk="0" h="42" w="49">
                      <a:moveTo>
                        <a:pt x="7" y="13"/>
                      </a:moveTo>
                      <a:cubicBezTo>
                        <a:pt x="7" y="28"/>
                        <a:pt x="1" y="7"/>
                        <a:pt x="7" y="20"/>
                      </a:cubicBezTo>
                      <a:cubicBezTo>
                        <a:pt x="7" y="28"/>
                        <a:pt x="7" y="35"/>
                        <a:pt x="16" y="42"/>
                      </a:cubicBezTo>
                      <a:cubicBezTo>
                        <a:pt x="16" y="42"/>
                        <a:pt x="22" y="42"/>
                        <a:pt x="29" y="35"/>
                      </a:cubicBezTo>
                      <a:lnTo>
                        <a:pt x="35" y="42"/>
                      </a:lnTo>
                      <a:lnTo>
                        <a:pt x="35" y="42"/>
                      </a:lnTo>
                      <a:cubicBezTo>
                        <a:pt x="42" y="42"/>
                        <a:pt x="42" y="42"/>
                        <a:pt x="49" y="35"/>
                      </a:cubicBezTo>
                      <a:cubicBezTo>
                        <a:pt x="49" y="28"/>
                        <a:pt x="42" y="28"/>
                        <a:pt x="42" y="20"/>
                      </a:cubicBezTo>
                      <a:cubicBezTo>
                        <a:pt x="49" y="13"/>
                        <a:pt x="49" y="7"/>
                        <a:pt x="42" y="7"/>
                      </a:cubicBezTo>
                      <a:cubicBezTo>
                        <a:pt x="42" y="0"/>
                        <a:pt x="35" y="0"/>
                        <a:pt x="29" y="0"/>
                      </a:cubicBezTo>
                      <a:lnTo>
                        <a:pt x="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4164858" y="1274324"/>
                  <a:ext cx="8907" cy="9393"/>
                </a:xfrm>
                <a:custGeom>
                  <a:rect b="b" l="l" r="r" t="t"/>
                  <a:pathLst>
                    <a:path extrusionOk="0" h="58" w="55">
                      <a:moveTo>
                        <a:pt x="0" y="22"/>
                      </a:moveTo>
                      <a:cubicBezTo>
                        <a:pt x="0" y="22"/>
                        <a:pt x="7" y="29"/>
                        <a:pt x="13" y="35"/>
                      </a:cubicBezTo>
                      <a:cubicBezTo>
                        <a:pt x="7" y="35"/>
                        <a:pt x="7" y="42"/>
                        <a:pt x="13" y="42"/>
                      </a:cubicBezTo>
                      <a:cubicBezTo>
                        <a:pt x="13" y="50"/>
                        <a:pt x="20" y="50"/>
                        <a:pt x="20" y="42"/>
                      </a:cubicBezTo>
                      <a:cubicBezTo>
                        <a:pt x="27" y="50"/>
                        <a:pt x="33" y="50"/>
                        <a:pt x="33" y="57"/>
                      </a:cubicBezTo>
                      <a:lnTo>
                        <a:pt x="33" y="57"/>
                      </a:lnTo>
                      <a:cubicBezTo>
                        <a:pt x="48" y="50"/>
                        <a:pt x="42" y="35"/>
                        <a:pt x="48" y="29"/>
                      </a:cubicBezTo>
                      <a:cubicBezTo>
                        <a:pt x="55" y="22"/>
                        <a:pt x="55" y="16"/>
                        <a:pt x="48" y="9"/>
                      </a:cubicBezTo>
                      <a:cubicBezTo>
                        <a:pt x="42" y="1"/>
                        <a:pt x="27" y="1"/>
                        <a:pt x="27" y="9"/>
                      </a:cubicBezTo>
                      <a:cubicBezTo>
                        <a:pt x="13" y="16"/>
                        <a:pt x="0" y="9"/>
                        <a:pt x="0"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4174736" y="1270114"/>
                  <a:ext cx="10364" cy="10040"/>
                </a:xfrm>
                <a:custGeom>
                  <a:rect b="b" l="l" r="r" t="t"/>
                  <a:pathLst>
                    <a:path extrusionOk="0" h="62" w="64">
                      <a:moveTo>
                        <a:pt x="35" y="48"/>
                      </a:moveTo>
                      <a:cubicBezTo>
                        <a:pt x="55" y="55"/>
                        <a:pt x="29" y="61"/>
                        <a:pt x="55" y="55"/>
                      </a:cubicBezTo>
                      <a:cubicBezTo>
                        <a:pt x="64" y="55"/>
                        <a:pt x="64" y="42"/>
                        <a:pt x="64" y="42"/>
                      </a:cubicBezTo>
                      <a:cubicBezTo>
                        <a:pt x="64" y="27"/>
                        <a:pt x="64" y="42"/>
                        <a:pt x="55" y="27"/>
                      </a:cubicBezTo>
                      <a:cubicBezTo>
                        <a:pt x="64" y="20"/>
                        <a:pt x="64" y="13"/>
                        <a:pt x="55" y="7"/>
                      </a:cubicBezTo>
                      <a:cubicBezTo>
                        <a:pt x="49" y="0"/>
                        <a:pt x="42" y="0"/>
                        <a:pt x="35" y="7"/>
                      </a:cubicBezTo>
                      <a:cubicBezTo>
                        <a:pt x="22" y="0"/>
                        <a:pt x="35" y="0"/>
                        <a:pt x="22" y="0"/>
                      </a:cubicBezTo>
                      <a:cubicBezTo>
                        <a:pt x="14" y="7"/>
                        <a:pt x="7" y="13"/>
                        <a:pt x="7" y="20"/>
                      </a:cubicBezTo>
                      <a:cubicBezTo>
                        <a:pt x="7" y="48"/>
                        <a:pt x="0" y="13"/>
                        <a:pt x="22" y="42"/>
                      </a:cubicBezTo>
                      <a:cubicBezTo>
                        <a:pt x="14" y="42"/>
                        <a:pt x="22" y="48"/>
                        <a:pt x="22"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4169068" y="1283555"/>
                  <a:ext cx="9393" cy="8907"/>
                </a:xfrm>
                <a:custGeom>
                  <a:rect b="b" l="l" r="r" t="t"/>
                  <a:pathLst>
                    <a:path extrusionOk="0" h="55" w="58">
                      <a:moveTo>
                        <a:pt x="29" y="48"/>
                      </a:moveTo>
                      <a:cubicBezTo>
                        <a:pt x="42" y="55"/>
                        <a:pt x="22" y="55"/>
                        <a:pt x="35" y="55"/>
                      </a:cubicBezTo>
                      <a:cubicBezTo>
                        <a:pt x="42" y="55"/>
                        <a:pt x="49" y="55"/>
                        <a:pt x="49" y="48"/>
                      </a:cubicBezTo>
                      <a:cubicBezTo>
                        <a:pt x="57" y="42"/>
                        <a:pt x="57" y="27"/>
                        <a:pt x="57" y="20"/>
                      </a:cubicBezTo>
                      <a:cubicBezTo>
                        <a:pt x="57" y="13"/>
                        <a:pt x="57" y="7"/>
                        <a:pt x="49" y="7"/>
                      </a:cubicBezTo>
                      <a:cubicBezTo>
                        <a:pt x="49" y="0"/>
                        <a:pt x="42" y="0"/>
                        <a:pt x="35" y="7"/>
                      </a:cubicBezTo>
                      <a:cubicBezTo>
                        <a:pt x="29" y="13"/>
                        <a:pt x="16" y="7"/>
                        <a:pt x="7" y="20"/>
                      </a:cubicBezTo>
                      <a:lnTo>
                        <a:pt x="7" y="35"/>
                      </a:lnTo>
                      <a:cubicBezTo>
                        <a:pt x="7" y="48"/>
                        <a:pt x="1" y="27"/>
                        <a:pt x="16" y="42"/>
                      </a:cubicBezTo>
                      <a:lnTo>
                        <a:pt x="16" y="55"/>
                      </a:lnTo>
                      <a:cubicBezTo>
                        <a:pt x="22" y="55"/>
                        <a:pt x="22" y="55"/>
                        <a:pt x="29"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4156761" y="1287766"/>
                  <a:ext cx="9231" cy="6964"/>
                </a:xfrm>
                <a:custGeom>
                  <a:rect b="b" l="l" r="r" t="t"/>
                  <a:pathLst>
                    <a:path extrusionOk="0" h="43" w="57">
                      <a:moveTo>
                        <a:pt x="9" y="22"/>
                      </a:moveTo>
                      <a:cubicBezTo>
                        <a:pt x="9" y="42"/>
                        <a:pt x="0" y="16"/>
                        <a:pt x="22" y="29"/>
                      </a:cubicBezTo>
                      <a:cubicBezTo>
                        <a:pt x="15" y="29"/>
                        <a:pt x="15" y="35"/>
                        <a:pt x="22" y="35"/>
                      </a:cubicBezTo>
                      <a:cubicBezTo>
                        <a:pt x="28" y="42"/>
                        <a:pt x="28" y="35"/>
                        <a:pt x="28" y="35"/>
                      </a:cubicBezTo>
                      <a:cubicBezTo>
                        <a:pt x="35" y="35"/>
                        <a:pt x="42" y="42"/>
                        <a:pt x="42" y="42"/>
                      </a:cubicBezTo>
                      <a:lnTo>
                        <a:pt x="42" y="42"/>
                      </a:lnTo>
                      <a:cubicBezTo>
                        <a:pt x="50" y="35"/>
                        <a:pt x="50" y="29"/>
                        <a:pt x="50" y="22"/>
                      </a:cubicBezTo>
                      <a:cubicBezTo>
                        <a:pt x="57" y="22"/>
                        <a:pt x="57" y="9"/>
                        <a:pt x="50" y="1"/>
                      </a:cubicBezTo>
                      <a:lnTo>
                        <a:pt x="28" y="1"/>
                      </a:lnTo>
                      <a:cubicBezTo>
                        <a:pt x="22" y="9"/>
                        <a:pt x="9" y="16"/>
                        <a:pt x="9"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4167935" y="1297968"/>
                  <a:ext cx="10526" cy="10202"/>
                </a:xfrm>
                <a:custGeom>
                  <a:rect b="b" l="l" r="r" t="t"/>
                  <a:pathLst>
                    <a:path extrusionOk="0" h="63" w="65">
                      <a:moveTo>
                        <a:pt x="23" y="55"/>
                      </a:moveTo>
                      <a:cubicBezTo>
                        <a:pt x="42" y="62"/>
                        <a:pt x="29" y="62"/>
                        <a:pt x="42" y="62"/>
                      </a:cubicBezTo>
                      <a:cubicBezTo>
                        <a:pt x="49" y="55"/>
                        <a:pt x="49" y="42"/>
                        <a:pt x="56" y="35"/>
                      </a:cubicBezTo>
                      <a:cubicBezTo>
                        <a:pt x="64" y="29"/>
                        <a:pt x="56" y="14"/>
                        <a:pt x="49" y="7"/>
                      </a:cubicBezTo>
                      <a:cubicBezTo>
                        <a:pt x="36" y="1"/>
                        <a:pt x="23" y="1"/>
                        <a:pt x="14" y="14"/>
                      </a:cubicBezTo>
                      <a:cubicBezTo>
                        <a:pt x="14" y="21"/>
                        <a:pt x="1" y="21"/>
                        <a:pt x="1" y="29"/>
                      </a:cubicBezTo>
                      <a:cubicBezTo>
                        <a:pt x="1" y="49"/>
                        <a:pt x="1" y="29"/>
                        <a:pt x="14" y="42"/>
                      </a:cubicBezTo>
                      <a:cubicBezTo>
                        <a:pt x="8" y="49"/>
                        <a:pt x="8" y="55"/>
                        <a:pt x="14" y="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4181376" y="1300073"/>
                  <a:ext cx="11498" cy="10364"/>
                </a:xfrm>
                <a:custGeom>
                  <a:rect b="b" l="l" r="r" t="t"/>
                  <a:pathLst>
                    <a:path extrusionOk="0" h="64" w="71">
                      <a:moveTo>
                        <a:pt x="8" y="16"/>
                      </a:moveTo>
                      <a:lnTo>
                        <a:pt x="8" y="29"/>
                      </a:lnTo>
                      <a:lnTo>
                        <a:pt x="1" y="36"/>
                      </a:lnTo>
                      <a:cubicBezTo>
                        <a:pt x="1" y="42"/>
                        <a:pt x="8" y="42"/>
                        <a:pt x="14" y="42"/>
                      </a:cubicBezTo>
                      <a:lnTo>
                        <a:pt x="14" y="57"/>
                      </a:lnTo>
                      <a:lnTo>
                        <a:pt x="14" y="57"/>
                      </a:lnTo>
                      <a:cubicBezTo>
                        <a:pt x="23" y="64"/>
                        <a:pt x="29" y="64"/>
                        <a:pt x="36" y="57"/>
                      </a:cubicBezTo>
                      <a:cubicBezTo>
                        <a:pt x="42" y="57"/>
                        <a:pt x="49" y="57"/>
                        <a:pt x="56" y="49"/>
                      </a:cubicBezTo>
                      <a:lnTo>
                        <a:pt x="56" y="36"/>
                      </a:lnTo>
                      <a:cubicBezTo>
                        <a:pt x="64" y="29"/>
                        <a:pt x="71" y="22"/>
                        <a:pt x="64" y="16"/>
                      </a:cubicBezTo>
                      <a:cubicBezTo>
                        <a:pt x="56" y="8"/>
                        <a:pt x="49" y="8"/>
                        <a:pt x="42" y="8"/>
                      </a:cubicBezTo>
                      <a:cubicBezTo>
                        <a:pt x="36" y="8"/>
                        <a:pt x="36" y="1"/>
                        <a:pt x="36" y="1"/>
                      </a:cubicBezTo>
                      <a:cubicBezTo>
                        <a:pt x="29" y="1"/>
                        <a:pt x="23" y="1"/>
                        <a:pt x="23" y="8"/>
                      </a:cubicBezTo>
                      <a:cubicBezTo>
                        <a:pt x="14" y="8"/>
                        <a:pt x="14" y="8"/>
                        <a:pt x="8"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4179271" y="1290195"/>
                  <a:ext cx="10202" cy="7935"/>
                </a:xfrm>
                <a:custGeom>
                  <a:rect b="b" l="l" r="r" t="t"/>
                  <a:pathLst>
                    <a:path extrusionOk="0" h="49" w="63">
                      <a:moveTo>
                        <a:pt x="14" y="7"/>
                      </a:moveTo>
                      <a:lnTo>
                        <a:pt x="14" y="14"/>
                      </a:lnTo>
                      <a:cubicBezTo>
                        <a:pt x="7" y="14"/>
                        <a:pt x="1" y="27"/>
                        <a:pt x="7" y="35"/>
                      </a:cubicBezTo>
                      <a:cubicBezTo>
                        <a:pt x="14" y="49"/>
                        <a:pt x="27" y="49"/>
                        <a:pt x="36" y="49"/>
                      </a:cubicBezTo>
                      <a:lnTo>
                        <a:pt x="36" y="49"/>
                      </a:lnTo>
                      <a:lnTo>
                        <a:pt x="36" y="49"/>
                      </a:lnTo>
                      <a:cubicBezTo>
                        <a:pt x="42" y="49"/>
                        <a:pt x="42" y="49"/>
                        <a:pt x="49" y="42"/>
                      </a:cubicBezTo>
                      <a:cubicBezTo>
                        <a:pt x="55" y="42"/>
                        <a:pt x="55" y="35"/>
                        <a:pt x="55" y="27"/>
                      </a:cubicBezTo>
                      <a:cubicBezTo>
                        <a:pt x="62" y="20"/>
                        <a:pt x="62" y="14"/>
                        <a:pt x="62" y="7"/>
                      </a:cubicBezTo>
                      <a:cubicBezTo>
                        <a:pt x="55" y="1"/>
                        <a:pt x="49" y="1"/>
                        <a:pt x="42" y="1"/>
                      </a:cubicBezTo>
                      <a:cubicBezTo>
                        <a:pt x="36" y="7"/>
                        <a:pt x="27" y="1"/>
                        <a:pt x="21" y="1"/>
                      </a:cubicBezTo>
                      <a:cubicBezTo>
                        <a:pt x="21" y="1"/>
                        <a:pt x="14" y="1"/>
                        <a:pt x="1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4184939" y="1270114"/>
                  <a:ext cx="13603" cy="11174"/>
                </a:xfrm>
                <a:custGeom>
                  <a:rect b="b" l="l" r="r" t="t"/>
                  <a:pathLst>
                    <a:path extrusionOk="0" h="69" w="84">
                      <a:moveTo>
                        <a:pt x="14" y="27"/>
                      </a:moveTo>
                      <a:cubicBezTo>
                        <a:pt x="1" y="61"/>
                        <a:pt x="7" y="0"/>
                        <a:pt x="27" y="42"/>
                      </a:cubicBezTo>
                      <a:cubicBezTo>
                        <a:pt x="20" y="42"/>
                        <a:pt x="20" y="48"/>
                        <a:pt x="20" y="55"/>
                      </a:cubicBezTo>
                      <a:lnTo>
                        <a:pt x="34" y="55"/>
                      </a:lnTo>
                      <a:cubicBezTo>
                        <a:pt x="42" y="61"/>
                        <a:pt x="42" y="68"/>
                        <a:pt x="42" y="68"/>
                      </a:cubicBezTo>
                      <a:lnTo>
                        <a:pt x="49" y="68"/>
                      </a:lnTo>
                      <a:lnTo>
                        <a:pt x="55" y="68"/>
                      </a:lnTo>
                      <a:cubicBezTo>
                        <a:pt x="62" y="68"/>
                        <a:pt x="62" y="61"/>
                        <a:pt x="69" y="61"/>
                      </a:cubicBezTo>
                      <a:cubicBezTo>
                        <a:pt x="69" y="55"/>
                        <a:pt x="69" y="48"/>
                        <a:pt x="75" y="35"/>
                      </a:cubicBezTo>
                      <a:cubicBezTo>
                        <a:pt x="83" y="27"/>
                        <a:pt x="75" y="13"/>
                        <a:pt x="69" y="7"/>
                      </a:cubicBezTo>
                      <a:cubicBezTo>
                        <a:pt x="62" y="0"/>
                        <a:pt x="49" y="7"/>
                        <a:pt x="42" y="13"/>
                      </a:cubicBezTo>
                      <a:cubicBezTo>
                        <a:pt x="34" y="13"/>
                        <a:pt x="34" y="7"/>
                        <a:pt x="27" y="13"/>
                      </a:cubicBezTo>
                      <a:cubicBezTo>
                        <a:pt x="20" y="13"/>
                        <a:pt x="14" y="13"/>
                        <a:pt x="14" y="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4180404" y="1256673"/>
                  <a:ext cx="10040" cy="10040"/>
                </a:xfrm>
                <a:custGeom>
                  <a:rect b="b" l="l" r="r" t="t"/>
                  <a:pathLst>
                    <a:path extrusionOk="0" h="62" w="62">
                      <a:moveTo>
                        <a:pt x="7" y="20"/>
                      </a:moveTo>
                      <a:cubicBezTo>
                        <a:pt x="0" y="35"/>
                        <a:pt x="7" y="0"/>
                        <a:pt x="14" y="27"/>
                      </a:cubicBezTo>
                      <a:lnTo>
                        <a:pt x="14" y="42"/>
                      </a:lnTo>
                      <a:lnTo>
                        <a:pt x="29" y="42"/>
                      </a:lnTo>
                      <a:cubicBezTo>
                        <a:pt x="48" y="61"/>
                        <a:pt x="14" y="55"/>
                        <a:pt x="35" y="55"/>
                      </a:cubicBezTo>
                      <a:lnTo>
                        <a:pt x="35" y="55"/>
                      </a:lnTo>
                      <a:cubicBezTo>
                        <a:pt x="48" y="55"/>
                        <a:pt x="48" y="42"/>
                        <a:pt x="55" y="27"/>
                      </a:cubicBezTo>
                      <a:cubicBezTo>
                        <a:pt x="62" y="27"/>
                        <a:pt x="62" y="13"/>
                        <a:pt x="55" y="7"/>
                      </a:cubicBezTo>
                      <a:cubicBezTo>
                        <a:pt x="55" y="7"/>
                        <a:pt x="42" y="0"/>
                        <a:pt x="35" y="7"/>
                      </a:cubicBezTo>
                      <a:cubicBezTo>
                        <a:pt x="29" y="7"/>
                        <a:pt x="14" y="7"/>
                        <a:pt x="7" y="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4198380" y="1249871"/>
                  <a:ext cx="11174" cy="10040"/>
                </a:xfrm>
                <a:custGeom>
                  <a:rect b="b" l="l" r="r" t="t"/>
                  <a:pathLst>
                    <a:path extrusionOk="0" h="62" w="69">
                      <a:moveTo>
                        <a:pt x="27" y="62"/>
                      </a:moveTo>
                      <a:lnTo>
                        <a:pt x="27" y="62"/>
                      </a:lnTo>
                      <a:lnTo>
                        <a:pt x="34" y="62"/>
                      </a:lnTo>
                      <a:cubicBezTo>
                        <a:pt x="42" y="62"/>
                        <a:pt x="42" y="62"/>
                        <a:pt x="49" y="55"/>
                      </a:cubicBezTo>
                      <a:cubicBezTo>
                        <a:pt x="55" y="55"/>
                        <a:pt x="55" y="49"/>
                        <a:pt x="62" y="42"/>
                      </a:cubicBezTo>
                      <a:cubicBezTo>
                        <a:pt x="69" y="42"/>
                        <a:pt x="69" y="35"/>
                        <a:pt x="69" y="27"/>
                      </a:cubicBezTo>
                      <a:cubicBezTo>
                        <a:pt x="69" y="21"/>
                        <a:pt x="62" y="14"/>
                        <a:pt x="55" y="14"/>
                      </a:cubicBezTo>
                      <a:cubicBezTo>
                        <a:pt x="49" y="14"/>
                        <a:pt x="49" y="7"/>
                        <a:pt x="42" y="7"/>
                      </a:cubicBezTo>
                      <a:cubicBezTo>
                        <a:pt x="34" y="7"/>
                        <a:pt x="27" y="1"/>
                        <a:pt x="20" y="7"/>
                      </a:cubicBezTo>
                      <a:cubicBezTo>
                        <a:pt x="0" y="21"/>
                        <a:pt x="20" y="1"/>
                        <a:pt x="20" y="27"/>
                      </a:cubicBezTo>
                      <a:cubicBezTo>
                        <a:pt x="14" y="27"/>
                        <a:pt x="14" y="35"/>
                        <a:pt x="14" y="35"/>
                      </a:cubicBezTo>
                      <a:cubicBezTo>
                        <a:pt x="14" y="42"/>
                        <a:pt x="20" y="42"/>
                        <a:pt x="20" y="42"/>
                      </a:cubicBezTo>
                      <a:cubicBezTo>
                        <a:pt x="20" y="49"/>
                        <a:pt x="27" y="55"/>
                        <a:pt x="27" y="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4198380" y="1260883"/>
                  <a:ext cx="9069" cy="8259"/>
                </a:xfrm>
                <a:custGeom>
                  <a:rect b="b" l="l" r="r" t="t"/>
                  <a:pathLst>
                    <a:path extrusionOk="0" h="51" w="56">
                      <a:moveTo>
                        <a:pt x="20" y="35"/>
                      </a:moveTo>
                      <a:cubicBezTo>
                        <a:pt x="34" y="50"/>
                        <a:pt x="14" y="50"/>
                        <a:pt x="34" y="50"/>
                      </a:cubicBezTo>
                      <a:cubicBezTo>
                        <a:pt x="42" y="50"/>
                        <a:pt x="42" y="50"/>
                        <a:pt x="49" y="42"/>
                      </a:cubicBezTo>
                      <a:lnTo>
                        <a:pt x="49" y="29"/>
                      </a:lnTo>
                      <a:cubicBezTo>
                        <a:pt x="55" y="22"/>
                        <a:pt x="55" y="16"/>
                        <a:pt x="55" y="9"/>
                      </a:cubicBezTo>
                      <a:cubicBezTo>
                        <a:pt x="49" y="1"/>
                        <a:pt x="42" y="1"/>
                        <a:pt x="34" y="1"/>
                      </a:cubicBezTo>
                      <a:lnTo>
                        <a:pt x="20" y="1"/>
                      </a:lnTo>
                      <a:cubicBezTo>
                        <a:pt x="14" y="1"/>
                        <a:pt x="7" y="1"/>
                        <a:pt x="7" y="9"/>
                      </a:cubicBezTo>
                      <a:cubicBezTo>
                        <a:pt x="0" y="29"/>
                        <a:pt x="7" y="9"/>
                        <a:pt x="14" y="29"/>
                      </a:cubicBezTo>
                      <a:cubicBezTo>
                        <a:pt x="7" y="29"/>
                        <a:pt x="7" y="35"/>
                        <a:pt x="7" y="35"/>
                      </a:cubicBezTo>
                      <a:cubicBezTo>
                        <a:pt x="14" y="42"/>
                        <a:pt x="14" y="42"/>
                        <a:pt x="20"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4195951" y="1278859"/>
                  <a:ext cx="10364" cy="10364"/>
                </a:xfrm>
                <a:custGeom>
                  <a:rect b="b" l="l" r="r" t="t"/>
                  <a:pathLst>
                    <a:path extrusionOk="0" h="64" w="64">
                      <a:moveTo>
                        <a:pt x="7" y="49"/>
                      </a:moveTo>
                      <a:lnTo>
                        <a:pt x="15" y="49"/>
                      </a:lnTo>
                      <a:cubicBezTo>
                        <a:pt x="15" y="56"/>
                        <a:pt x="15" y="64"/>
                        <a:pt x="22" y="64"/>
                      </a:cubicBezTo>
                      <a:cubicBezTo>
                        <a:pt x="22" y="64"/>
                        <a:pt x="29" y="64"/>
                        <a:pt x="29" y="56"/>
                      </a:cubicBezTo>
                      <a:lnTo>
                        <a:pt x="35" y="64"/>
                      </a:lnTo>
                      <a:lnTo>
                        <a:pt x="42" y="64"/>
                      </a:lnTo>
                      <a:lnTo>
                        <a:pt x="42" y="56"/>
                      </a:lnTo>
                      <a:cubicBezTo>
                        <a:pt x="49" y="56"/>
                        <a:pt x="57" y="49"/>
                        <a:pt x="57" y="42"/>
                      </a:cubicBezTo>
                      <a:lnTo>
                        <a:pt x="57" y="29"/>
                      </a:lnTo>
                      <a:cubicBezTo>
                        <a:pt x="64" y="22"/>
                        <a:pt x="64" y="14"/>
                        <a:pt x="57" y="7"/>
                      </a:cubicBezTo>
                      <a:cubicBezTo>
                        <a:pt x="49" y="1"/>
                        <a:pt x="35" y="1"/>
                        <a:pt x="35" y="7"/>
                      </a:cubicBezTo>
                      <a:cubicBezTo>
                        <a:pt x="22" y="14"/>
                        <a:pt x="15" y="14"/>
                        <a:pt x="15" y="22"/>
                      </a:cubicBezTo>
                      <a:cubicBezTo>
                        <a:pt x="7" y="29"/>
                        <a:pt x="1" y="36"/>
                        <a:pt x="7"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4207287" y="1276753"/>
                  <a:ext cx="8907" cy="11174"/>
                </a:xfrm>
                <a:custGeom>
                  <a:rect b="b" l="l" r="r" t="t"/>
                  <a:pathLst>
                    <a:path extrusionOk="0" h="69" w="55">
                      <a:moveTo>
                        <a:pt x="0" y="42"/>
                      </a:moveTo>
                      <a:cubicBezTo>
                        <a:pt x="7" y="42"/>
                        <a:pt x="7" y="42"/>
                        <a:pt x="14" y="49"/>
                      </a:cubicBezTo>
                      <a:cubicBezTo>
                        <a:pt x="7" y="55"/>
                        <a:pt x="14" y="55"/>
                        <a:pt x="14" y="62"/>
                      </a:cubicBezTo>
                      <a:cubicBezTo>
                        <a:pt x="20" y="62"/>
                        <a:pt x="20" y="62"/>
                        <a:pt x="28" y="55"/>
                      </a:cubicBezTo>
                      <a:cubicBezTo>
                        <a:pt x="48" y="69"/>
                        <a:pt x="14" y="62"/>
                        <a:pt x="35" y="62"/>
                      </a:cubicBezTo>
                      <a:lnTo>
                        <a:pt x="35" y="62"/>
                      </a:lnTo>
                      <a:cubicBezTo>
                        <a:pt x="42" y="62"/>
                        <a:pt x="48" y="62"/>
                        <a:pt x="48" y="55"/>
                      </a:cubicBezTo>
                      <a:cubicBezTo>
                        <a:pt x="55" y="49"/>
                        <a:pt x="55" y="42"/>
                        <a:pt x="55" y="35"/>
                      </a:cubicBezTo>
                      <a:cubicBezTo>
                        <a:pt x="55" y="27"/>
                        <a:pt x="55" y="27"/>
                        <a:pt x="48" y="20"/>
                      </a:cubicBezTo>
                      <a:cubicBezTo>
                        <a:pt x="55" y="14"/>
                        <a:pt x="48" y="7"/>
                        <a:pt x="42" y="1"/>
                      </a:cubicBezTo>
                      <a:cubicBezTo>
                        <a:pt x="35" y="1"/>
                        <a:pt x="28" y="1"/>
                        <a:pt x="28" y="7"/>
                      </a:cubicBezTo>
                      <a:cubicBezTo>
                        <a:pt x="20" y="14"/>
                        <a:pt x="14" y="14"/>
                        <a:pt x="14" y="14"/>
                      </a:cubicBezTo>
                      <a:cubicBezTo>
                        <a:pt x="7" y="20"/>
                        <a:pt x="7" y="27"/>
                        <a:pt x="0"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4208259" y="1262179"/>
                  <a:ext cx="9069" cy="9069"/>
                </a:xfrm>
                <a:custGeom>
                  <a:rect b="b" l="l" r="r" t="t"/>
                  <a:pathLst>
                    <a:path extrusionOk="0" h="56" w="56">
                      <a:moveTo>
                        <a:pt x="36" y="42"/>
                      </a:moveTo>
                      <a:cubicBezTo>
                        <a:pt x="56" y="42"/>
                        <a:pt x="36" y="56"/>
                        <a:pt x="49" y="42"/>
                      </a:cubicBezTo>
                      <a:cubicBezTo>
                        <a:pt x="56" y="34"/>
                        <a:pt x="49" y="27"/>
                        <a:pt x="49" y="21"/>
                      </a:cubicBezTo>
                      <a:cubicBezTo>
                        <a:pt x="49" y="14"/>
                        <a:pt x="42" y="8"/>
                        <a:pt x="36" y="1"/>
                      </a:cubicBezTo>
                      <a:cubicBezTo>
                        <a:pt x="29" y="1"/>
                        <a:pt x="14" y="8"/>
                        <a:pt x="14" y="14"/>
                      </a:cubicBezTo>
                      <a:cubicBezTo>
                        <a:pt x="14" y="21"/>
                        <a:pt x="8" y="21"/>
                        <a:pt x="8" y="27"/>
                      </a:cubicBezTo>
                      <a:cubicBezTo>
                        <a:pt x="8" y="49"/>
                        <a:pt x="1" y="27"/>
                        <a:pt x="22" y="34"/>
                      </a:cubicBezTo>
                      <a:cubicBezTo>
                        <a:pt x="22" y="42"/>
                        <a:pt x="22" y="49"/>
                        <a:pt x="29" y="49"/>
                      </a:cubicBezTo>
                      <a:cubicBezTo>
                        <a:pt x="29" y="49"/>
                        <a:pt x="36" y="49"/>
                        <a:pt x="36"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4195951" y="1292300"/>
                  <a:ext cx="7935" cy="9069"/>
                </a:xfrm>
                <a:custGeom>
                  <a:rect b="b" l="l" r="r" t="t"/>
                  <a:pathLst>
                    <a:path extrusionOk="0" h="56" w="49">
                      <a:moveTo>
                        <a:pt x="15" y="49"/>
                      </a:moveTo>
                      <a:cubicBezTo>
                        <a:pt x="22" y="49"/>
                        <a:pt x="22" y="56"/>
                        <a:pt x="29" y="49"/>
                      </a:cubicBezTo>
                      <a:cubicBezTo>
                        <a:pt x="35" y="42"/>
                        <a:pt x="42" y="36"/>
                        <a:pt x="42" y="29"/>
                      </a:cubicBezTo>
                      <a:cubicBezTo>
                        <a:pt x="49" y="22"/>
                        <a:pt x="49" y="7"/>
                        <a:pt x="42" y="7"/>
                      </a:cubicBezTo>
                      <a:cubicBezTo>
                        <a:pt x="35" y="1"/>
                        <a:pt x="29" y="1"/>
                        <a:pt x="22" y="7"/>
                      </a:cubicBezTo>
                      <a:cubicBezTo>
                        <a:pt x="15" y="14"/>
                        <a:pt x="7" y="22"/>
                        <a:pt x="1" y="29"/>
                      </a:cubicBezTo>
                      <a:lnTo>
                        <a:pt x="1" y="42"/>
                      </a:lnTo>
                      <a:lnTo>
                        <a:pt x="1" y="49"/>
                      </a:lnTo>
                      <a:cubicBezTo>
                        <a:pt x="7" y="56"/>
                        <a:pt x="7" y="56"/>
                        <a:pt x="15"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5825254" y="1444688"/>
                  <a:ext cx="237408" cy="216193"/>
                </a:xfrm>
                <a:custGeom>
                  <a:rect b="b" l="l" r="r" t="t"/>
                  <a:pathLst>
                    <a:path extrusionOk="0" h="1335" w="1466">
                      <a:moveTo>
                        <a:pt x="498" y="160"/>
                      </a:moveTo>
                      <a:cubicBezTo>
                        <a:pt x="450" y="118"/>
                        <a:pt x="352" y="97"/>
                        <a:pt x="325" y="186"/>
                      </a:cubicBezTo>
                      <a:cubicBezTo>
                        <a:pt x="297" y="304"/>
                        <a:pt x="435" y="477"/>
                        <a:pt x="435" y="477"/>
                      </a:cubicBezTo>
                      <a:cubicBezTo>
                        <a:pt x="435" y="477"/>
                        <a:pt x="408" y="464"/>
                        <a:pt x="393" y="457"/>
                      </a:cubicBezTo>
                      <a:cubicBezTo>
                        <a:pt x="358" y="442"/>
                        <a:pt x="325" y="435"/>
                        <a:pt x="290" y="429"/>
                      </a:cubicBezTo>
                      <a:cubicBezTo>
                        <a:pt x="227" y="409"/>
                        <a:pt x="13" y="394"/>
                        <a:pt x="27" y="525"/>
                      </a:cubicBezTo>
                      <a:cubicBezTo>
                        <a:pt x="42" y="630"/>
                        <a:pt x="159" y="658"/>
                        <a:pt x="242" y="671"/>
                      </a:cubicBezTo>
                      <a:cubicBezTo>
                        <a:pt x="269" y="678"/>
                        <a:pt x="297" y="678"/>
                        <a:pt x="325" y="684"/>
                      </a:cubicBezTo>
                      <a:lnTo>
                        <a:pt x="358" y="684"/>
                      </a:lnTo>
                      <a:cubicBezTo>
                        <a:pt x="358" y="684"/>
                        <a:pt x="256" y="747"/>
                        <a:pt x="207" y="782"/>
                      </a:cubicBezTo>
                      <a:cubicBezTo>
                        <a:pt x="144" y="830"/>
                        <a:pt x="0" y="981"/>
                        <a:pt x="151" y="1023"/>
                      </a:cubicBezTo>
                      <a:cubicBezTo>
                        <a:pt x="227" y="1044"/>
                        <a:pt x="325" y="996"/>
                        <a:pt x="387" y="961"/>
                      </a:cubicBezTo>
                      <a:cubicBezTo>
                        <a:pt x="408" y="948"/>
                        <a:pt x="428" y="940"/>
                        <a:pt x="456" y="927"/>
                      </a:cubicBezTo>
                      <a:cubicBezTo>
                        <a:pt x="463" y="920"/>
                        <a:pt x="491" y="907"/>
                        <a:pt x="491" y="907"/>
                      </a:cubicBezTo>
                      <a:cubicBezTo>
                        <a:pt x="491" y="907"/>
                        <a:pt x="284" y="1189"/>
                        <a:pt x="476" y="1217"/>
                      </a:cubicBezTo>
                      <a:cubicBezTo>
                        <a:pt x="594" y="1238"/>
                        <a:pt x="690" y="1086"/>
                        <a:pt x="760" y="996"/>
                      </a:cubicBezTo>
                      <a:cubicBezTo>
                        <a:pt x="767" y="990"/>
                        <a:pt x="760" y="1016"/>
                        <a:pt x="760" y="1031"/>
                      </a:cubicBezTo>
                      <a:cubicBezTo>
                        <a:pt x="760" y="1058"/>
                        <a:pt x="760" y="1092"/>
                        <a:pt x="767" y="1127"/>
                      </a:cubicBezTo>
                      <a:cubicBezTo>
                        <a:pt x="773" y="1189"/>
                        <a:pt x="823" y="1335"/>
                        <a:pt x="913" y="1280"/>
                      </a:cubicBezTo>
                      <a:cubicBezTo>
                        <a:pt x="981" y="1238"/>
                        <a:pt x="989" y="1141"/>
                        <a:pt x="989" y="1073"/>
                      </a:cubicBezTo>
                      <a:cubicBezTo>
                        <a:pt x="989" y="1051"/>
                        <a:pt x="989" y="1031"/>
                        <a:pt x="981" y="1009"/>
                      </a:cubicBezTo>
                      <a:cubicBezTo>
                        <a:pt x="981" y="996"/>
                        <a:pt x="967" y="961"/>
                        <a:pt x="974" y="968"/>
                      </a:cubicBezTo>
                      <a:cubicBezTo>
                        <a:pt x="1057" y="1038"/>
                        <a:pt x="1216" y="1182"/>
                        <a:pt x="1313" y="1038"/>
                      </a:cubicBezTo>
                      <a:cubicBezTo>
                        <a:pt x="1376" y="955"/>
                        <a:pt x="1299" y="878"/>
                        <a:pt x="1238" y="837"/>
                      </a:cubicBezTo>
                      <a:cubicBezTo>
                        <a:pt x="1210" y="815"/>
                        <a:pt x="1120" y="782"/>
                        <a:pt x="1120" y="782"/>
                      </a:cubicBezTo>
                      <a:cubicBezTo>
                        <a:pt x="1120" y="782"/>
                        <a:pt x="1465" y="664"/>
                        <a:pt x="1376" y="533"/>
                      </a:cubicBezTo>
                      <a:cubicBezTo>
                        <a:pt x="1321" y="450"/>
                        <a:pt x="1182" y="498"/>
                        <a:pt x="1105" y="533"/>
                      </a:cubicBezTo>
                      <a:cubicBezTo>
                        <a:pt x="1072" y="547"/>
                        <a:pt x="1037" y="566"/>
                        <a:pt x="1009" y="588"/>
                      </a:cubicBezTo>
                      <a:lnTo>
                        <a:pt x="1002" y="588"/>
                      </a:lnTo>
                      <a:cubicBezTo>
                        <a:pt x="1031" y="533"/>
                        <a:pt x="1299" y="318"/>
                        <a:pt x="1162" y="221"/>
                      </a:cubicBezTo>
                      <a:cubicBezTo>
                        <a:pt x="1072" y="167"/>
                        <a:pt x="954" y="284"/>
                        <a:pt x="906" y="346"/>
                      </a:cubicBezTo>
                      <a:cubicBezTo>
                        <a:pt x="891" y="367"/>
                        <a:pt x="865" y="409"/>
                        <a:pt x="850" y="429"/>
                      </a:cubicBezTo>
                      <a:cubicBezTo>
                        <a:pt x="843" y="442"/>
                        <a:pt x="906" y="284"/>
                        <a:pt x="906" y="201"/>
                      </a:cubicBezTo>
                      <a:cubicBezTo>
                        <a:pt x="906" y="77"/>
                        <a:pt x="767" y="1"/>
                        <a:pt x="684" y="110"/>
                      </a:cubicBezTo>
                      <a:cubicBezTo>
                        <a:pt x="629" y="193"/>
                        <a:pt x="616" y="326"/>
                        <a:pt x="629" y="415"/>
                      </a:cubicBezTo>
                      <a:cubicBezTo>
                        <a:pt x="629" y="415"/>
                        <a:pt x="594" y="228"/>
                        <a:pt x="498" y="1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5901205" y="1527440"/>
                  <a:ext cx="79676" cy="61700"/>
                </a:xfrm>
                <a:custGeom>
                  <a:rect b="b" l="l" r="r" t="t"/>
                  <a:pathLst>
                    <a:path extrusionOk="0" h="381" w="492">
                      <a:moveTo>
                        <a:pt x="298" y="42"/>
                      </a:moveTo>
                      <a:cubicBezTo>
                        <a:pt x="415" y="77"/>
                        <a:pt x="492" y="173"/>
                        <a:pt x="464" y="263"/>
                      </a:cubicBezTo>
                      <a:cubicBezTo>
                        <a:pt x="437" y="346"/>
                        <a:pt x="319" y="381"/>
                        <a:pt x="201" y="339"/>
                      </a:cubicBezTo>
                      <a:cubicBezTo>
                        <a:pt x="77" y="304"/>
                        <a:pt x="1" y="208"/>
                        <a:pt x="29" y="119"/>
                      </a:cubicBezTo>
                      <a:cubicBezTo>
                        <a:pt x="55" y="36"/>
                        <a:pt x="173" y="1"/>
                        <a:pt x="298" y="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5941528" y="1535214"/>
                  <a:ext cx="7935" cy="7935"/>
                </a:xfrm>
                <a:custGeom>
                  <a:rect b="b" l="l" r="r" t="t"/>
                  <a:pathLst>
                    <a:path extrusionOk="0" h="49" w="49">
                      <a:moveTo>
                        <a:pt x="14" y="7"/>
                      </a:moveTo>
                      <a:cubicBezTo>
                        <a:pt x="7" y="16"/>
                        <a:pt x="14" y="1"/>
                        <a:pt x="14" y="16"/>
                      </a:cubicBezTo>
                      <a:cubicBezTo>
                        <a:pt x="7" y="16"/>
                        <a:pt x="1" y="16"/>
                        <a:pt x="1" y="22"/>
                      </a:cubicBezTo>
                      <a:cubicBezTo>
                        <a:pt x="1" y="29"/>
                        <a:pt x="1" y="36"/>
                        <a:pt x="7" y="36"/>
                      </a:cubicBezTo>
                      <a:lnTo>
                        <a:pt x="7" y="42"/>
                      </a:lnTo>
                      <a:lnTo>
                        <a:pt x="7" y="42"/>
                      </a:lnTo>
                      <a:cubicBezTo>
                        <a:pt x="14" y="49"/>
                        <a:pt x="14" y="49"/>
                        <a:pt x="22" y="49"/>
                      </a:cubicBezTo>
                      <a:cubicBezTo>
                        <a:pt x="29" y="49"/>
                        <a:pt x="22" y="49"/>
                        <a:pt x="29" y="42"/>
                      </a:cubicBezTo>
                      <a:cubicBezTo>
                        <a:pt x="35" y="42"/>
                        <a:pt x="42" y="42"/>
                        <a:pt x="42" y="36"/>
                      </a:cubicBezTo>
                      <a:cubicBezTo>
                        <a:pt x="49" y="29"/>
                        <a:pt x="42" y="22"/>
                        <a:pt x="35" y="22"/>
                      </a:cubicBezTo>
                      <a:cubicBezTo>
                        <a:pt x="35" y="7"/>
                        <a:pt x="35" y="7"/>
                        <a:pt x="29" y="1"/>
                      </a:cubicBezTo>
                      <a:cubicBezTo>
                        <a:pt x="29" y="1"/>
                        <a:pt x="22" y="1"/>
                        <a:pt x="1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5929221" y="1536347"/>
                  <a:ext cx="9231" cy="10364"/>
                </a:xfrm>
                <a:custGeom>
                  <a:rect b="b" l="l" r="r" t="t"/>
                  <a:pathLst>
                    <a:path extrusionOk="0" h="64" w="57">
                      <a:moveTo>
                        <a:pt x="15" y="9"/>
                      </a:moveTo>
                      <a:lnTo>
                        <a:pt x="15" y="22"/>
                      </a:lnTo>
                      <a:cubicBezTo>
                        <a:pt x="7" y="22"/>
                        <a:pt x="7" y="29"/>
                        <a:pt x="0" y="29"/>
                      </a:cubicBezTo>
                      <a:cubicBezTo>
                        <a:pt x="0" y="35"/>
                        <a:pt x="7" y="35"/>
                        <a:pt x="7" y="35"/>
                      </a:cubicBezTo>
                      <a:lnTo>
                        <a:pt x="7" y="50"/>
                      </a:lnTo>
                      <a:lnTo>
                        <a:pt x="7" y="57"/>
                      </a:lnTo>
                      <a:cubicBezTo>
                        <a:pt x="15" y="64"/>
                        <a:pt x="28" y="50"/>
                        <a:pt x="35" y="50"/>
                      </a:cubicBezTo>
                      <a:cubicBezTo>
                        <a:pt x="42" y="57"/>
                        <a:pt x="48" y="50"/>
                        <a:pt x="57" y="42"/>
                      </a:cubicBezTo>
                      <a:cubicBezTo>
                        <a:pt x="57" y="29"/>
                        <a:pt x="48" y="22"/>
                        <a:pt x="42" y="22"/>
                      </a:cubicBezTo>
                      <a:cubicBezTo>
                        <a:pt x="35" y="15"/>
                        <a:pt x="28" y="0"/>
                        <a:pt x="22"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5936994" y="1542987"/>
                  <a:ext cx="10364" cy="11498"/>
                </a:xfrm>
                <a:custGeom>
                  <a:rect b="b" l="l" r="r" t="t"/>
                  <a:pathLst>
                    <a:path extrusionOk="0" h="71" w="64">
                      <a:moveTo>
                        <a:pt x="22" y="42"/>
                      </a:moveTo>
                      <a:cubicBezTo>
                        <a:pt x="22" y="71"/>
                        <a:pt x="0" y="51"/>
                        <a:pt x="22" y="71"/>
                      </a:cubicBezTo>
                      <a:lnTo>
                        <a:pt x="42" y="71"/>
                      </a:lnTo>
                      <a:cubicBezTo>
                        <a:pt x="57" y="64"/>
                        <a:pt x="42" y="64"/>
                        <a:pt x="50" y="57"/>
                      </a:cubicBezTo>
                      <a:cubicBezTo>
                        <a:pt x="57" y="57"/>
                        <a:pt x="63" y="51"/>
                        <a:pt x="63" y="42"/>
                      </a:cubicBezTo>
                      <a:cubicBezTo>
                        <a:pt x="63" y="36"/>
                        <a:pt x="63" y="29"/>
                        <a:pt x="57" y="29"/>
                      </a:cubicBezTo>
                      <a:cubicBezTo>
                        <a:pt x="50" y="16"/>
                        <a:pt x="63" y="23"/>
                        <a:pt x="50" y="16"/>
                      </a:cubicBezTo>
                      <a:cubicBezTo>
                        <a:pt x="42" y="9"/>
                        <a:pt x="35" y="1"/>
                        <a:pt x="29" y="9"/>
                      </a:cubicBezTo>
                      <a:cubicBezTo>
                        <a:pt x="0" y="23"/>
                        <a:pt x="29" y="1"/>
                        <a:pt x="22" y="29"/>
                      </a:cubicBezTo>
                      <a:cubicBezTo>
                        <a:pt x="15" y="29"/>
                        <a:pt x="15" y="36"/>
                        <a:pt x="15" y="36"/>
                      </a:cubicBezTo>
                      <a:cubicBezTo>
                        <a:pt x="9" y="42"/>
                        <a:pt x="15" y="42"/>
                        <a:pt x="22"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5923553" y="1546550"/>
                  <a:ext cx="9231" cy="9069"/>
                </a:xfrm>
                <a:custGeom>
                  <a:rect b="b" l="l" r="r" t="t"/>
                  <a:pathLst>
                    <a:path extrusionOk="0" h="56" w="57">
                      <a:moveTo>
                        <a:pt x="9" y="35"/>
                      </a:moveTo>
                      <a:cubicBezTo>
                        <a:pt x="9" y="49"/>
                        <a:pt x="0" y="35"/>
                        <a:pt x="9" y="49"/>
                      </a:cubicBezTo>
                      <a:cubicBezTo>
                        <a:pt x="9" y="49"/>
                        <a:pt x="15" y="55"/>
                        <a:pt x="22" y="55"/>
                      </a:cubicBezTo>
                      <a:cubicBezTo>
                        <a:pt x="35" y="55"/>
                        <a:pt x="35" y="49"/>
                        <a:pt x="50" y="42"/>
                      </a:cubicBezTo>
                      <a:cubicBezTo>
                        <a:pt x="57" y="42"/>
                        <a:pt x="57" y="35"/>
                        <a:pt x="57" y="29"/>
                      </a:cubicBezTo>
                      <a:cubicBezTo>
                        <a:pt x="57" y="29"/>
                        <a:pt x="57" y="20"/>
                        <a:pt x="50" y="20"/>
                      </a:cubicBezTo>
                      <a:cubicBezTo>
                        <a:pt x="42" y="14"/>
                        <a:pt x="35" y="1"/>
                        <a:pt x="22" y="1"/>
                      </a:cubicBezTo>
                      <a:cubicBezTo>
                        <a:pt x="22" y="1"/>
                        <a:pt x="15" y="1"/>
                        <a:pt x="9" y="7"/>
                      </a:cubicBezTo>
                      <a:cubicBezTo>
                        <a:pt x="0" y="20"/>
                        <a:pt x="15" y="7"/>
                        <a:pt x="9" y="20"/>
                      </a:cubicBezTo>
                      <a:cubicBezTo>
                        <a:pt x="0" y="20"/>
                        <a:pt x="0" y="20"/>
                        <a:pt x="0" y="29"/>
                      </a:cubicBezTo>
                      <a:cubicBezTo>
                        <a:pt x="0" y="29"/>
                        <a:pt x="0" y="35"/>
                        <a:pt x="9"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5913512" y="1536347"/>
                  <a:ext cx="9069" cy="9231"/>
                </a:xfrm>
                <a:custGeom>
                  <a:rect b="b" l="l" r="r" t="t"/>
                  <a:pathLst>
                    <a:path extrusionOk="0" h="57" w="56">
                      <a:moveTo>
                        <a:pt x="21" y="15"/>
                      </a:moveTo>
                      <a:cubicBezTo>
                        <a:pt x="1" y="29"/>
                        <a:pt x="21" y="0"/>
                        <a:pt x="21" y="29"/>
                      </a:cubicBezTo>
                      <a:cubicBezTo>
                        <a:pt x="14" y="29"/>
                        <a:pt x="14" y="29"/>
                        <a:pt x="14" y="35"/>
                      </a:cubicBezTo>
                      <a:cubicBezTo>
                        <a:pt x="14" y="42"/>
                        <a:pt x="14" y="42"/>
                        <a:pt x="21" y="42"/>
                      </a:cubicBezTo>
                      <a:lnTo>
                        <a:pt x="21" y="57"/>
                      </a:lnTo>
                      <a:lnTo>
                        <a:pt x="21" y="57"/>
                      </a:lnTo>
                      <a:cubicBezTo>
                        <a:pt x="29" y="57"/>
                        <a:pt x="36" y="50"/>
                        <a:pt x="42" y="50"/>
                      </a:cubicBezTo>
                      <a:cubicBezTo>
                        <a:pt x="49" y="50"/>
                        <a:pt x="56" y="50"/>
                        <a:pt x="56" y="35"/>
                      </a:cubicBezTo>
                      <a:cubicBezTo>
                        <a:pt x="56" y="29"/>
                        <a:pt x="56" y="22"/>
                        <a:pt x="42" y="22"/>
                      </a:cubicBezTo>
                      <a:cubicBezTo>
                        <a:pt x="36" y="15"/>
                        <a:pt x="29" y="9"/>
                        <a:pt x="21"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5908978" y="1553189"/>
                  <a:ext cx="11498" cy="9069"/>
                </a:xfrm>
                <a:custGeom>
                  <a:rect b="b" l="l" r="r" t="t"/>
                  <a:pathLst>
                    <a:path extrusionOk="0" h="56" w="71">
                      <a:moveTo>
                        <a:pt x="16" y="36"/>
                      </a:moveTo>
                      <a:cubicBezTo>
                        <a:pt x="16" y="49"/>
                        <a:pt x="1" y="42"/>
                        <a:pt x="16" y="49"/>
                      </a:cubicBezTo>
                      <a:cubicBezTo>
                        <a:pt x="22" y="56"/>
                        <a:pt x="36" y="49"/>
                        <a:pt x="42" y="49"/>
                      </a:cubicBezTo>
                      <a:cubicBezTo>
                        <a:pt x="57" y="49"/>
                        <a:pt x="70" y="42"/>
                        <a:pt x="70" y="29"/>
                      </a:cubicBezTo>
                      <a:cubicBezTo>
                        <a:pt x="70" y="14"/>
                        <a:pt x="57" y="8"/>
                        <a:pt x="42" y="8"/>
                      </a:cubicBezTo>
                      <a:cubicBezTo>
                        <a:pt x="36" y="8"/>
                        <a:pt x="29" y="1"/>
                        <a:pt x="22" y="1"/>
                      </a:cubicBezTo>
                      <a:cubicBezTo>
                        <a:pt x="7" y="8"/>
                        <a:pt x="22" y="1"/>
                        <a:pt x="16" y="21"/>
                      </a:cubicBezTo>
                      <a:cubicBezTo>
                        <a:pt x="7" y="21"/>
                        <a:pt x="7" y="21"/>
                        <a:pt x="7" y="29"/>
                      </a:cubicBezTo>
                      <a:cubicBezTo>
                        <a:pt x="7" y="29"/>
                        <a:pt x="7" y="36"/>
                        <a:pt x="16"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5914646" y="1565659"/>
                  <a:ext cx="11498" cy="9069"/>
                </a:xfrm>
                <a:custGeom>
                  <a:rect b="b" l="l" r="r" t="t"/>
                  <a:pathLst>
                    <a:path extrusionOk="0" h="56" w="71">
                      <a:moveTo>
                        <a:pt x="35" y="0"/>
                      </a:moveTo>
                      <a:cubicBezTo>
                        <a:pt x="35" y="7"/>
                        <a:pt x="29" y="7"/>
                        <a:pt x="22" y="7"/>
                      </a:cubicBezTo>
                      <a:lnTo>
                        <a:pt x="14" y="7"/>
                      </a:lnTo>
                      <a:cubicBezTo>
                        <a:pt x="7" y="7"/>
                        <a:pt x="7" y="14"/>
                        <a:pt x="14" y="20"/>
                      </a:cubicBezTo>
                      <a:cubicBezTo>
                        <a:pt x="7" y="20"/>
                        <a:pt x="7" y="27"/>
                        <a:pt x="1" y="27"/>
                      </a:cubicBezTo>
                      <a:lnTo>
                        <a:pt x="1" y="27"/>
                      </a:lnTo>
                      <a:cubicBezTo>
                        <a:pt x="1" y="35"/>
                        <a:pt x="7" y="42"/>
                        <a:pt x="14" y="48"/>
                      </a:cubicBezTo>
                      <a:cubicBezTo>
                        <a:pt x="14" y="55"/>
                        <a:pt x="22" y="55"/>
                        <a:pt x="29" y="55"/>
                      </a:cubicBezTo>
                      <a:lnTo>
                        <a:pt x="42" y="55"/>
                      </a:lnTo>
                      <a:cubicBezTo>
                        <a:pt x="49" y="55"/>
                        <a:pt x="55" y="55"/>
                        <a:pt x="64" y="48"/>
                      </a:cubicBezTo>
                      <a:cubicBezTo>
                        <a:pt x="70" y="42"/>
                        <a:pt x="64" y="27"/>
                        <a:pt x="55" y="27"/>
                      </a:cubicBezTo>
                      <a:cubicBezTo>
                        <a:pt x="55" y="20"/>
                        <a:pt x="64" y="20"/>
                        <a:pt x="55" y="14"/>
                      </a:cubicBezTo>
                      <a:lnTo>
                        <a:pt x="49" y="7"/>
                      </a:lnTo>
                      <a:cubicBezTo>
                        <a:pt x="42" y="0"/>
                        <a:pt x="42"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923553" y="1558857"/>
                  <a:ext cx="10364" cy="7935"/>
                </a:xfrm>
                <a:custGeom>
                  <a:rect b="b" l="l" r="r" t="t"/>
                  <a:pathLst>
                    <a:path extrusionOk="0" h="49" w="64">
                      <a:moveTo>
                        <a:pt x="35" y="1"/>
                      </a:moveTo>
                      <a:lnTo>
                        <a:pt x="29" y="7"/>
                      </a:lnTo>
                      <a:cubicBezTo>
                        <a:pt x="22" y="1"/>
                        <a:pt x="9" y="1"/>
                        <a:pt x="9" y="14"/>
                      </a:cubicBezTo>
                      <a:cubicBezTo>
                        <a:pt x="0" y="21"/>
                        <a:pt x="0" y="36"/>
                        <a:pt x="15" y="36"/>
                      </a:cubicBezTo>
                      <a:lnTo>
                        <a:pt x="9" y="42"/>
                      </a:lnTo>
                      <a:lnTo>
                        <a:pt x="9" y="42"/>
                      </a:lnTo>
                      <a:cubicBezTo>
                        <a:pt x="9" y="49"/>
                        <a:pt x="15" y="49"/>
                        <a:pt x="22" y="49"/>
                      </a:cubicBezTo>
                      <a:lnTo>
                        <a:pt x="42" y="49"/>
                      </a:lnTo>
                      <a:cubicBezTo>
                        <a:pt x="50" y="49"/>
                        <a:pt x="57" y="49"/>
                        <a:pt x="63" y="42"/>
                      </a:cubicBezTo>
                      <a:cubicBezTo>
                        <a:pt x="63" y="27"/>
                        <a:pt x="57" y="21"/>
                        <a:pt x="50" y="21"/>
                      </a:cubicBezTo>
                      <a:cubicBezTo>
                        <a:pt x="50" y="14"/>
                        <a:pt x="50" y="7"/>
                        <a:pt x="42" y="7"/>
                      </a:cubicBezTo>
                      <a:cubicBezTo>
                        <a:pt x="42" y="1"/>
                        <a:pt x="42" y="1"/>
                        <a:pt x="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5940395" y="1552218"/>
                  <a:ext cx="13603" cy="12470"/>
                </a:xfrm>
                <a:custGeom>
                  <a:rect b="b" l="l" r="r" t="t"/>
                  <a:pathLst>
                    <a:path extrusionOk="0" h="77" w="84">
                      <a:moveTo>
                        <a:pt x="36" y="14"/>
                      </a:moveTo>
                      <a:cubicBezTo>
                        <a:pt x="1" y="27"/>
                        <a:pt x="56" y="0"/>
                        <a:pt x="29" y="35"/>
                      </a:cubicBezTo>
                      <a:lnTo>
                        <a:pt x="21" y="35"/>
                      </a:lnTo>
                      <a:lnTo>
                        <a:pt x="21" y="48"/>
                      </a:lnTo>
                      <a:cubicBezTo>
                        <a:pt x="21" y="55"/>
                        <a:pt x="21" y="62"/>
                        <a:pt x="14" y="62"/>
                      </a:cubicBezTo>
                      <a:lnTo>
                        <a:pt x="14" y="68"/>
                      </a:lnTo>
                      <a:lnTo>
                        <a:pt x="21" y="77"/>
                      </a:lnTo>
                      <a:lnTo>
                        <a:pt x="36" y="77"/>
                      </a:lnTo>
                      <a:cubicBezTo>
                        <a:pt x="49" y="77"/>
                        <a:pt x="49" y="77"/>
                        <a:pt x="62" y="68"/>
                      </a:cubicBezTo>
                      <a:cubicBezTo>
                        <a:pt x="71" y="77"/>
                        <a:pt x="84" y="62"/>
                        <a:pt x="84" y="55"/>
                      </a:cubicBezTo>
                      <a:cubicBezTo>
                        <a:pt x="84" y="42"/>
                        <a:pt x="77" y="35"/>
                        <a:pt x="62" y="35"/>
                      </a:cubicBezTo>
                      <a:cubicBezTo>
                        <a:pt x="62" y="27"/>
                        <a:pt x="62" y="20"/>
                        <a:pt x="56" y="20"/>
                      </a:cubicBezTo>
                      <a:cubicBezTo>
                        <a:pt x="56" y="14"/>
                        <a:pt x="49" y="14"/>
                        <a:pt x="42"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5951731" y="1540882"/>
                  <a:ext cx="10040" cy="10364"/>
                </a:xfrm>
                <a:custGeom>
                  <a:rect b="b" l="l" r="r" t="t"/>
                  <a:pathLst>
                    <a:path extrusionOk="0" h="64" w="62">
                      <a:moveTo>
                        <a:pt x="27" y="7"/>
                      </a:moveTo>
                      <a:cubicBezTo>
                        <a:pt x="7" y="7"/>
                        <a:pt x="42" y="1"/>
                        <a:pt x="21" y="22"/>
                      </a:cubicBezTo>
                      <a:cubicBezTo>
                        <a:pt x="21" y="22"/>
                        <a:pt x="14" y="22"/>
                        <a:pt x="14" y="29"/>
                      </a:cubicBezTo>
                      <a:cubicBezTo>
                        <a:pt x="14" y="29"/>
                        <a:pt x="14" y="36"/>
                        <a:pt x="21" y="36"/>
                      </a:cubicBezTo>
                      <a:cubicBezTo>
                        <a:pt x="14" y="64"/>
                        <a:pt x="1" y="36"/>
                        <a:pt x="14" y="49"/>
                      </a:cubicBezTo>
                      <a:lnTo>
                        <a:pt x="14" y="55"/>
                      </a:lnTo>
                      <a:cubicBezTo>
                        <a:pt x="21" y="64"/>
                        <a:pt x="34" y="55"/>
                        <a:pt x="42" y="55"/>
                      </a:cubicBezTo>
                      <a:cubicBezTo>
                        <a:pt x="49" y="55"/>
                        <a:pt x="55" y="55"/>
                        <a:pt x="62" y="49"/>
                      </a:cubicBezTo>
                      <a:cubicBezTo>
                        <a:pt x="62" y="42"/>
                        <a:pt x="62" y="36"/>
                        <a:pt x="55" y="29"/>
                      </a:cubicBezTo>
                      <a:cubicBezTo>
                        <a:pt x="49" y="22"/>
                        <a:pt x="42" y="7"/>
                        <a:pt x="3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5967277" y="1553189"/>
                  <a:ext cx="9069" cy="11498"/>
                </a:xfrm>
                <a:custGeom>
                  <a:rect b="b" l="l" r="r" t="t"/>
                  <a:pathLst>
                    <a:path extrusionOk="0" h="71" w="56">
                      <a:moveTo>
                        <a:pt x="1" y="42"/>
                      </a:moveTo>
                      <a:lnTo>
                        <a:pt x="1" y="42"/>
                      </a:lnTo>
                      <a:lnTo>
                        <a:pt x="1" y="49"/>
                      </a:lnTo>
                      <a:cubicBezTo>
                        <a:pt x="1" y="56"/>
                        <a:pt x="7" y="62"/>
                        <a:pt x="14" y="62"/>
                      </a:cubicBezTo>
                      <a:lnTo>
                        <a:pt x="29" y="62"/>
                      </a:lnTo>
                      <a:cubicBezTo>
                        <a:pt x="36" y="71"/>
                        <a:pt x="49" y="71"/>
                        <a:pt x="49" y="62"/>
                      </a:cubicBezTo>
                      <a:cubicBezTo>
                        <a:pt x="56" y="56"/>
                        <a:pt x="56" y="49"/>
                        <a:pt x="49" y="42"/>
                      </a:cubicBezTo>
                      <a:cubicBezTo>
                        <a:pt x="49" y="36"/>
                        <a:pt x="56" y="36"/>
                        <a:pt x="49" y="29"/>
                      </a:cubicBezTo>
                      <a:cubicBezTo>
                        <a:pt x="49" y="21"/>
                        <a:pt x="49" y="14"/>
                        <a:pt x="42" y="14"/>
                      </a:cubicBezTo>
                      <a:cubicBezTo>
                        <a:pt x="21" y="1"/>
                        <a:pt x="49" y="14"/>
                        <a:pt x="21" y="21"/>
                      </a:cubicBezTo>
                      <a:lnTo>
                        <a:pt x="14" y="21"/>
                      </a:lnTo>
                      <a:cubicBezTo>
                        <a:pt x="7" y="21"/>
                        <a:pt x="7" y="29"/>
                        <a:pt x="14" y="29"/>
                      </a:cubicBezTo>
                      <a:cubicBezTo>
                        <a:pt x="7" y="36"/>
                        <a:pt x="1" y="42"/>
                        <a:pt x="1"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5958532" y="1558857"/>
                  <a:ext cx="10040" cy="7935"/>
                </a:xfrm>
                <a:custGeom>
                  <a:rect b="b" l="l" r="r" t="t"/>
                  <a:pathLst>
                    <a:path extrusionOk="0" h="49" w="62">
                      <a:moveTo>
                        <a:pt x="13" y="27"/>
                      </a:moveTo>
                      <a:cubicBezTo>
                        <a:pt x="7" y="49"/>
                        <a:pt x="0" y="27"/>
                        <a:pt x="7" y="49"/>
                      </a:cubicBezTo>
                      <a:lnTo>
                        <a:pt x="20" y="49"/>
                      </a:lnTo>
                      <a:lnTo>
                        <a:pt x="33" y="49"/>
                      </a:lnTo>
                      <a:cubicBezTo>
                        <a:pt x="42" y="49"/>
                        <a:pt x="55" y="49"/>
                        <a:pt x="55" y="42"/>
                      </a:cubicBezTo>
                      <a:cubicBezTo>
                        <a:pt x="61" y="36"/>
                        <a:pt x="55" y="27"/>
                        <a:pt x="48" y="21"/>
                      </a:cubicBezTo>
                      <a:cubicBezTo>
                        <a:pt x="48" y="14"/>
                        <a:pt x="48" y="14"/>
                        <a:pt x="42" y="7"/>
                      </a:cubicBezTo>
                      <a:cubicBezTo>
                        <a:pt x="42" y="1"/>
                        <a:pt x="33" y="1"/>
                        <a:pt x="27" y="1"/>
                      </a:cubicBezTo>
                      <a:cubicBezTo>
                        <a:pt x="13" y="1"/>
                        <a:pt x="33" y="1"/>
                        <a:pt x="13" y="14"/>
                      </a:cubicBezTo>
                      <a:lnTo>
                        <a:pt x="7" y="14"/>
                      </a:lnTo>
                      <a:cubicBezTo>
                        <a:pt x="7" y="21"/>
                        <a:pt x="7" y="27"/>
                        <a:pt x="13"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5940395" y="1567764"/>
                  <a:ext cx="10202" cy="9069"/>
                </a:xfrm>
                <a:custGeom>
                  <a:rect b="b" l="l" r="r" t="t"/>
                  <a:pathLst>
                    <a:path extrusionOk="0" h="56" w="63">
                      <a:moveTo>
                        <a:pt x="8" y="14"/>
                      </a:moveTo>
                      <a:lnTo>
                        <a:pt x="8" y="22"/>
                      </a:lnTo>
                      <a:cubicBezTo>
                        <a:pt x="1" y="22"/>
                        <a:pt x="1" y="29"/>
                        <a:pt x="1" y="29"/>
                      </a:cubicBezTo>
                      <a:cubicBezTo>
                        <a:pt x="1" y="35"/>
                        <a:pt x="1" y="35"/>
                        <a:pt x="8" y="35"/>
                      </a:cubicBezTo>
                      <a:lnTo>
                        <a:pt x="8" y="42"/>
                      </a:lnTo>
                      <a:lnTo>
                        <a:pt x="8" y="49"/>
                      </a:lnTo>
                      <a:lnTo>
                        <a:pt x="14" y="49"/>
                      </a:lnTo>
                      <a:cubicBezTo>
                        <a:pt x="21" y="49"/>
                        <a:pt x="29" y="55"/>
                        <a:pt x="36" y="55"/>
                      </a:cubicBezTo>
                      <a:cubicBezTo>
                        <a:pt x="42" y="49"/>
                        <a:pt x="42" y="49"/>
                        <a:pt x="49" y="42"/>
                      </a:cubicBezTo>
                      <a:cubicBezTo>
                        <a:pt x="56" y="42"/>
                        <a:pt x="62" y="42"/>
                        <a:pt x="62" y="29"/>
                      </a:cubicBezTo>
                      <a:cubicBezTo>
                        <a:pt x="62" y="22"/>
                        <a:pt x="56" y="14"/>
                        <a:pt x="49" y="14"/>
                      </a:cubicBezTo>
                      <a:cubicBezTo>
                        <a:pt x="42" y="7"/>
                        <a:pt x="36" y="7"/>
                        <a:pt x="29" y="7"/>
                      </a:cubicBezTo>
                      <a:cubicBezTo>
                        <a:pt x="21" y="1"/>
                        <a:pt x="14" y="1"/>
                        <a:pt x="8"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5947196" y="1575537"/>
                  <a:ext cx="11498" cy="10364"/>
                </a:xfrm>
                <a:custGeom>
                  <a:rect b="b" l="l" r="r" t="t"/>
                  <a:pathLst>
                    <a:path extrusionOk="0" h="64" w="71">
                      <a:moveTo>
                        <a:pt x="14" y="7"/>
                      </a:moveTo>
                      <a:lnTo>
                        <a:pt x="14" y="22"/>
                      </a:lnTo>
                      <a:cubicBezTo>
                        <a:pt x="7" y="22"/>
                        <a:pt x="7" y="22"/>
                        <a:pt x="7" y="29"/>
                      </a:cubicBezTo>
                      <a:cubicBezTo>
                        <a:pt x="7" y="36"/>
                        <a:pt x="7" y="36"/>
                        <a:pt x="14" y="36"/>
                      </a:cubicBezTo>
                      <a:cubicBezTo>
                        <a:pt x="14" y="64"/>
                        <a:pt x="0" y="36"/>
                        <a:pt x="14" y="49"/>
                      </a:cubicBezTo>
                      <a:lnTo>
                        <a:pt x="14" y="49"/>
                      </a:lnTo>
                      <a:cubicBezTo>
                        <a:pt x="20" y="57"/>
                        <a:pt x="20" y="57"/>
                        <a:pt x="29" y="57"/>
                      </a:cubicBezTo>
                      <a:cubicBezTo>
                        <a:pt x="35" y="57"/>
                        <a:pt x="42" y="57"/>
                        <a:pt x="49" y="49"/>
                      </a:cubicBezTo>
                      <a:cubicBezTo>
                        <a:pt x="55" y="49"/>
                        <a:pt x="55" y="42"/>
                        <a:pt x="55" y="42"/>
                      </a:cubicBezTo>
                      <a:cubicBezTo>
                        <a:pt x="62" y="36"/>
                        <a:pt x="70" y="29"/>
                        <a:pt x="70" y="22"/>
                      </a:cubicBezTo>
                      <a:cubicBezTo>
                        <a:pt x="70" y="16"/>
                        <a:pt x="62" y="7"/>
                        <a:pt x="55" y="16"/>
                      </a:cubicBezTo>
                      <a:cubicBezTo>
                        <a:pt x="49" y="7"/>
                        <a:pt x="49" y="7"/>
                        <a:pt x="42" y="1"/>
                      </a:cubicBezTo>
                      <a:lnTo>
                        <a:pt x="29" y="1"/>
                      </a:lnTo>
                      <a:cubicBezTo>
                        <a:pt x="20" y="1"/>
                        <a:pt x="20" y="7"/>
                        <a:pt x="14"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5961771" y="1568898"/>
                  <a:ext cx="8907" cy="9231"/>
                </a:xfrm>
                <a:custGeom>
                  <a:rect b="b" l="l" r="r" t="t"/>
                  <a:pathLst>
                    <a:path extrusionOk="0" h="57" w="55">
                      <a:moveTo>
                        <a:pt x="22" y="35"/>
                      </a:moveTo>
                      <a:cubicBezTo>
                        <a:pt x="35" y="57"/>
                        <a:pt x="7" y="48"/>
                        <a:pt x="28" y="48"/>
                      </a:cubicBezTo>
                      <a:cubicBezTo>
                        <a:pt x="35" y="48"/>
                        <a:pt x="41" y="42"/>
                        <a:pt x="48" y="35"/>
                      </a:cubicBezTo>
                      <a:cubicBezTo>
                        <a:pt x="55" y="35"/>
                        <a:pt x="55" y="28"/>
                        <a:pt x="55" y="15"/>
                      </a:cubicBezTo>
                      <a:cubicBezTo>
                        <a:pt x="48" y="7"/>
                        <a:pt x="41" y="0"/>
                        <a:pt x="35" y="7"/>
                      </a:cubicBezTo>
                      <a:cubicBezTo>
                        <a:pt x="28" y="7"/>
                        <a:pt x="22" y="0"/>
                        <a:pt x="13" y="7"/>
                      </a:cubicBezTo>
                      <a:cubicBezTo>
                        <a:pt x="0" y="22"/>
                        <a:pt x="13" y="0"/>
                        <a:pt x="13" y="22"/>
                      </a:cubicBezTo>
                      <a:cubicBezTo>
                        <a:pt x="13" y="22"/>
                        <a:pt x="7" y="28"/>
                        <a:pt x="13" y="28"/>
                      </a:cubicBezTo>
                      <a:cubicBezTo>
                        <a:pt x="13" y="35"/>
                        <a:pt x="13" y="35"/>
                        <a:pt x="22"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5929221" y="1574566"/>
                  <a:ext cx="9231" cy="5668"/>
                </a:xfrm>
                <a:custGeom>
                  <a:rect b="b" l="l" r="r" t="t"/>
                  <a:pathLst>
                    <a:path extrusionOk="0" h="35" w="57">
                      <a:moveTo>
                        <a:pt x="7" y="22"/>
                      </a:moveTo>
                      <a:cubicBezTo>
                        <a:pt x="7" y="28"/>
                        <a:pt x="7" y="28"/>
                        <a:pt x="15" y="35"/>
                      </a:cubicBezTo>
                      <a:lnTo>
                        <a:pt x="42" y="35"/>
                      </a:lnTo>
                      <a:cubicBezTo>
                        <a:pt x="48" y="35"/>
                        <a:pt x="57" y="28"/>
                        <a:pt x="57" y="22"/>
                      </a:cubicBezTo>
                      <a:cubicBezTo>
                        <a:pt x="57" y="13"/>
                        <a:pt x="57" y="7"/>
                        <a:pt x="42" y="7"/>
                      </a:cubicBezTo>
                      <a:cubicBezTo>
                        <a:pt x="35" y="0"/>
                        <a:pt x="28" y="0"/>
                        <a:pt x="22" y="0"/>
                      </a:cubicBezTo>
                      <a:cubicBezTo>
                        <a:pt x="15" y="0"/>
                        <a:pt x="15" y="0"/>
                        <a:pt x="7" y="7"/>
                      </a:cubicBezTo>
                      <a:cubicBezTo>
                        <a:pt x="7" y="7"/>
                        <a:pt x="0" y="7"/>
                        <a:pt x="0" y="13"/>
                      </a:cubicBezTo>
                      <a:cubicBezTo>
                        <a:pt x="0" y="13"/>
                        <a:pt x="0" y="22"/>
                        <a:pt x="7"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8" name="Shape 7148"/>
        <p:cNvGrpSpPr/>
        <p:nvPr/>
      </p:nvGrpSpPr>
      <p:grpSpPr>
        <a:xfrm>
          <a:off x="0" y="0"/>
          <a:ext cx="0" cy="0"/>
          <a:chOff x="0" y="0"/>
          <a:chExt cx="0" cy="0"/>
        </a:xfrm>
      </p:grpSpPr>
      <p:sp>
        <p:nvSpPr>
          <p:cNvPr id="7149" name="Google Shape;7149;p85"/>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85"/>
          <p:cNvGrpSpPr/>
          <p:nvPr/>
        </p:nvGrpSpPr>
        <p:grpSpPr>
          <a:xfrm>
            <a:off x="832654" y="1819647"/>
            <a:ext cx="367261" cy="367261"/>
            <a:chOff x="-65145700" y="3727425"/>
            <a:chExt cx="317425" cy="317425"/>
          </a:xfrm>
        </p:grpSpPr>
        <p:sp>
          <p:nvSpPr>
            <p:cNvPr id="7151" name="Google Shape;7151;p8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85"/>
          <p:cNvGrpSpPr/>
          <p:nvPr/>
        </p:nvGrpSpPr>
        <p:grpSpPr>
          <a:xfrm>
            <a:off x="835851" y="2248561"/>
            <a:ext cx="360868" cy="367261"/>
            <a:chOff x="-65144125" y="4094450"/>
            <a:chExt cx="311900" cy="317425"/>
          </a:xfrm>
        </p:grpSpPr>
        <p:sp>
          <p:nvSpPr>
            <p:cNvPr id="7154" name="Google Shape;7154;p8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7" name="Google Shape;7157;p85"/>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8" name="Google Shape;7158;p85"/>
          <p:cNvGrpSpPr/>
          <p:nvPr/>
        </p:nvGrpSpPr>
        <p:grpSpPr>
          <a:xfrm>
            <a:off x="3039420" y="1819256"/>
            <a:ext cx="370645" cy="368042"/>
            <a:chOff x="-63250675" y="3744075"/>
            <a:chExt cx="320350" cy="318100"/>
          </a:xfrm>
        </p:grpSpPr>
        <p:sp>
          <p:nvSpPr>
            <p:cNvPr id="7159" name="Google Shape;7159;p8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5"/>
          <p:cNvGrpSpPr/>
          <p:nvPr/>
        </p:nvGrpSpPr>
        <p:grpSpPr>
          <a:xfrm>
            <a:off x="3041112" y="2248561"/>
            <a:ext cx="367261" cy="367261"/>
            <a:chOff x="-63250675" y="4110200"/>
            <a:chExt cx="317425" cy="317425"/>
          </a:xfrm>
        </p:grpSpPr>
        <p:sp>
          <p:nvSpPr>
            <p:cNvPr id="7163" name="Google Shape;7163;p8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85"/>
          <p:cNvGrpSpPr/>
          <p:nvPr/>
        </p:nvGrpSpPr>
        <p:grpSpPr>
          <a:xfrm>
            <a:off x="1720159" y="2745656"/>
            <a:ext cx="359075" cy="358844"/>
            <a:chOff x="-61351725" y="3372400"/>
            <a:chExt cx="310350" cy="310150"/>
          </a:xfrm>
        </p:grpSpPr>
        <p:sp>
          <p:nvSpPr>
            <p:cNvPr id="7173" name="Google Shape;7173;p8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5"/>
          <p:cNvGrpSpPr/>
          <p:nvPr/>
        </p:nvGrpSpPr>
        <p:grpSpPr>
          <a:xfrm>
            <a:off x="1716514" y="3208713"/>
            <a:ext cx="366364" cy="333534"/>
            <a:chOff x="-61354875" y="3751050"/>
            <a:chExt cx="316650" cy="288275"/>
          </a:xfrm>
        </p:grpSpPr>
        <p:sp>
          <p:nvSpPr>
            <p:cNvPr id="7177" name="Google Shape;7177;p8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85"/>
          <p:cNvGrpSpPr/>
          <p:nvPr/>
        </p:nvGrpSpPr>
        <p:grpSpPr>
          <a:xfrm>
            <a:off x="1716514" y="3650352"/>
            <a:ext cx="366364" cy="367290"/>
            <a:chOff x="-61354875" y="4101525"/>
            <a:chExt cx="316650" cy="317450"/>
          </a:xfrm>
        </p:grpSpPr>
        <p:sp>
          <p:nvSpPr>
            <p:cNvPr id="7181" name="Google Shape;7181;p8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5"/>
          <p:cNvGrpSpPr/>
          <p:nvPr/>
        </p:nvGrpSpPr>
        <p:grpSpPr>
          <a:xfrm>
            <a:off x="3932949" y="2742228"/>
            <a:ext cx="368157" cy="365699"/>
            <a:chOff x="-59470075" y="3308975"/>
            <a:chExt cx="318200" cy="316075"/>
          </a:xfrm>
        </p:grpSpPr>
        <p:sp>
          <p:nvSpPr>
            <p:cNvPr id="7184" name="Google Shape;7184;p8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85"/>
          <p:cNvGrpSpPr/>
          <p:nvPr/>
        </p:nvGrpSpPr>
        <p:grpSpPr>
          <a:xfrm>
            <a:off x="1278379" y="1377933"/>
            <a:ext cx="367261" cy="364686"/>
            <a:chOff x="-64781025" y="3361050"/>
            <a:chExt cx="317425" cy="315200"/>
          </a:xfrm>
        </p:grpSpPr>
        <p:sp>
          <p:nvSpPr>
            <p:cNvPr id="7194" name="Google Shape;7194;p8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8" name="Google Shape;7198;p85"/>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5"/>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5"/>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1" name="Google Shape;7201;p85"/>
          <p:cNvGrpSpPr/>
          <p:nvPr/>
        </p:nvGrpSpPr>
        <p:grpSpPr>
          <a:xfrm>
            <a:off x="3482779" y="1819372"/>
            <a:ext cx="382765" cy="367810"/>
            <a:chOff x="-62890750" y="3747425"/>
            <a:chExt cx="330825" cy="317900"/>
          </a:xfrm>
        </p:grpSpPr>
        <p:sp>
          <p:nvSpPr>
            <p:cNvPr id="7202" name="Google Shape;7202;p8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85"/>
          <p:cNvGrpSpPr/>
          <p:nvPr/>
        </p:nvGrpSpPr>
        <p:grpSpPr>
          <a:xfrm>
            <a:off x="3490531" y="2249009"/>
            <a:ext cx="367261" cy="366364"/>
            <a:chOff x="-62884425" y="4111775"/>
            <a:chExt cx="317425" cy="316650"/>
          </a:xfrm>
        </p:grpSpPr>
        <p:sp>
          <p:nvSpPr>
            <p:cNvPr id="7217" name="Google Shape;7217;p8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5"/>
          <p:cNvGrpSpPr/>
          <p:nvPr/>
        </p:nvGrpSpPr>
        <p:grpSpPr>
          <a:xfrm>
            <a:off x="2163165" y="2745078"/>
            <a:ext cx="365438" cy="360001"/>
            <a:chOff x="-60991775" y="3376900"/>
            <a:chExt cx="315850" cy="311150"/>
          </a:xfrm>
        </p:grpSpPr>
        <p:sp>
          <p:nvSpPr>
            <p:cNvPr id="7220" name="Google Shape;7220;p8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85"/>
          <p:cNvGrpSpPr/>
          <p:nvPr/>
        </p:nvGrpSpPr>
        <p:grpSpPr>
          <a:xfrm>
            <a:off x="2162702" y="3195942"/>
            <a:ext cx="366364" cy="359075"/>
            <a:chOff x="-60988625" y="3740800"/>
            <a:chExt cx="316650" cy="310350"/>
          </a:xfrm>
        </p:grpSpPr>
        <p:sp>
          <p:nvSpPr>
            <p:cNvPr id="7224" name="Google Shape;7224;p8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85"/>
          <p:cNvGrpSpPr/>
          <p:nvPr/>
        </p:nvGrpSpPr>
        <p:grpSpPr>
          <a:xfrm>
            <a:off x="2162702" y="3651393"/>
            <a:ext cx="366364" cy="365207"/>
            <a:chOff x="-60987850" y="4100950"/>
            <a:chExt cx="316650" cy="315650"/>
          </a:xfrm>
        </p:grpSpPr>
        <p:sp>
          <p:nvSpPr>
            <p:cNvPr id="7228" name="Google Shape;7228;p8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85"/>
          <p:cNvGrpSpPr/>
          <p:nvPr/>
        </p:nvGrpSpPr>
        <p:grpSpPr>
          <a:xfrm>
            <a:off x="3932486" y="3196853"/>
            <a:ext cx="369083" cy="357253"/>
            <a:chOff x="-59447250" y="3706150"/>
            <a:chExt cx="319000" cy="308775"/>
          </a:xfrm>
        </p:grpSpPr>
        <p:sp>
          <p:nvSpPr>
            <p:cNvPr id="7234" name="Google Shape;7234;p8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85"/>
          <p:cNvGrpSpPr/>
          <p:nvPr/>
        </p:nvGrpSpPr>
        <p:grpSpPr>
          <a:xfrm>
            <a:off x="1721214" y="1378164"/>
            <a:ext cx="368186" cy="364224"/>
            <a:chOff x="-64406125" y="3362225"/>
            <a:chExt cx="318225" cy="314800"/>
          </a:xfrm>
        </p:grpSpPr>
        <p:sp>
          <p:nvSpPr>
            <p:cNvPr id="7239" name="Google Shape;7239;p8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1" name="Google Shape;7241;p85"/>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2" name="Google Shape;7242;p85"/>
          <p:cNvGrpSpPr/>
          <p:nvPr/>
        </p:nvGrpSpPr>
        <p:grpSpPr>
          <a:xfrm>
            <a:off x="1721677" y="2249009"/>
            <a:ext cx="367261" cy="366364"/>
            <a:chOff x="-64410850" y="4094450"/>
            <a:chExt cx="317425" cy="316650"/>
          </a:xfrm>
        </p:grpSpPr>
        <p:sp>
          <p:nvSpPr>
            <p:cNvPr id="7243" name="Google Shape;7243;p8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6" name="Google Shape;7246;p85"/>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7" name="Google Shape;7247;p85"/>
          <p:cNvGrpSpPr/>
          <p:nvPr/>
        </p:nvGrpSpPr>
        <p:grpSpPr>
          <a:xfrm>
            <a:off x="3943225" y="1819083"/>
            <a:ext cx="365467" cy="368389"/>
            <a:chOff x="-62516625" y="3743175"/>
            <a:chExt cx="315875" cy="318400"/>
          </a:xfrm>
        </p:grpSpPr>
        <p:sp>
          <p:nvSpPr>
            <p:cNvPr id="7248" name="Google Shape;7248;p8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85"/>
          <p:cNvGrpSpPr/>
          <p:nvPr/>
        </p:nvGrpSpPr>
        <p:grpSpPr>
          <a:xfrm>
            <a:off x="3950065" y="2269054"/>
            <a:ext cx="351786" cy="326274"/>
            <a:chOff x="-62511900" y="4129100"/>
            <a:chExt cx="304050" cy="282000"/>
          </a:xfrm>
        </p:grpSpPr>
        <p:sp>
          <p:nvSpPr>
            <p:cNvPr id="7251" name="Google Shape;7251;p8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5"/>
          <p:cNvGrpSpPr/>
          <p:nvPr/>
        </p:nvGrpSpPr>
        <p:grpSpPr>
          <a:xfrm>
            <a:off x="2628187" y="2741448"/>
            <a:ext cx="310770" cy="367261"/>
            <a:chOff x="-60597975" y="3367475"/>
            <a:chExt cx="268600" cy="317425"/>
          </a:xfrm>
        </p:grpSpPr>
        <p:sp>
          <p:nvSpPr>
            <p:cNvPr id="7257" name="Google Shape;7257;p8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2" name="Google Shape;7262;p85"/>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3" name="Google Shape;7263;p85"/>
          <p:cNvGrpSpPr/>
          <p:nvPr/>
        </p:nvGrpSpPr>
        <p:grpSpPr>
          <a:xfrm>
            <a:off x="2600390" y="3702764"/>
            <a:ext cx="366364" cy="262465"/>
            <a:chOff x="-60621600" y="4145650"/>
            <a:chExt cx="316650" cy="226850"/>
          </a:xfrm>
        </p:grpSpPr>
        <p:sp>
          <p:nvSpPr>
            <p:cNvPr id="7264" name="Google Shape;7264;p8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85"/>
          <p:cNvGrpSpPr/>
          <p:nvPr/>
        </p:nvGrpSpPr>
        <p:grpSpPr>
          <a:xfrm>
            <a:off x="3937042" y="3651263"/>
            <a:ext cx="359972" cy="365467"/>
            <a:chOff x="-59400775" y="4084200"/>
            <a:chExt cx="311125" cy="315875"/>
          </a:xfrm>
        </p:grpSpPr>
        <p:sp>
          <p:nvSpPr>
            <p:cNvPr id="7268" name="Google Shape;7268;p8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85"/>
          <p:cNvGrpSpPr/>
          <p:nvPr/>
        </p:nvGrpSpPr>
        <p:grpSpPr>
          <a:xfrm>
            <a:off x="2161136" y="1377094"/>
            <a:ext cx="365438" cy="366364"/>
            <a:chOff x="-64044600" y="3360375"/>
            <a:chExt cx="315850" cy="316650"/>
          </a:xfrm>
        </p:grpSpPr>
        <p:sp>
          <p:nvSpPr>
            <p:cNvPr id="7275" name="Google Shape;7275;p8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85"/>
          <p:cNvGrpSpPr/>
          <p:nvPr/>
        </p:nvGrpSpPr>
        <p:grpSpPr>
          <a:xfrm>
            <a:off x="2187559" y="1819647"/>
            <a:ext cx="312592" cy="367261"/>
            <a:chOff x="-64022550" y="3727425"/>
            <a:chExt cx="270175" cy="317425"/>
          </a:xfrm>
        </p:grpSpPr>
        <p:sp>
          <p:nvSpPr>
            <p:cNvPr id="7279" name="Google Shape;7279;p8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5"/>
          <p:cNvGrpSpPr/>
          <p:nvPr/>
        </p:nvGrpSpPr>
        <p:grpSpPr>
          <a:xfrm>
            <a:off x="2211697" y="2248547"/>
            <a:ext cx="264317" cy="367290"/>
            <a:chOff x="-64001300" y="4093650"/>
            <a:chExt cx="228450" cy="317450"/>
          </a:xfrm>
        </p:grpSpPr>
        <p:sp>
          <p:nvSpPr>
            <p:cNvPr id="7283" name="Google Shape;7283;p8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85"/>
          <p:cNvGrpSpPr/>
          <p:nvPr/>
        </p:nvGrpSpPr>
        <p:grpSpPr>
          <a:xfrm>
            <a:off x="830701" y="2741838"/>
            <a:ext cx="359972" cy="366480"/>
            <a:chOff x="-62148800" y="3377700"/>
            <a:chExt cx="311125" cy="316750"/>
          </a:xfrm>
        </p:grpSpPr>
        <p:sp>
          <p:nvSpPr>
            <p:cNvPr id="7288" name="Google Shape;7288;p8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85"/>
          <p:cNvGrpSpPr/>
          <p:nvPr/>
        </p:nvGrpSpPr>
        <p:grpSpPr>
          <a:xfrm>
            <a:off x="826608" y="3191835"/>
            <a:ext cx="368157" cy="367290"/>
            <a:chOff x="-62154300" y="3743950"/>
            <a:chExt cx="318200" cy="317450"/>
          </a:xfrm>
        </p:grpSpPr>
        <p:sp>
          <p:nvSpPr>
            <p:cNvPr id="7291" name="Google Shape;7291;p8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85"/>
          <p:cNvGrpSpPr/>
          <p:nvPr/>
        </p:nvGrpSpPr>
        <p:grpSpPr>
          <a:xfrm>
            <a:off x="826594" y="3650815"/>
            <a:ext cx="368186" cy="366364"/>
            <a:chOff x="-62151950" y="4111775"/>
            <a:chExt cx="318225" cy="316650"/>
          </a:xfrm>
        </p:grpSpPr>
        <p:sp>
          <p:nvSpPr>
            <p:cNvPr id="7294" name="Google Shape;7294;p8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85"/>
          <p:cNvGrpSpPr/>
          <p:nvPr/>
        </p:nvGrpSpPr>
        <p:grpSpPr>
          <a:xfrm>
            <a:off x="3045218" y="2741361"/>
            <a:ext cx="368157" cy="367434"/>
            <a:chOff x="-60254550" y="3367325"/>
            <a:chExt cx="318200" cy="317575"/>
          </a:xfrm>
        </p:grpSpPr>
        <p:sp>
          <p:nvSpPr>
            <p:cNvPr id="7299" name="Google Shape;7299;p8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85"/>
          <p:cNvGrpSpPr/>
          <p:nvPr/>
        </p:nvGrpSpPr>
        <p:grpSpPr>
          <a:xfrm>
            <a:off x="3046115" y="3192355"/>
            <a:ext cx="366364" cy="366248"/>
            <a:chOff x="-60255350" y="3733825"/>
            <a:chExt cx="316650" cy="316550"/>
          </a:xfrm>
        </p:grpSpPr>
        <p:sp>
          <p:nvSpPr>
            <p:cNvPr id="7304" name="Google Shape;7304;p8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85"/>
          <p:cNvGrpSpPr/>
          <p:nvPr/>
        </p:nvGrpSpPr>
        <p:grpSpPr>
          <a:xfrm>
            <a:off x="3073912" y="3651263"/>
            <a:ext cx="310770" cy="365467"/>
            <a:chOff x="-60232500" y="4101525"/>
            <a:chExt cx="268600" cy="315875"/>
          </a:xfrm>
        </p:grpSpPr>
        <p:sp>
          <p:nvSpPr>
            <p:cNvPr id="7312" name="Google Shape;7312;p8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4" name="Google Shape;7314;p85"/>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5" name="Google Shape;7315;p85"/>
          <p:cNvGrpSpPr/>
          <p:nvPr/>
        </p:nvGrpSpPr>
        <p:grpSpPr>
          <a:xfrm>
            <a:off x="2606912" y="1377094"/>
            <a:ext cx="368186" cy="366364"/>
            <a:chOff x="-63679950" y="3360375"/>
            <a:chExt cx="318225" cy="316650"/>
          </a:xfrm>
        </p:grpSpPr>
        <p:sp>
          <p:nvSpPr>
            <p:cNvPr id="7316" name="Google Shape;7316;p8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0" name="Google Shape;7320;p85"/>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1" name="Google Shape;7321;p85"/>
          <p:cNvGrpSpPr/>
          <p:nvPr/>
        </p:nvGrpSpPr>
        <p:grpSpPr>
          <a:xfrm>
            <a:off x="2605539" y="2248431"/>
            <a:ext cx="370934" cy="367521"/>
            <a:chOff x="-63679950" y="4093450"/>
            <a:chExt cx="320600" cy="317650"/>
          </a:xfrm>
        </p:grpSpPr>
        <p:sp>
          <p:nvSpPr>
            <p:cNvPr id="7322" name="Google Shape;7322;p8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85"/>
          <p:cNvGrpSpPr/>
          <p:nvPr/>
        </p:nvGrpSpPr>
        <p:grpSpPr>
          <a:xfrm>
            <a:off x="1265656" y="2741433"/>
            <a:ext cx="366364" cy="367290"/>
            <a:chOff x="-61784125" y="3377700"/>
            <a:chExt cx="316650" cy="317450"/>
          </a:xfrm>
        </p:grpSpPr>
        <p:sp>
          <p:nvSpPr>
            <p:cNvPr id="7326" name="Google Shape;7326;p8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85"/>
          <p:cNvGrpSpPr/>
          <p:nvPr/>
        </p:nvGrpSpPr>
        <p:grpSpPr>
          <a:xfrm>
            <a:off x="1265656" y="3191835"/>
            <a:ext cx="366364" cy="367290"/>
            <a:chOff x="-61783350" y="3743950"/>
            <a:chExt cx="316650" cy="317450"/>
          </a:xfrm>
        </p:grpSpPr>
        <p:sp>
          <p:nvSpPr>
            <p:cNvPr id="7334" name="Google Shape;7334;p8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6" name="Google Shape;7336;p85"/>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5"/>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5"/>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9" name="Google Shape;7339;p85"/>
          <p:cNvGrpSpPr/>
          <p:nvPr/>
        </p:nvGrpSpPr>
        <p:grpSpPr>
          <a:xfrm>
            <a:off x="3487080" y="3651668"/>
            <a:ext cx="369112" cy="364657"/>
            <a:chOff x="-59869425" y="4102225"/>
            <a:chExt cx="319025" cy="315175"/>
          </a:xfrm>
        </p:grpSpPr>
        <p:sp>
          <p:nvSpPr>
            <p:cNvPr id="7340" name="Google Shape;7340;p8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85"/>
          <p:cNvGrpSpPr/>
          <p:nvPr/>
        </p:nvGrpSpPr>
        <p:grpSpPr>
          <a:xfrm>
            <a:off x="2605883" y="4120490"/>
            <a:ext cx="366364" cy="365467"/>
            <a:chOff x="-59029025" y="3711650"/>
            <a:chExt cx="316650" cy="315875"/>
          </a:xfrm>
        </p:grpSpPr>
        <p:sp>
          <p:nvSpPr>
            <p:cNvPr id="7345" name="Google Shape;7345;p8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85"/>
          <p:cNvGrpSpPr/>
          <p:nvPr/>
        </p:nvGrpSpPr>
        <p:grpSpPr>
          <a:xfrm>
            <a:off x="4841373" y="1398014"/>
            <a:ext cx="351940" cy="348188"/>
            <a:chOff x="581525" y="3254850"/>
            <a:chExt cx="297750" cy="294575"/>
          </a:xfrm>
        </p:grpSpPr>
        <p:sp>
          <p:nvSpPr>
            <p:cNvPr id="7353" name="Google Shape;7353;p8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85"/>
          <p:cNvGrpSpPr/>
          <p:nvPr/>
        </p:nvGrpSpPr>
        <p:grpSpPr>
          <a:xfrm>
            <a:off x="4840442" y="1836950"/>
            <a:ext cx="353802" cy="351497"/>
            <a:chOff x="580725" y="3617925"/>
            <a:chExt cx="299325" cy="297375"/>
          </a:xfrm>
        </p:grpSpPr>
        <p:sp>
          <p:nvSpPr>
            <p:cNvPr id="7357" name="Google Shape;7357;p8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85"/>
          <p:cNvGrpSpPr/>
          <p:nvPr/>
        </p:nvGrpSpPr>
        <p:grpSpPr>
          <a:xfrm>
            <a:off x="4842304" y="2284140"/>
            <a:ext cx="350079" cy="350079"/>
            <a:chOff x="583100" y="3982600"/>
            <a:chExt cx="296175" cy="296175"/>
          </a:xfrm>
        </p:grpSpPr>
        <p:sp>
          <p:nvSpPr>
            <p:cNvPr id="7363" name="Google Shape;7363;p8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85"/>
          <p:cNvGrpSpPr/>
          <p:nvPr/>
        </p:nvGrpSpPr>
        <p:grpSpPr>
          <a:xfrm>
            <a:off x="7074918" y="1397764"/>
            <a:ext cx="307231" cy="348690"/>
            <a:chOff x="2423775" y="3226875"/>
            <a:chExt cx="259925" cy="295000"/>
          </a:xfrm>
        </p:grpSpPr>
        <p:sp>
          <p:nvSpPr>
            <p:cNvPr id="7371" name="Google Shape;7371;p8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5"/>
          <p:cNvGrpSpPr/>
          <p:nvPr/>
        </p:nvGrpSpPr>
        <p:grpSpPr>
          <a:xfrm>
            <a:off x="7052106" y="1839049"/>
            <a:ext cx="352857" cy="347301"/>
            <a:chOff x="2404875" y="3592725"/>
            <a:chExt cx="298525" cy="293825"/>
          </a:xfrm>
        </p:grpSpPr>
        <p:sp>
          <p:nvSpPr>
            <p:cNvPr id="7375" name="Google Shape;7375;p8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85"/>
          <p:cNvGrpSpPr/>
          <p:nvPr/>
        </p:nvGrpSpPr>
        <p:grpSpPr>
          <a:xfrm>
            <a:off x="7053036" y="2284614"/>
            <a:ext cx="350995" cy="349133"/>
            <a:chOff x="2404875" y="3955825"/>
            <a:chExt cx="296950" cy="295375"/>
          </a:xfrm>
        </p:grpSpPr>
        <p:sp>
          <p:nvSpPr>
            <p:cNvPr id="7379" name="Google Shape;7379;p8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85"/>
          <p:cNvGrpSpPr/>
          <p:nvPr/>
        </p:nvGrpSpPr>
        <p:grpSpPr>
          <a:xfrm>
            <a:off x="5747016" y="2748808"/>
            <a:ext cx="349163" cy="350079"/>
            <a:chOff x="4263650" y="3235150"/>
            <a:chExt cx="295400" cy="296175"/>
          </a:xfrm>
        </p:grpSpPr>
        <p:sp>
          <p:nvSpPr>
            <p:cNvPr id="7384" name="Google Shape;7384;p8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85"/>
          <p:cNvGrpSpPr/>
          <p:nvPr/>
        </p:nvGrpSpPr>
        <p:grpSpPr>
          <a:xfrm>
            <a:off x="5744696" y="3207969"/>
            <a:ext cx="353802" cy="327739"/>
            <a:chOff x="4266025" y="3609275"/>
            <a:chExt cx="299325" cy="277275"/>
          </a:xfrm>
        </p:grpSpPr>
        <p:sp>
          <p:nvSpPr>
            <p:cNvPr id="7390" name="Google Shape;7390;p8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85"/>
          <p:cNvGrpSpPr/>
          <p:nvPr/>
        </p:nvGrpSpPr>
        <p:grpSpPr>
          <a:xfrm>
            <a:off x="5745154" y="3673356"/>
            <a:ext cx="352886" cy="349133"/>
            <a:chOff x="4263650" y="3963700"/>
            <a:chExt cx="298550" cy="295375"/>
          </a:xfrm>
        </p:grpSpPr>
        <p:sp>
          <p:nvSpPr>
            <p:cNvPr id="7393" name="Google Shape;7393;p8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5"/>
          <p:cNvGrpSpPr/>
          <p:nvPr/>
        </p:nvGrpSpPr>
        <p:grpSpPr>
          <a:xfrm>
            <a:off x="8023491" y="2748809"/>
            <a:ext cx="226264" cy="350079"/>
            <a:chOff x="6164975" y="3211525"/>
            <a:chExt cx="191425" cy="296175"/>
          </a:xfrm>
        </p:grpSpPr>
        <p:sp>
          <p:nvSpPr>
            <p:cNvPr id="7401" name="Google Shape;7401;p8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8" name="Google Shape;7408;p85"/>
          <p:cNvGrpSpPr/>
          <p:nvPr/>
        </p:nvGrpSpPr>
        <p:grpSpPr>
          <a:xfrm>
            <a:off x="5285528" y="1397084"/>
            <a:ext cx="352886" cy="350049"/>
            <a:chOff x="946175" y="3253275"/>
            <a:chExt cx="298550" cy="296150"/>
          </a:xfrm>
        </p:grpSpPr>
        <p:sp>
          <p:nvSpPr>
            <p:cNvPr id="7409" name="Google Shape;7409;p8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85"/>
          <p:cNvGrpSpPr/>
          <p:nvPr/>
        </p:nvGrpSpPr>
        <p:grpSpPr>
          <a:xfrm>
            <a:off x="5286459" y="1839048"/>
            <a:ext cx="351024" cy="347301"/>
            <a:chOff x="946175" y="3619500"/>
            <a:chExt cx="296975" cy="293825"/>
          </a:xfrm>
        </p:grpSpPr>
        <p:sp>
          <p:nvSpPr>
            <p:cNvPr id="7415" name="Google Shape;7415;p8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85"/>
          <p:cNvGrpSpPr/>
          <p:nvPr/>
        </p:nvGrpSpPr>
        <p:grpSpPr>
          <a:xfrm>
            <a:off x="5286001" y="2283682"/>
            <a:ext cx="351940" cy="350995"/>
            <a:chOff x="944600" y="3981825"/>
            <a:chExt cx="297750" cy="296950"/>
          </a:xfrm>
        </p:grpSpPr>
        <p:sp>
          <p:nvSpPr>
            <p:cNvPr id="7422" name="Google Shape;7422;p8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5"/>
          <p:cNvGrpSpPr/>
          <p:nvPr/>
        </p:nvGrpSpPr>
        <p:grpSpPr>
          <a:xfrm>
            <a:off x="7502937" y="1397542"/>
            <a:ext cx="350079" cy="349133"/>
            <a:chOff x="2768750" y="3227275"/>
            <a:chExt cx="296175" cy="295375"/>
          </a:xfrm>
        </p:grpSpPr>
        <p:sp>
          <p:nvSpPr>
            <p:cNvPr id="7427" name="Google Shape;7427;p8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85"/>
          <p:cNvGrpSpPr/>
          <p:nvPr/>
        </p:nvGrpSpPr>
        <p:grpSpPr>
          <a:xfrm>
            <a:off x="7523888" y="1838414"/>
            <a:ext cx="308177" cy="348572"/>
            <a:chOff x="2786075" y="3591800"/>
            <a:chExt cx="260725" cy="294900"/>
          </a:xfrm>
        </p:grpSpPr>
        <p:sp>
          <p:nvSpPr>
            <p:cNvPr id="7436" name="Google Shape;7436;p8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5"/>
          <p:cNvGrpSpPr/>
          <p:nvPr/>
        </p:nvGrpSpPr>
        <p:grpSpPr>
          <a:xfrm>
            <a:off x="7564387" y="2284141"/>
            <a:ext cx="227180" cy="350079"/>
            <a:chOff x="2819150" y="3955025"/>
            <a:chExt cx="192200" cy="296175"/>
          </a:xfrm>
        </p:grpSpPr>
        <p:sp>
          <p:nvSpPr>
            <p:cNvPr id="7442" name="Google Shape;7442;p8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85"/>
          <p:cNvGrpSpPr/>
          <p:nvPr/>
        </p:nvGrpSpPr>
        <p:grpSpPr>
          <a:xfrm>
            <a:off x="6188160" y="2749739"/>
            <a:ext cx="349133" cy="348217"/>
            <a:chOff x="4629125" y="3235150"/>
            <a:chExt cx="295375" cy="294600"/>
          </a:xfrm>
        </p:grpSpPr>
        <p:sp>
          <p:nvSpPr>
            <p:cNvPr id="7447" name="Google Shape;7447;p8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85"/>
          <p:cNvGrpSpPr/>
          <p:nvPr/>
        </p:nvGrpSpPr>
        <p:grpSpPr>
          <a:xfrm>
            <a:off x="6188145" y="3197272"/>
            <a:ext cx="349163" cy="349133"/>
            <a:chOff x="4628325" y="3599825"/>
            <a:chExt cx="295400" cy="295375"/>
          </a:xfrm>
        </p:grpSpPr>
        <p:sp>
          <p:nvSpPr>
            <p:cNvPr id="7453" name="Google Shape;7453;p8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85"/>
          <p:cNvGrpSpPr/>
          <p:nvPr/>
        </p:nvGrpSpPr>
        <p:grpSpPr>
          <a:xfrm>
            <a:off x="6209096" y="3672883"/>
            <a:ext cx="307261" cy="350079"/>
            <a:chOff x="4645650" y="3962900"/>
            <a:chExt cx="259950" cy="296175"/>
          </a:xfrm>
        </p:grpSpPr>
        <p:sp>
          <p:nvSpPr>
            <p:cNvPr id="7466" name="Google Shape;7466;p8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85"/>
          <p:cNvGrpSpPr/>
          <p:nvPr/>
        </p:nvGrpSpPr>
        <p:grpSpPr>
          <a:xfrm>
            <a:off x="7962056" y="3197745"/>
            <a:ext cx="349133" cy="348188"/>
            <a:chOff x="6143725" y="3582500"/>
            <a:chExt cx="295375" cy="294575"/>
          </a:xfrm>
        </p:grpSpPr>
        <p:sp>
          <p:nvSpPr>
            <p:cNvPr id="7473" name="Google Shape;7473;p8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85"/>
          <p:cNvGrpSpPr/>
          <p:nvPr/>
        </p:nvGrpSpPr>
        <p:grpSpPr>
          <a:xfrm>
            <a:off x="5730883" y="1397084"/>
            <a:ext cx="350995" cy="350049"/>
            <a:chOff x="1310075" y="3253275"/>
            <a:chExt cx="296950" cy="296150"/>
          </a:xfrm>
        </p:grpSpPr>
        <p:sp>
          <p:nvSpPr>
            <p:cNvPr id="7481" name="Google Shape;7481;p8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4" name="Google Shape;7484;p85"/>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5" name="Google Shape;7485;p85"/>
          <p:cNvGrpSpPr/>
          <p:nvPr/>
        </p:nvGrpSpPr>
        <p:grpSpPr>
          <a:xfrm>
            <a:off x="5730410" y="2283343"/>
            <a:ext cx="351941" cy="351675"/>
            <a:chOff x="1310075" y="3980250"/>
            <a:chExt cx="297750" cy="297525"/>
          </a:xfrm>
        </p:grpSpPr>
        <p:sp>
          <p:nvSpPr>
            <p:cNvPr id="7486" name="Google Shape;7486;p8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85"/>
          <p:cNvGrpSpPr/>
          <p:nvPr/>
        </p:nvGrpSpPr>
        <p:grpSpPr>
          <a:xfrm>
            <a:off x="7995198" y="1397542"/>
            <a:ext cx="266305" cy="349133"/>
            <a:chOff x="3167275" y="3227275"/>
            <a:chExt cx="225300" cy="295375"/>
          </a:xfrm>
        </p:grpSpPr>
        <p:sp>
          <p:nvSpPr>
            <p:cNvPr id="7491" name="Google Shape;7491;p8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85"/>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85"/>
          <p:cNvGrpSpPr/>
          <p:nvPr/>
        </p:nvGrpSpPr>
        <p:grpSpPr>
          <a:xfrm>
            <a:off x="7952380" y="2284599"/>
            <a:ext cx="351940" cy="349163"/>
            <a:chOff x="3133425" y="3955025"/>
            <a:chExt cx="297750" cy="295400"/>
          </a:xfrm>
        </p:grpSpPr>
        <p:sp>
          <p:nvSpPr>
            <p:cNvPr id="7498" name="Google Shape;7498;p8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5"/>
          <p:cNvGrpSpPr/>
          <p:nvPr/>
        </p:nvGrpSpPr>
        <p:grpSpPr>
          <a:xfrm>
            <a:off x="6632554" y="2748187"/>
            <a:ext cx="350079" cy="351320"/>
            <a:chOff x="4991425" y="3234750"/>
            <a:chExt cx="296175" cy="297225"/>
          </a:xfrm>
        </p:grpSpPr>
        <p:sp>
          <p:nvSpPr>
            <p:cNvPr id="7502" name="Google Shape;7502;p8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85"/>
          <p:cNvGrpSpPr/>
          <p:nvPr/>
        </p:nvGrpSpPr>
        <p:grpSpPr>
          <a:xfrm>
            <a:off x="6632554" y="3217750"/>
            <a:ext cx="350079" cy="308177"/>
            <a:chOff x="4991425" y="3617150"/>
            <a:chExt cx="296175" cy="260725"/>
          </a:xfrm>
        </p:grpSpPr>
        <p:sp>
          <p:nvSpPr>
            <p:cNvPr id="7509" name="Google Shape;7509;p8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85"/>
          <p:cNvGrpSpPr/>
          <p:nvPr/>
        </p:nvGrpSpPr>
        <p:grpSpPr>
          <a:xfrm>
            <a:off x="6709827" y="3673341"/>
            <a:ext cx="195532" cy="349163"/>
            <a:chOff x="5056800" y="3962900"/>
            <a:chExt cx="165425" cy="295400"/>
          </a:xfrm>
        </p:grpSpPr>
        <p:sp>
          <p:nvSpPr>
            <p:cNvPr id="7517" name="Google Shape;7517;p8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85"/>
          <p:cNvGrpSpPr/>
          <p:nvPr/>
        </p:nvGrpSpPr>
        <p:grpSpPr>
          <a:xfrm>
            <a:off x="7961125" y="3673357"/>
            <a:ext cx="350995" cy="349133"/>
            <a:chOff x="6168925" y="3936925"/>
            <a:chExt cx="296950" cy="295375"/>
          </a:xfrm>
        </p:grpSpPr>
        <p:sp>
          <p:nvSpPr>
            <p:cNvPr id="7521" name="Google Shape;7521;p8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85"/>
          <p:cNvGrpSpPr/>
          <p:nvPr/>
        </p:nvGrpSpPr>
        <p:grpSpPr>
          <a:xfrm>
            <a:off x="6174844" y="1390429"/>
            <a:ext cx="348188" cy="349133"/>
            <a:chOff x="1674750" y="3254050"/>
            <a:chExt cx="294575" cy="295375"/>
          </a:xfrm>
        </p:grpSpPr>
        <p:sp>
          <p:nvSpPr>
            <p:cNvPr id="7528" name="Google Shape;7528;p8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85"/>
          <p:cNvGrpSpPr/>
          <p:nvPr/>
        </p:nvGrpSpPr>
        <p:grpSpPr>
          <a:xfrm>
            <a:off x="6189239" y="1838132"/>
            <a:ext cx="319347" cy="349133"/>
            <a:chOff x="1687350" y="3618725"/>
            <a:chExt cx="270175" cy="295375"/>
          </a:xfrm>
        </p:grpSpPr>
        <p:sp>
          <p:nvSpPr>
            <p:cNvPr id="7532" name="Google Shape;7532;p8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85"/>
          <p:cNvGrpSpPr/>
          <p:nvPr/>
        </p:nvGrpSpPr>
        <p:grpSpPr>
          <a:xfrm>
            <a:off x="6172942" y="2284613"/>
            <a:ext cx="351940" cy="349133"/>
            <a:chOff x="1672375" y="3982600"/>
            <a:chExt cx="297750" cy="295375"/>
          </a:xfrm>
        </p:grpSpPr>
        <p:sp>
          <p:nvSpPr>
            <p:cNvPr id="7536" name="Google Shape;7536;p8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85"/>
          <p:cNvGrpSpPr/>
          <p:nvPr/>
        </p:nvGrpSpPr>
        <p:grpSpPr>
          <a:xfrm>
            <a:off x="4864934" y="2748808"/>
            <a:ext cx="350079" cy="350079"/>
            <a:chOff x="3497300" y="3227275"/>
            <a:chExt cx="296175" cy="296175"/>
          </a:xfrm>
        </p:grpSpPr>
        <p:sp>
          <p:nvSpPr>
            <p:cNvPr id="7540" name="Google Shape;7540;p8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85"/>
          <p:cNvGrpSpPr/>
          <p:nvPr/>
        </p:nvGrpSpPr>
        <p:grpSpPr>
          <a:xfrm>
            <a:off x="4865407" y="3198203"/>
            <a:ext cx="349133" cy="347272"/>
            <a:chOff x="3497300" y="3591950"/>
            <a:chExt cx="295375" cy="293800"/>
          </a:xfrm>
        </p:grpSpPr>
        <p:sp>
          <p:nvSpPr>
            <p:cNvPr id="7549" name="Google Shape;7549;p8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5"/>
          <p:cNvGrpSpPr/>
          <p:nvPr/>
        </p:nvGrpSpPr>
        <p:grpSpPr>
          <a:xfrm>
            <a:off x="4865407" y="3673341"/>
            <a:ext cx="349133" cy="349163"/>
            <a:chOff x="3497300" y="3955025"/>
            <a:chExt cx="295375" cy="295400"/>
          </a:xfrm>
        </p:grpSpPr>
        <p:sp>
          <p:nvSpPr>
            <p:cNvPr id="7558" name="Google Shape;7558;p8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5"/>
          <p:cNvGrpSpPr/>
          <p:nvPr/>
        </p:nvGrpSpPr>
        <p:grpSpPr>
          <a:xfrm>
            <a:off x="7089979" y="2749532"/>
            <a:ext cx="327739" cy="348631"/>
            <a:chOff x="5364750" y="3235150"/>
            <a:chExt cx="277275" cy="294950"/>
          </a:xfrm>
        </p:grpSpPr>
        <p:sp>
          <p:nvSpPr>
            <p:cNvPr id="7562" name="Google Shape;7562;p8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85"/>
          <p:cNvGrpSpPr/>
          <p:nvPr/>
        </p:nvGrpSpPr>
        <p:grpSpPr>
          <a:xfrm>
            <a:off x="7078337" y="3195868"/>
            <a:ext cx="351024" cy="351941"/>
            <a:chOff x="5355300" y="3598250"/>
            <a:chExt cx="296975" cy="297750"/>
          </a:xfrm>
        </p:grpSpPr>
        <p:sp>
          <p:nvSpPr>
            <p:cNvPr id="7571" name="Google Shape;7571;p8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5"/>
          <p:cNvGrpSpPr/>
          <p:nvPr/>
        </p:nvGrpSpPr>
        <p:grpSpPr>
          <a:xfrm>
            <a:off x="7082533" y="3734790"/>
            <a:ext cx="342632" cy="226264"/>
            <a:chOff x="5358450" y="4015675"/>
            <a:chExt cx="289875" cy="191425"/>
          </a:xfrm>
        </p:grpSpPr>
        <p:sp>
          <p:nvSpPr>
            <p:cNvPr id="7580" name="Google Shape;7580;p8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85"/>
          <p:cNvGrpSpPr/>
          <p:nvPr/>
        </p:nvGrpSpPr>
        <p:grpSpPr>
          <a:xfrm>
            <a:off x="6209015" y="4117322"/>
            <a:ext cx="351024" cy="325464"/>
            <a:chOff x="6543825" y="3202075"/>
            <a:chExt cx="296975" cy="275350"/>
          </a:xfrm>
        </p:grpSpPr>
        <p:sp>
          <p:nvSpPr>
            <p:cNvPr id="7585" name="Google Shape;7585;p8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85"/>
          <p:cNvGrpSpPr/>
          <p:nvPr/>
        </p:nvGrpSpPr>
        <p:grpSpPr>
          <a:xfrm>
            <a:off x="6615996" y="1397069"/>
            <a:ext cx="350079" cy="350079"/>
            <a:chOff x="2037825" y="3254050"/>
            <a:chExt cx="296175" cy="296175"/>
          </a:xfrm>
        </p:grpSpPr>
        <p:sp>
          <p:nvSpPr>
            <p:cNvPr id="7593" name="Google Shape;7593;p8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85"/>
          <p:cNvGrpSpPr/>
          <p:nvPr/>
        </p:nvGrpSpPr>
        <p:grpSpPr>
          <a:xfrm>
            <a:off x="6614135" y="1838236"/>
            <a:ext cx="353802" cy="348926"/>
            <a:chOff x="2034675" y="3617925"/>
            <a:chExt cx="299325" cy="295200"/>
          </a:xfrm>
        </p:grpSpPr>
        <p:sp>
          <p:nvSpPr>
            <p:cNvPr id="7600" name="Google Shape;7600;p8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85"/>
          <p:cNvGrpSpPr/>
          <p:nvPr/>
        </p:nvGrpSpPr>
        <p:grpSpPr>
          <a:xfrm>
            <a:off x="6615996" y="2284613"/>
            <a:ext cx="350079" cy="349133"/>
            <a:chOff x="2037825" y="3981825"/>
            <a:chExt cx="296175" cy="295375"/>
          </a:xfrm>
        </p:grpSpPr>
        <p:sp>
          <p:nvSpPr>
            <p:cNvPr id="7606" name="Google Shape;7606;p8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85"/>
          <p:cNvGrpSpPr/>
          <p:nvPr/>
        </p:nvGrpSpPr>
        <p:grpSpPr>
          <a:xfrm>
            <a:off x="5301014" y="2780929"/>
            <a:ext cx="350079" cy="285837"/>
            <a:chOff x="3860400" y="3254050"/>
            <a:chExt cx="296175" cy="241825"/>
          </a:xfrm>
        </p:grpSpPr>
        <p:sp>
          <p:nvSpPr>
            <p:cNvPr id="7610" name="Google Shape;7610;p8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5"/>
          <p:cNvGrpSpPr/>
          <p:nvPr/>
        </p:nvGrpSpPr>
        <p:grpSpPr>
          <a:xfrm>
            <a:off x="5300541" y="3196800"/>
            <a:ext cx="351024" cy="350079"/>
            <a:chOff x="3859600" y="3591950"/>
            <a:chExt cx="296975" cy="296175"/>
          </a:xfrm>
        </p:grpSpPr>
        <p:sp>
          <p:nvSpPr>
            <p:cNvPr id="7618" name="Google Shape;7618;p8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85"/>
          <p:cNvGrpSpPr/>
          <p:nvPr/>
        </p:nvGrpSpPr>
        <p:grpSpPr>
          <a:xfrm>
            <a:off x="5301014" y="3672883"/>
            <a:ext cx="350079" cy="350079"/>
            <a:chOff x="3860400" y="3955025"/>
            <a:chExt cx="296175" cy="296175"/>
          </a:xfrm>
        </p:grpSpPr>
        <p:sp>
          <p:nvSpPr>
            <p:cNvPr id="7622" name="Google Shape;7622;p8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85"/>
          <p:cNvGrpSpPr/>
          <p:nvPr/>
        </p:nvGrpSpPr>
        <p:grpSpPr>
          <a:xfrm>
            <a:off x="7516230" y="2749281"/>
            <a:ext cx="355664" cy="349133"/>
            <a:chOff x="5716825" y="3235950"/>
            <a:chExt cx="300900" cy="295375"/>
          </a:xfrm>
        </p:grpSpPr>
        <p:sp>
          <p:nvSpPr>
            <p:cNvPr id="7628" name="Google Shape;7628;p8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85"/>
          <p:cNvGrpSpPr/>
          <p:nvPr/>
        </p:nvGrpSpPr>
        <p:grpSpPr>
          <a:xfrm>
            <a:off x="7529261" y="3207969"/>
            <a:ext cx="329601" cy="327739"/>
            <a:chOff x="5727850" y="3609275"/>
            <a:chExt cx="278850" cy="277275"/>
          </a:xfrm>
        </p:grpSpPr>
        <p:sp>
          <p:nvSpPr>
            <p:cNvPr id="7633" name="Google Shape;7633;p8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85"/>
          <p:cNvGrpSpPr/>
          <p:nvPr/>
        </p:nvGrpSpPr>
        <p:grpSpPr>
          <a:xfrm>
            <a:off x="7540446" y="3673356"/>
            <a:ext cx="307231" cy="349133"/>
            <a:chOff x="5736525" y="3963700"/>
            <a:chExt cx="259925" cy="295375"/>
          </a:xfrm>
        </p:grpSpPr>
        <p:sp>
          <p:nvSpPr>
            <p:cNvPr id="7639" name="Google Shape;7639;p8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5"/>
          <p:cNvGrpSpPr/>
          <p:nvPr/>
        </p:nvGrpSpPr>
        <p:grpSpPr>
          <a:xfrm>
            <a:off x="6632026" y="4122683"/>
            <a:ext cx="351024" cy="350079"/>
            <a:chOff x="6553275" y="3604550"/>
            <a:chExt cx="296975" cy="296175"/>
          </a:xfrm>
        </p:grpSpPr>
        <p:sp>
          <p:nvSpPr>
            <p:cNvPr id="7647" name="Google Shape;7647;p8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3" name="Google Shape;7653;p8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654" name="Google Shape;7654;p8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58" name="Shape 7658"/>
        <p:cNvGrpSpPr/>
        <p:nvPr/>
      </p:nvGrpSpPr>
      <p:grpSpPr>
        <a:xfrm>
          <a:off x="0" y="0"/>
          <a:ext cx="0" cy="0"/>
          <a:chOff x="0" y="0"/>
          <a:chExt cx="0" cy="0"/>
        </a:xfrm>
      </p:grpSpPr>
      <p:grpSp>
        <p:nvGrpSpPr>
          <p:cNvPr id="7659" name="Google Shape;7659;p86"/>
          <p:cNvGrpSpPr/>
          <p:nvPr/>
        </p:nvGrpSpPr>
        <p:grpSpPr>
          <a:xfrm>
            <a:off x="859032" y="1380546"/>
            <a:ext cx="294401" cy="353645"/>
            <a:chOff x="-35814600" y="3202075"/>
            <a:chExt cx="242625" cy="291450"/>
          </a:xfrm>
        </p:grpSpPr>
        <p:sp>
          <p:nvSpPr>
            <p:cNvPr id="7660" name="Google Shape;7660;p8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86"/>
          <p:cNvGrpSpPr/>
          <p:nvPr/>
        </p:nvGrpSpPr>
        <p:grpSpPr>
          <a:xfrm>
            <a:off x="829410" y="1821466"/>
            <a:ext cx="353645" cy="353888"/>
            <a:chOff x="-35839800" y="3561025"/>
            <a:chExt cx="291450" cy="291650"/>
          </a:xfrm>
        </p:grpSpPr>
        <p:sp>
          <p:nvSpPr>
            <p:cNvPr id="7668" name="Google Shape;7668;p8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5" name="Google Shape;7675;p86"/>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6" name="Google Shape;7676;p86"/>
          <p:cNvGrpSpPr/>
          <p:nvPr/>
        </p:nvGrpSpPr>
        <p:grpSpPr>
          <a:xfrm>
            <a:off x="3066955" y="1380546"/>
            <a:ext cx="353645" cy="353645"/>
            <a:chOff x="-34003850" y="3227275"/>
            <a:chExt cx="291450" cy="291450"/>
          </a:xfrm>
        </p:grpSpPr>
        <p:sp>
          <p:nvSpPr>
            <p:cNvPr id="7677" name="Google Shape;7677;p8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86"/>
          <p:cNvGrpSpPr/>
          <p:nvPr/>
        </p:nvGrpSpPr>
        <p:grpSpPr>
          <a:xfrm>
            <a:off x="3066485" y="1821238"/>
            <a:ext cx="354586" cy="354343"/>
            <a:chOff x="-34004625" y="3585850"/>
            <a:chExt cx="292225" cy="292025"/>
          </a:xfrm>
        </p:grpSpPr>
        <p:sp>
          <p:nvSpPr>
            <p:cNvPr id="7683" name="Google Shape;7683;p8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6"/>
          <p:cNvGrpSpPr/>
          <p:nvPr/>
        </p:nvGrpSpPr>
        <p:grpSpPr>
          <a:xfrm>
            <a:off x="3066000" y="2256439"/>
            <a:ext cx="355557" cy="354616"/>
            <a:chOff x="-34005425" y="3945575"/>
            <a:chExt cx="293025" cy="292250"/>
          </a:xfrm>
        </p:grpSpPr>
        <p:sp>
          <p:nvSpPr>
            <p:cNvPr id="7689" name="Google Shape;7689;p8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86"/>
          <p:cNvGrpSpPr/>
          <p:nvPr/>
        </p:nvGrpSpPr>
        <p:grpSpPr>
          <a:xfrm>
            <a:off x="1713099" y="2729615"/>
            <a:ext cx="358408" cy="355557"/>
            <a:chOff x="-32174975" y="3192625"/>
            <a:chExt cx="295375" cy="293025"/>
          </a:xfrm>
        </p:grpSpPr>
        <p:sp>
          <p:nvSpPr>
            <p:cNvPr id="7693" name="Google Shape;7693;p8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7" name="Google Shape;7697;p86"/>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6"/>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86"/>
          <p:cNvGrpSpPr/>
          <p:nvPr/>
        </p:nvGrpSpPr>
        <p:grpSpPr>
          <a:xfrm>
            <a:off x="3952249" y="2730570"/>
            <a:ext cx="354586" cy="353645"/>
            <a:chOff x="-30345325" y="3184750"/>
            <a:chExt cx="292225" cy="291450"/>
          </a:xfrm>
        </p:grpSpPr>
        <p:sp>
          <p:nvSpPr>
            <p:cNvPr id="7700" name="Google Shape;7700;p8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86"/>
          <p:cNvGrpSpPr/>
          <p:nvPr/>
        </p:nvGrpSpPr>
        <p:grpSpPr>
          <a:xfrm>
            <a:off x="1277001" y="1380546"/>
            <a:ext cx="353645" cy="353645"/>
            <a:chOff x="-35481425" y="3202075"/>
            <a:chExt cx="291450" cy="291450"/>
          </a:xfrm>
        </p:grpSpPr>
        <p:sp>
          <p:nvSpPr>
            <p:cNvPr id="7706" name="Google Shape;7706;p8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6"/>
          <p:cNvGrpSpPr/>
          <p:nvPr/>
        </p:nvGrpSpPr>
        <p:grpSpPr>
          <a:xfrm>
            <a:off x="1276531" y="1822072"/>
            <a:ext cx="354586" cy="352675"/>
            <a:chOff x="-35482200" y="3561225"/>
            <a:chExt cx="292225" cy="290650"/>
          </a:xfrm>
        </p:grpSpPr>
        <p:sp>
          <p:nvSpPr>
            <p:cNvPr id="7714" name="Google Shape;7714;p8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86"/>
          <p:cNvGrpSpPr/>
          <p:nvPr/>
        </p:nvGrpSpPr>
        <p:grpSpPr>
          <a:xfrm>
            <a:off x="1277001" y="2256940"/>
            <a:ext cx="353645" cy="353615"/>
            <a:chOff x="-35481425" y="3919600"/>
            <a:chExt cx="291450" cy="291425"/>
          </a:xfrm>
        </p:grpSpPr>
        <p:sp>
          <p:nvSpPr>
            <p:cNvPr id="7718" name="Google Shape;7718;p8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86"/>
          <p:cNvGrpSpPr/>
          <p:nvPr/>
        </p:nvGrpSpPr>
        <p:grpSpPr>
          <a:xfrm>
            <a:off x="3512636" y="1381031"/>
            <a:ext cx="357468" cy="352675"/>
            <a:chOff x="-33645475" y="3228075"/>
            <a:chExt cx="294600" cy="290650"/>
          </a:xfrm>
        </p:grpSpPr>
        <p:sp>
          <p:nvSpPr>
            <p:cNvPr id="7727" name="Google Shape;7727;p8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6"/>
          <p:cNvGrpSpPr/>
          <p:nvPr/>
        </p:nvGrpSpPr>
        <p:grpSpPr>
          <a:xfrm>
            <a:off x="3513606" y="1821116"/>
            <a:ext cx="355526" cy="354586"/>
            <a:chOff x="-33646250" y="3586425"/>
            <a:chExt cx="293000" cy="292225"/>
          </a:xfrm>
        </p:grpSpPr>
        <p:sp>
          <p:nvSpPr>
            <p:cNvPr id="7735" name="Google Shape;7735;p8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86"/>
          <p:cNvGrpSpPr/>
          <p:nvPr/>
        </p:nvGrpSpPr>
        <p:grpSpPr>
          <a:xfrm>
            <a:off x="3514076" y="2255969"/>
            <a:ext cx="354586" cy="355557"/>
            <a:chOff x="-33645475" y="3944800"/>
            <a:chExt cx="292225" cy="293025"/>
          </a:xfrm>
        </p:grpSpPr>
        <p:sp>
          <p:nvSpPr>
            <p:cNvPr id="7738" name="Google Shape;7738;p8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86"/>
          <p:cNvGrpSpPr/>
          <p:nvPr/>
        </p:nvGrpSpPr>
        <p:grpSpPr>
          <a:xfrm>
            <a:off x="2167295" y="2729706"/>
            <a:ext cx="352675" cy="355375"/>
            <a:chOff x="-31809525" y="3192625"/>
            <a:chExt cx="290650" cy="292875"/>
          </a:xfrm>
        </p:grpSpPr>
        <p:sp>
          <p:nvSpPr>
            <p:cNvPr id="7749" name="Google Shape;7749;p8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6"/>
          <p:cNvGrpSpPr/>
          <p:nvPr/>
        </p:nvGrpSpPr>
        <p:grpSpPr>
          <a:xfrm>
            <a:off x="2166810" y="3200258"/>
            <a:ext cx="353645" cy="355557"/>
            <a:chOff x="-31811100" y="3550975"/>
            <a:chExt cx="291450" cy="293025"/>
          </a:xfrm>
        </p:grpSpPr>
        <p:sp>
          <p:nvSpPr>
            <p:cNvPr id="7754" name="Google Shape;7754;p8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86"/>
          <p:cNvGrpSpPr/>
          <p:nvPr/>
        </p:nvGrpSpPr>
        <p:grpSpPr>
          <a:xfrm>
            <a:off x="2160606" y="3664562"/>
            <a:ext cx="366052" cy="356831"/>
            <a:chOff x="-31817400" y="3910025"/>
            <a:chExt cx="301675" cy="294075"/>
          </a:xfrm>
        </p:grpSpPr>
        <p:sp>
          <p:nvSpPr>
            <p:cNvPr id="7762" name="Google Shape;7762;p8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6"/>
          <p:cNvGrpSpPr/>
          <p:nvPr/>
        </p:nvGrpSpPr>
        <p:grpSpPr>
          <a:xfrm>
            <a:off x="3952234" y="3200743"/>
            <a:ext cx="354616" cy="354586"/>
            <a:chOff x="-30354000" y="3569100"/>
            <a:chExt cx="292250" cy="292225"/>
          </a:xfrm>
        </p:grpSpPr>
        <p:sp>
          <p:nvSpPr>
            <p:cNvPr id="7766" name="Google Shape;7766;p8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6"/>
          <p:cNvGrpSpPr/>
          <p:nvPr/>
        </p:nvGrpSpPr>
        <p:grpSpPr>
          <a:xfrm>
            <a:off x="1730812" y="1380546"/>
            <a:ext cx="342148" cy="353645"/>
            <a:chOff x="-35118325" y="3202075"/>
            <a:chExt cx="281975" cy="291450"/>
          </a:xfrm>
        </p:grpSpPr>
        <p:sp>
          <p:nvSpPr>
            <p:cNvPr id="7773" name="Google Shape;7773;p8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86"/>
          <p:cNvGrpSpPr/>
          <p:nvPr/>
        </p:nvGrpSpPr>
        <p:grpSpPr>
          <a:xfrm>
            <a:off x="1724593" y="1821799"/>
            <a:ext cx="354586" cy="353221"/>
            <a:chOff x="-35123050" y="3561225"/>
            <a:chExt cx="292225" cy="291100"/>
          </a:xfrm>
        </p:grpSpPr>
        <p:sp>
          <p:nvSpPr>
            <p:cNvPr id="7778" name="Google Shape;7778;p8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86"/>
          <p:cNvGrpSpPr/>
          <p:nvPr/>
        </p:nvGrpSpPr>
        <p:grpSpPr>
          <a:xfrm>
            <a:off x="1766652" y="2256940"/>
            <a:ext cx="270467" cy="353615"/>
            <a:chOff x="-35089175" y="3919600"/>
            <a:chExt cx="222900" cy="291425"/>
          </a:xfrm>
        </p:grpSpPr>
        <p:sp>
          <p:nvSpPr>
            <p:cNvPr id="7781" name="Google Shape;7781;p8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86"/>
          <p:cNvGrpSpPr/>
          <p:nvPr/>
        </p:nvGrpSpPr>
        <p:grpSpPr>
          <a:xfrm>
            <a:off x="3963648" y="1380303"/>
            <a:ext cx="336445" cy="354131"/>
            <a:chOff x="-33277650" y="3226875"/>
            <a:chExt cx="277275" cy="291850"/>
          </a:xfrm>
        </p:grpSpPr>
        <p:sp>
          <p:nvSpPr>
            <p:cNvPr id="7784" name="Google Shape;7784;p8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86"/>
          <p:cNvGrpSpPr/>
          <p:nvPr/>
        </p:nvGrpSpPr>
        <p:grpSpPr>
          <a:xfrm>
            <a:off x="3955048" y="1821587"/>
            <a:ext cx="353645" cy="353645"/>
            <a:chOff x="-33286325" y="3586425"/>
            <a:chExt cx="291450" cy="291450"/>
          </a:xfrm>
        </p:grpSpPr>
        <p:sp>
          <p:nvSpPr>
            <p:cNvPr id="7792" name="Google Shape;7792;p8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86"/>
          <p:cNvGrpSpPr/>
          <p:nvPr/>
        </p:nvGrpSpPr>
        <p:grpSpPr>
          <a:xfrm>
            <a:off x="3955048" y="2255969"/>
            <a:ext cx="353645" cy="355557"/>
            <a:chOff x="-33286325" y="3944800"/>
            <a:chExt cx="291450" cy="293025"/>
          </a:xfrm>
        </p:grpSpPr>
        <p:sp>
          <p:nvSpPr>
            <p:cNvPr id="7798" name="Google Shape;7798;p8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86"/>
          <p:cNvGrpSpPr/>
          <p:nvPr/>
        </p:nvGrpSpPr>
        <p:grpSpPr>
          <a:xfrm>
            <a:off x="2613445" y="2729129"/>
            <a:ext cx="353645" cy="356527"/>
            <a:chOff x="-31452725" y="3191825"/>
            <a:chExt cx="291450" cy="293825"/>
          </a:xfrm>
        </p:grpSpPr>
        <p:sp>
          <p:nvSpPr>
            <p:cNvPr id="7803" name="Google Shape;7803;p8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86"/>
          <p:cNvGrpSpPr/>
          <p:nvPr/>
        </p:nvGrpSpPr>
        <p:grpSpPr>
          <a:xfrm>
            <a:off x="2612975" y="3200744"/>
            <a:ext cx="354586" cy="354586"/>
            <a:chOff x="-31452725" y="3551775"/>
            <a:chExt cx="292225" cy="292225"/>
          </a:xfrm>
        </p:grpSpPr>
        <p:sp>
          <p:nvSpPr>
            <p:cNvPr id="7808" name="Google Shape;7808;p8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6"/>
          <p:cNvGrpSpPr/>
          <p:nvPr/>
        </p:nvGrpSpPr>
        <p:grpSpPr>
          <a:xfrm>
            <a:off x="2611534" y="3664729"/>
            <a:ext cx="357468" cy="356497"/>
            <a:chOff x="-31455100" y="3909350"/>
            <a:chExt cx="294600" cy="293800"/>
          </a:xfrm>
        </p:grpSpPr>
        <p:sp>
          <p:nvSpPr>
            <p:cNvPr id="7813" name="Google Shape;7813;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86"/>
          <p:cNvGrpSpPr/>
          <p:nvPr/>
        </p:nvGrpSpPr>
        <p:grpSpPr>
          <a:xfrm>
            <a:off x="3952719" y="3665684"/>
            <a:ext cx="353645" cy="354586"/>
            <a:chOff x="-30345325" y="3918800"/>
            <a:chExt cx="291450" cy="292225"/>
          </a:xfrm>
        </p:grpSpPr>
        <p:sp>
          <p:nvSpPr>
            <p:cNvPr id="7816" name="Google Shape;7816;p8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86"/>
          <p:cNvGrpSpPr/>
          <p:nvPr/>
        </p:nvGrpSpPr>
        <p:grpSpPr>
          <a:xfrm>
            <a:off x="2172184" y="1821587"/>
            <a:ext cx="353645" cy="353645"/>
            <a:chOff x="-34763900" y="3561225"/>
            <a:chExt cx="291450" cy="291450"/>
          </a:xfrm>
        </p:grpSpPr>
        <p:sp>
          <p:nvSpPr>
            <p:cNvPr id="7822" name="Google Shape;7822;p8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5" name="Google Shape;7825;p86"/>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6" name="Google Shape;7826;p86"/>
          <p:cNvGrpSpPr/>
          <p:nvPr/>
        </p:nvGrpSpPr>
        <p:grpSpPr>
          <a:xfrm>
            <a:off x="827081" y="2730099"/>
            <a:ext cx="354586" cy="354586"/>
            <a:chOff x="-32927950" y="3227275"/>
            <a:chExt cx="292225" cy="292225"/>
          </a:xfrm>
        </p:grpSpPr>
        <p:sp>
          <p:nvSpPr>
            <p:cNvPr id="7827" name="Google Shape;7827;p8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86"/>
          <p:cNvGrpSpPr/>
          <p:nvPr/>
        </p:nvGrpSpPr>
        <p:grpSpPr>
          <a:xfrm>
            <a:off x="826596" y="3201213"/>
            <a:ext cx="355557" cy="353645"/>
            <a:chOff x="-32927950" y="3586425"/>
            <a:chExt cx="293025" cy="291450"/>
          </a:xfrm>
        </p:grpSpPr>
        <p:sp>
          <p:nvSpPr>
            <p:cNvPr id="7833" name="Google Shape;7833;p8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86"/>
          <p:cNvGrpSpPr/>
          <p:nvPr/>
        </p:nvGrpSpPr>
        <p:grpSpPr>
          <a:xfrm>
            <a:off x="827081" y="3665198"/>
            <a:ext cx="354586" cy="355557"/>
            <a:chOff x="-32927950" y="3944800"/>
            <a:chExt cx="292225" cy="293025"/>
          </a:xfrm>
        </p:grpSpPr>
        <p:sp>
          <p:nvSpPr>
            <p:cNvPr id="7839" name="Google Shape;7839;p8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86"/>
          <p:cNvGrpSpPr/>
          <p:nvPr/>
        </p:nvGrpSpPr>
        <p:grpSpPr>
          <a:xfrm>
            <a:off x="3055873" y="2730449"/>
            <a:ext cx="354586" cy="353888"/>
            <a:chOff x="-31094350" y="3194000"/>
            <a:chExt cx="292225" cy="291650"/>
          </a:xfrm>
        </p:grpSpPr>
        <p:sp>
          <p:nvSpPr>
            <p:cNvPr id="7849" name="Google Shape;7849;p8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86"/>
          <p:cNvGrpSpPr/>
          <p:nvPr/>
        </p:nvGrpSpPr>
        <p:grpSpPr>
          <a:xfrm>
            <a:off x="3056343" y="3200941"/>
            <a:ext cx="353645" cy="354191"/>
            <a:chOff x="-31093575" y="3552550"/>
            <a:chExt cx="291450" cy="291900"/>
          </a:xfrm>
        </p:grpSpPr>
        <p:sp>
          <p:nvSpPr>
            <p:cNvPr id="7858" name="Google Shape;7858;p8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6"/>
          <p:cNvGrpSpPr/>
          <p:nvPr/>
        </p:nvGrpSpPr>
        <p:grpSpPr>
          <a:xfrm>
            <a:off x="2182711" y="1380546"/>
            <a:ext cx="332593" cy="353645"/>
            <a:chOff x="-34755225" y="3202075"/>
            <a:chExt cx="274100" cy="291450"/>
          </a:xfrm>
        </p:grpSpPr>
        <p:sp>
          <p:nvSpPr>
            <p:cNvPr id="7863" name="Google Shape;7863;p8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86"/>
          <p:cNvGrpSpPr/>
          <p:nvPr/>
        </p:nvGrpSpPr>
        <p:grpSpPr>
          <a:xfrm>
            <a:off x="3056343" y="3666169"/>
            <a:ext cx="353645" cy="353615"/>
            <a:chOff x="-31093575" y="3911725"/>
            <a:chExt cx="291450" cy="291425"/>
          </a:xfrm>
        </p:grpSpPr>
        <p:sp>
          <p:nvSpPr>
            <p:cNvPr id="7871" name="Google Shape;7871;p8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86"/>
          <p:cNvGrpSpPr/>
          <p:nvPr/>
        </p:nvGrpSpPr>
        <p:grpSpPr>
          <a:xfrm>
            <a:off x="2165773" y="4123136"/>
            <a:ext cx="356497" cy="354586"/>
            <a:chOff x="-29946000" y="3183175"/>
            <a:chExt cx="293800" cy="292225"/>
          </a:xfrm>
        </p:grpSpPr>
        <p:sp>
          <p:nvSpPr>
            <p:cNvPr id="7874" name="Google Shape;7874;p8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6"/>
          <p:cNvGrpSpPr/>
          <p:nvPr/>
        </p:nvGrpSpPr>
        <p:grpSpPr>
          <a:xfrm>
            <a:off x="2610305" y="1380289"/>
            <a:ext cx="358408" cy="354161"/>
            <a:chOff x="-34408675" y="3202075"/>
            <a:chExt cx="295375" cy="291875"/>
          </a:xfrm>
        </p:grpSpPr>
        <p:sp>
          <p:nvSpPr>
            <p:cNvPr id="7881" name="Google Shape;7881;p8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86"/>
          <p:cNvGrpSpPr/>
          <p:nvPr/>
        </p:nvGrpSpPr>
        <p:grpSpPr>
          <a:xfrm>
            <a:off x="2612216" y="1820283"/>
            <a:ext cx="354586" cy="356254"/>
            <a:chOff x="-34405525" y="3558075"/>
            <a:chExt cx="292225" cy="293600"/>
          </a:xfrm>
        </p:grpSpPr>
        <p:sp>
          <p:nvSpPr>
            <p:cNvPr id="7886" name="Google Shape;7886;p8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86"/>
          <p:cNvGrpSpPr/>
          <p:nvPr/>
        </p:nvGrpSpPr>
        <p:grpSpPr>
          <a:xfrm>
            <a:off x="2611730" y="2256940"/>
            <a:ext cx="355557" cy="353615"/>
            <a:chOff x="-34406325" y="3919600"/>
            <a:chExt cx="293025" cy="291425"/>
          </a:xfrm>
        </p:grpSpPr>
        <p:sp>
          <p:nvSpPr>
            <p:cNvPr id="7890" name="Google Shape;7890;p8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6"/>
          <p:cNvGrpSpPr/>
          <p:nvPr/>
        </p:nvGrpSpPr>
        <p:grpSpPr>
          <a:xfrm>
            <a:off x="1275628" y="2736303"/>
            <a:ext cx="353645" cy="342179"/>
            <a:chOff x="-32568800" y="3232000"/>
            <a:chExt cx="291450" cy="282000"/>
          </a:xfrm>
        </p:grpSpPr>
        <p:sp>
          <p:nvSpPr>
            <p:cNvPr id="7898" name="Google Shape;7898;p8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6"/>
          <p:cNvGrpSpPr/>
          <p:nvPr/>
        </p:nvGrpSpPr>
        <p:grpSpPr>
          <a:xfrm>
            <a:off x="1275158" y="3201213"/>
            <a:ext cx="354586" cy="353645"/>
            <a:chOff x="-32569575" y="3586425"/>
            <a:chExt cx="292225" cy="291450"/>
          </a:xfrm>
        </p:grpSpPr>
        <p:sp>
          <p:nvSpPr>
            <p:cNvPr id="7901" name="Google Shape;7901;p8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86"/>
          <p:cNvGrpSpPr/>
          <p:nvPr/>
        </p:nvGrpSpPr>
        <p:grpSpPr>
          <a:xfrm>
            <a:off x="1266073" y="3665805"/>
            <a:ext cx="372756" cy="354343"/>
            <a:chOff x="-32576675" y="3944600"/>
            <a:chExt cx="307200" cy="292025"/>
          </a:xfrm>
        </p:grpSpPr>
        <p:sp>
          <p:nvSpPr>
            <p:cNvPr id="7904" name="Google Shape;7904;p8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6"/>
          <p:cNvGrpSpPr/>
          <p:nvPr/>
        </p:nvGrpSpPr>
        <p:grpSpPr>
          <a:xfrm>
            <a:off x="3511040" y="2730100"/>
            <a:ext cx="354586" cy="354586"/>
            <a:chOff x="-30735200" y="3192625"/>
            <a:chExt cx="292225" cy="292225"/>
          </a:xfrm>
        </p:grpSpPr>
        <p:sp>
          <p:nvSpPr>
            <p:cNvPr id="7907" name="Google Shape;7907;p8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86"/>
          <p:cNvGrpSpPr/>
          <p:nvPr/>
        </p:nvGrpSpPr>
        <p:grpSpPr>
          <a:xfrm>
            <a:off x="3511040" y="3201532"/>
            <a:ext cx="354586" cy="353008"/>
            <a:chOff x="-30735200" y="3552550"/>
            <a:chExt cx="292225" cy="290925"/>
          </a:xfrm>
        </p:grpSpPr>
        <p:sp>
          <p:nvSpPr>
            <p:cNvPr id="7915" name="Google Shape;7915;p8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86"/>
          <p:cNvGrpSpPr/>
          <p:nvPr/>
        </p:nvGrpSpPr>
        <p:grpSpPr>
          <a:xfrm>
            <a:off x="3511040" y="3666154"/>
            <a:ext cx="354586" cy="353645"/>
            <a:chOff x="-30735200" y="3910925"/>
            <a:chExt cx="292225" cy="291450"/>
          </a:xfrm>
        </p:grpSpPr>
        <p:sp>
          <p:nvSpPr>
            <p:cNvPr id="7918" name="Google Shape;7918;p8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0" name="Google Shape;7920;p86"/>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1" name="Google Shape;7921;p86"/>
          <p:cNvGrpSpPr/>
          <p:nvPr/>
        </p:nvGrpSpPr>
        <p:grpSpPr>
          <a:xfrm>
            <a:off x="4864547" y="1375808"/>
            <a:ext cx="358971" cy="359224"/>
            <a:chOff x="-57956275" y="3197925"/>
            <a:chExt cx="319000" cy="319225"/>
          </a:xfrm>
        </p:grpSpPr>
        <p:sp>
          <p:nvSpPr>
            <p:cNvPr id="7922" name="Google Shape;7922;p8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86"/>
          <p:cNvGrpSpPr/>
          <p:nvPr/>
        </p:nvGrpSpPr>
        <p:grpSpPr>
          <a:xfrm>
            <a:off x="4886701" y="1832234"/>
            <a:ext cx="314662" cy="358971"/>
            <a:chOff x="-57940525" y="3590375"/>
            <a:chExt cx="279625" cy="319000"/>
          </a:xfrm>
        </p:grpSpPr>
        <p:sp>
          <p:nvSpPr>
            <p:cNvPr id="7930" name="Google Shape;7930;p8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86"/>
          <p:cNvGrpSpPr/>
          <p:nvPr/>
        </p:nvGrpSpPr>
        <p:grpSpPr>
          <a:xfrm>
            <a:off x="4857582" y="2273605"/>
            <a:ext cx="358099" cy="358999"/>
            <a:chOff x="-57959425" y="3982600"/>
            <a:chExt cx="318225" cy="319025"/>
          </a:xfrm>
        </p:grpSpPr>
        <p:sp>
          <p:nvSpPr>
            <p:cNvPr id="7936" name="Google Shape;7936;p8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86"/>
          <p:cNvGrpSpPr/>
          <p:nvPr/>
        </p:nvGrpSpPr>
        <p:grpSpPr>
          <a:xfrm>
            <a:off x="7057749" y="1376934"/>
            <a:ext cx="357226" cy="357226"/>
            <a:chOff x="-55987225" y="3198925"/>
            <a:chExt cx="317450" cy="317450"/>
          </a:xfrm>
        </p:grpSpPr>
        <p:sp>
          <p:nvSpPr>
            <p:cNvPr id="7941" name="Google Shape;7941;p8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86"/>
          <p:cNvGrpSpPr/>
          <p:nvPr/>
        </p:nvGrpSpPr>
        <p:grpSpPr>
          <a:xfrm>
            <a:off x="7057749" y="1832965"/>
            <a:ext cx="357226" cy="357367"/>
            <a:chOff x="-55987225" y="3591025"/>
            <a:chExt cx="317450" cy="317575"/>
          </a:xfrm>
        </p:grpSpPr>
        <p:sp>
          <p:nvSpPr>
            <p:cNvPr id="7946" name="Google Shape;7946;p8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86"/>
          <p:cNvGrpSpPr/>
          <p:nvPr/>
        </p:nvGrpSpPr>
        <p:grpSpPr>
          <a:xfrm>
            <a:off x="7071665" y="2273605"/>
            <a:ext cx="358999" cy="358999"/>
            <a:chOff x="-55988800" y="3982600"/>
            <a:chExt cx="319025" cy="319025"/>
          </a:xfrm>
        </p:grpSpPr>
        <p:sp>
          <p:nvSpPr>
            <p:cNvPr id="7952" name="Google Shape;7952;p8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86"/>
          <p:cNvGrpSpPr/>
          <p:nvPr/>
        </p:nvGrpSpPr>
        <p:grpSpPr>
          <a:xfrm>
            <a:off x="5730184" y="2731562"/>
            <a:ext cx="356326" cy="358971"/>
            <a:chOff x="-54026025" y="3192625"/>
            <a:chExt cx="316650" cy="319000"/>
          </a:xfrm>
        </p:grpSpPr>
        <p:sp>
          <p:nvSpPr>
            <p:cNvPr id="7958" name="Google Shape;7958;p8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6"/>
          <p:cNvGrpSpPr/>
          <p:nvPr/>
        </p:nvGrpSpPr>
        <p:grpSpPr>
          <a:xfrm>
            <a:off x="5750130" y="3202536"/>
            <a:ext cx="316434" cy="358099"/>
            <a:chOff x="-54007925" y="3584850"/>
            <a:chExt cx="281200" cy="318225"/>
          </a:xfrm>
        </p:grpSpPr>
        <p:sp>
          <p:nvSpPr>
            <p:cNvPr id="7967" name="Google Shape;7967;p8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86"/>
          <p:cNvGrpSpPr/>
          <p:nvPr/>
        </p:nvGrpSpPr>
        <p:grpSpPr>
          <a:xfrm>
            <a:off x="5750130" y="3664421"/>
            <a:ext cx="316434" cy="358914"/>
            <a:chOff x="-54007925" y="3975575"/>
            <a:chExt cx="281200" cy="318950"/>
          </a:xfrm>
        </p:grpSpPr>
        <p:sp>
          <p:nvSpPr>
            <p:cNvPr id="7974" name="Google Shape;7974;p8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6"/>
          <p:cNvGrpSpPr/>
          <p:nvPr/>
        </p:nvGrpSpPr>
        <p:grpSpPr>
          <a:xfrm>
            <a:off x="7984996" y="2748891"/>
            <a:ext cx="274770" cy="358492"/>
            <a:chOff x="-52005775" y="3208025"/>
            <a:chExt cx="244175" cy="318575"/>
          </a:xfrm>
        </p:grpSpPr>
        <p:sp>
          <p:nvSpPr>
            <p:cNvPr id="7979" name="Google Shape;7979;p8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86"/>
          <p:cNvGrpSpPr/>
          <p:nvPr/>
        </p:nvGrpSpPr>
        <p:grpSpPr>
          <a:xfrm>
            <a:off x="5291462" y="1376934"/>
            <a:ext cx="358099" cy="358099"/>
            <a:chOff x="-57568775" y="3198925"/>
            <a:chExt cx="318225" cy="318225"/>
          </a:xfrm>
        </p:grpSpPr>
        <p:sp>
          <p:nvSpPr>
            <p:cNvPr id="7991" name="Google Shape;7991;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86"/>
          <p:cNvGrpSpPr/>
          <p:nvPr/>
        </p:nvGrpSpPr>
        <p:grpSpPr>
          <a:xfrm>
            <a:off x="5313181" y="1832234"/>
            <a:ext cx="314662" cy="358099"/>
            <a:chOff x="-57549075" y="3590375"/>
            <a:chExt cx="279625" cy="318225"/>
          </a:xfrm>
        </p:grpSpPr>
        <p:sp>
          <p:nvSpPr>
            <p:cNvPr id="7998" name="Google Shape;7998;p8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6"/>
          <p:cNvGrpSpPr/>
          <p:nvPr/>
        </p:nvGrpSpPr>
        <p:grpSpPr>
          <a:xfrm>
            <a:off x="5305378" y="2273605"/>
            <a:ext cx="359871" cy="359871"/>
            <a:chOff x="-57570350" y="3982600"/>
            <a:chExt cx="319800" cy="319800"/>
          </a:xfrm>
        </p:grpSpPr>
        <p:sp>
          <p:nvSpPr>
            <p:cNvPr id="8003" name="Google Shape;8003;p8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6"/>
          <p:cNvGrpSpPr/>
          <p:nvPr/>
        </p:nvGrpSpPr>
        <p:grpSpPr>
          <a:xfrm>
            <a:off x="7520416" y="1376033"/>
            <a:ext cx="314662" cy="358999"/>
            <a:chOff x="-55576850" y="3198125"/>
            <a:chExt cx="279625" cy="319025"/>
          </a:xfrm>
        </p:grpSpPr>
        <p:sp>
          <p:nvSpPr>
            <p:cNvPr id="8008" name="Google Shape;8008;p8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6"/>
          <p:cNvGrpSpPr/>
          <p:nvPr/>
        </p:nvGrpSpPr>
        <p:grpSpPr>
          <a:xfrm>
            <a:off x="7497812" y="1832009"/>
            <a:ext cx="359871" cy="358324"/>
            <a:chOff x="-55596550" y="3590175"/>
            <a:chExt cx="319800" cy="318425"/>
          </a:xfrm>
        </p:grpSpPr>
        <p:sp>
          <p:nvSpPr>
            <p:cNvPr id="8013" name="Google Shape;8013;p8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86"/>
          <p:cNvGrpSpPr/>
          <p:nvPr/>
        </p:nvGrpSpPr>
        <p:grpSpPr>
          <a:xfrm>
            <a:off x="7513049" y="2273351"/>
            <a:ext cx="358999" cy="359252"/>
            <a:chOff x="-55595775" y="3982375"/>
            <a:chExt cx="319025" cy="319250"/>
          </a:xfrm>
        </p:grpSpPr>
        <p:sp>
          <p:nvSpPr>
            <p:cNvPr id="8018" name="Google Shape;8018;p8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86"/>
          <p:cNvGrpSpPr/>
          <p:nvPr/>
        </p:nvGrpSpPr>
        <p:grpSpPr>
          <a:xfrm>
            <a:off x="6170232" y="2731562"/>
            <a:ext cx="358999" cy="358099"/>
            <a:chOff x="-53635375" y="3192625"/>
            <a:chExt cx="319025" cy="318225"/>
          </a:xfrm>
        </p:grpSpPr>
        <p:sp>
          <p:nvSpPr>
            <p:cNvPr id="8025" name="Google Shape;8025;p8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86"/>
          <p:cNvGrpSpPr/>
          <p:nvPr/>
        </p:nvGrpSpPr>
        <p:grpSpPr>
          <a:xfrm>
            <a:off x="6192401" y="3202536"/>
            <a:ext cx="314662" cy="358999"/>
            <a:chOff x="-53615675" y="3584850"/>
            <a:chExt cx="279625" cy="319025"/>
          </a:xfrm>
        </p:grpSpPr>
        <p:sp>
          <p:nvSpPr>
            <p:cNvPr id="8029" name="Google Shape;8029;p8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6"/>
          <p:cNvGrpSpPr/>
          <p:nvPr/>
        </p:nvGrpSpPr>
        <p:grpSpPr>
          <a:xfrm>
            <a:off x="6170246" y="3665461"/>
            <a:ext cx="358971" cy="357874"/>
            <a:chOff x="-53634575" y="3976500"/>
            <a:chExt cx="319000" cy="318025"/>
          </a:xfrm>
        </p:grpSpPr>
        <p:sp>
          <p:nvSpPr>
            <p:cNvPr id="8033" name="Google Shape;8033;p8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6"/>
          <p:cNvGrpSpPr/>
          <p:nvPr/>
        </p:nvGrpSpPr>
        <p:grpSpPr>
          <a:xfrm>
            <a:off x="7965050" y="3208415"/>
            <a:ext cx="314662" cy="358436"/>
            <a:chOff x="-52023900" y="3590075"/>
            <a:chExt cx="279625" cy="318525"/>
          </a:xfrm>
        </p:grpSpPr>
        <p:sp>
          <p:nvSpPr>
            <p:cNvPr id="8042" name="Google Shape;8042;p8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6"/>
          <p:cNvGrpSpPr/>
          <p:nvPr/>
        </p:nvGrpSpPr>
        <p:grpSpPr>
          <a:xfrm>
            <a:off x="5728292" y="1376934"/>
            <a:ext cx="358971" cy="358971"/>
            <a:chOff x="-57173375" y="3198925"/>
            <a:chExt cx="319000" cy="319000"/>
          </a:xfrm>
        </p:grpSpPr>
        <p:sp>
          <p:nvSpPr>
            <p:cNvPr id="8050" name="Google Shape;8050;p8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86"/>
          <p:cNvGrpSpPr/>
          <p:nvPr/>
        </p:nvGrpSpPr>
        <p:grpSpPr>
          <a:xfrm>
            <a:off x="5729178" y="1854374"/>
            <a:ext cx="357198" cy="314690"/>
            <a:chOff x="-57176525" y="3610050"/>
            <a:chExt cx="317425" cy="279650"/>
          </a:xfrm>
        </p:grpSpPr>
        <p:sp>
          <p:nvSpPr>
            <p:cNvPr id="8055" name="Google Shape;8055;p8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86"/>
          <p:cNvGrpSpPr/>
          <p:nvPr/>
        </p:nvGrpSpPr>
        <p:grpSpPr>
          <a:xfrm>
            <a:off x="7939633" y="1376934"/>
            <a:ext cx="358099" cy="356326"/>
            <a:chOff x="-55202750" y="3198925"/>
            <a:chExt cx="318225" cy="316650"/>
          </a:xfrm>
        </p:grpSpPr>
        <p:sp>
          <p:nvSpPr>
            <p:cNvPr id="8061" name="Google Shape;8061;p8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86"/>
          <p:cNvGrpSpPr/>
          <p:nvPr/>
        </p:nvGrpSpPr>
        <p:grpSpPr>
          <a:xfrm>
            <a:off x="7950267" y="1832234"/>
            <a:ext cx="336830" cy="358099"/>
            <a:chOff x="-55194875" y="3590375"/>
            <a:chExt cx="299325" cy="318225"/>
          </a:xfrm>
        </p:grpSpPr>
        <p:sp>
          <p:nvSpPr>
            <p:cNvPr id="8064" name="Google Shape;8064;p8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86"/>
          <p:cNvGrpSpPr/>
          <p:nvPr/>
        </p:nvGrpSpPr>
        <p:grpSpPr>
          <a:xfrm>
            <a:off x="7954884" y="2274505"/>
            <a:ext cx="357198" cy="357198"/>
            <a:chOff x="-55203525" y="3983400"/>
            <a:chExt cx="317425" cy="317425"/>
          </a:xfrm>
        </p:grpSpPr>
        <p:sp>
          <p:nvSpPr>
            <p:cNvPr id="8070" name="Google Shape;8070;p8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86"/>
          <p:cNvGrpSpPr/>
          <p:nvPr/>
        </p:nvGrpSpPr>
        <p:grpSpPr>
          <a:xfrm>
            <a:off x="6621365" y="2731562"/>
            <a:ext cx="335930" cy="358971"/>
            <a:chOff x="-53232900" y="3192625"/>
            <a:chExt cx="298525" cy="319000"/>
          </a:xfrm>
        </p:grpSpPr>
        <p:sp>
          <p:nvSpPr>
            <p:cNvPr id="8074" name="Google Shape;8074;p8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86"/>
          <p:cNvGrpSpPr/>
          <p:nvPr/>
        </p:nvGrpSpPr>
        <p:grpSpPr>
          <a:xfrm>
            <a:off x="6610731" y="3202536"/>
            <a:ext cx="357198" cy="356326"/>
            <a:chOff x="-53242350" y="3584850"/>
            <a:chExt cx="317425" cy="316650"/>
          </a:xfrm>
        </p:grpSpPr>
        <p:sp>
          <p:nvSpPr>
            <p:cNvPr id="8083" name="Google Shape;8083;p8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86"/>
          <p:cNvGrpSpPr/>
          <p:nvPr/>
        </p:nvGrpSpPr>
        <p:grpSpPr>
          <a:xfrm>
            <a:off x="6631999" y="3665236"/>
            <a:ext cx="314662" cy="358999"/>
            <a:chOff x="-53224225" y="3976300"/>
            <a:chExt cx="279625" cy="319025"/>
          </a:xfrm>
        </p:grpSpPr>
        <p:sp>
          <p:nvSpPr>
            <p:cNvPr id="8089" name="Google Shape;8089;p8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6"/>
          <p:cNvGrpSpPr/>
          <p:nvPr/>
        </p:nvGrpSpPr>
        <p:grpSpPr>
          <a:xfrm>
            <a:off x="7942896" y="3672917"/>
            <a:ext cx="358971" cy="358408"/>
            <a:chOff x="-52043575" y="3983125"/>
            <a:chExt cx="319000" cy="318500"/>
          </a:xfrm>
        </p:grpSpPr>
        <p:sp>
          <p:nvSpPr>
            <p:cNvPr id="8097" name="Google Shape;8097;p8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86"/>
          <p:cNvGrpSpPr/>
          <p:nvPr/>
        </p:nvGrpSpPr>
        <p:grpSpPr>
          <a:xfrm>
            <a:off x="6196836" y="1376934"/>
            <a:ext cx="314662" cy="358971"/>
            <a:chOff x="-56766175" y="3198925"/>
            <a:chExt cx="279625" cy="319000"/>
          </a:xfrm>
        </p:grpSpPr>
        <p:sp>
          <p:nvSpPr>
            <p:cNvPr id="8107" name="Google Shape;8107;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86"/>
          <p:cNvGrpSpPr/>
          <p:nvPr/>
        </p:nvGrpSpPr>
        <p:grpSpPr>
          <a:xfrm>
            <a:off x="6195950" y="1832234"/>
            <a:ext cx="316434" cy="358099"/>
            <a:chOff x="-56766175" y="3590375"/>
            <a:chExt cx="281200" cy="318225"/>
          </a:xfrm>
        </p:grpSpPr>
        <p:sp>
          <p:nvSpPr>
            <p:cNvPr id="8115" name="Google Shape;8115;p8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86"/>
          <p:cNvGrpSpPr/>
          <p:nvPr/>
        </p:nvGrpSpPr>
        <p:grpSpPr>
          <a:xfrm>
            <a:off x="6232906" y="2273605"/>
            <a:ext cx="272126" cy="358099"/>
            <a:chOff x="-56747275" y="3982600"/>
            <a:chExt cx="241825" cy="318225"/>
          </a:xfrm>
        </p:grpSpPr>
        <p:sp>
          <p:nvSpPr>
            <p:cNvPr id="8120" name="Google Shape;8120;p8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86"/>
          <p:cNvGrpSpPr/>
          <p:nvPr/>
        </p:nvGrpSpPr>
        <p:grpSpPr>
          <a:xfrm>
            <a:off x="4840657" y="3215842"/>
            <a:ext cx="358999" cy="342991"/>
            <a:chOff x="-54812875" y="3596675"/>
            <a:chExt cx="319025" cy="304800"/>
          </a:xfrm>
        </p:grpSpPr>
        <p:sp>
          <p:nvSpPr>
            <p:cNvPr id="8128" name="Google Shape;8128;p8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5" name="Google Shape;8135;p86"/>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6"/>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86"/>
          <p:cNvGrpSpPr/>
          <p:nvPr/>
        </p:nvGrpSpPr>
        <p:grpSpPr>
          <a:xfrm>
            <a:off x="4862826" y="3672326"/>
            <a:ext cx="314662" cy="358099"/>
            <a:chOff x="-54793175" y="3982600"/>
            <a:chExt cx="279625" cy="318225"/>
          </a:xfrm>
        </p:grpSpPr>
        <p:sp>
          <p:nvSpPr>
            <p:cNvPr id="8138" name="Google Shape;8138;p8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6"/>
          <p:cNvGrpSpPr/>
          <p:nvPr/>
        </p:nvGrpSpPr>
        <p:grpSpPr>
          <a:xfrm>
            <a:off x="7074284" y="2731562"/>
            <a:ext cx="314662" cy="358099"/>
            <a:chOff x="-52832000" y="3192625"/>
            <a:chExt cx="279625" cy="318225"/>
          </a:xfrm>
        </p:grpSpPr>
        <p:sp>
          <p:nvSpPr>
            <p:cNvPr id="8146" name="Google Shape;8146;p8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86"/>
          <p:cNvGrpSpPr/>
          <p:nvPr/>
        </p:nvGrpSpPr>
        <p:grpSpPr>
          <a:xfrm>
            <a:off x="5760817" y="2272929"/>
            <a:ext cx="323524" cy="358774"/>
            <a:chOff x="-57162350" y="3982000"/>
            <a:chExt cx="287500" cy="318825"/>
          </a:xfrm>
        </p:grpSpPr>
        <p:sp>
          <p:nvSpPr>
            <p:cNvPr id="8155" name="Google Shape;8155;p8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86"/>
          <p:cNvGrpSpPr/>
          <p:nvPr/>
        </p:nvGrpSpPr>
        <p:grpSpPr>
          <a:xfrm>
            <a:off x="7052130" y="3203436"/>
            <a:ext cx="358971" cy="357198"/>
            <a:chOff x="-52851675" y="3585650"/>
            <a:chExt cx="319000" cy="317425"/>
          </a:xfrm>
        </p:grpSpPr>
        <p:sp>
          <p:nvSpPr>
            <p:cNvPr id="8164" name="Google Shape;8164;p8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6"/>
          <p:cNvGrpSpPr/>
          <p:nvPr/>
        </p:nvGrpSpPr>
        <p:grpSpPr>
          <a:xfrm>
            <a:off x="7074284" y="3665236"/>
            <a:ext cx="314662" cy="358999"/>
            <a:chOff x="-52832000" y="3976300"/>
            <a:chExt cx="279625" cy="319025"/>
          </a:xfrm>
        </p:grpSpPr>
        <p:sp>
          <p:nvSpPr>
            <p:cNvPr id="8171" name="Google Shape;8171;p8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86"/>
          <p:cNvGrpSpPr/>
          <p:nvPr/>
        </p:nvGrpSpPr>
        <p:grpSpPr>
          <a:xfrm>
            <a:off x="6191490" y="4119884"/>
            <a:ext cx="316434" cy="358099"/>
            <a:chOff x="-51633225" y="3198925"/>
            <a:chExt cx="281200" cy="318225"/>
          </a:xfrm>
        </p:grpSpPr>
        <p:sp>
          <p:nvSpPr>
            <p:cNvPr id="8177" name="Google Shape;8177;p8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86"/>
          <p:cNvGrpSpPr/>
          <p:nvPr/>
        </p:nvGrpSpPr>
        <p:grpSpPr>
          <a:xfrm>
            <a:off x="6610314" y="1377806"/>
            <a:ext cx="365188" cy="357226"/>
            <a:chOff x="-56396775" y="3199700"/>
            <a:chExt cx="324525" cy="317450"/>
          </a:xfrm>
        </p:grpSpPr>
        <p:sp>
          <p:nvSpPr>
            <p:cNvPr id="8185" name="Google Shape;8185;p8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86"/>
          <p:cNvGrpSpPr/>
          <p:nvPr/>
        </p:nvGrpSpPr>
        <p:grpSpPr>
          <a:xfrm>
            <a:off x="6613408" y="1843740"/>
            <a:ext cx="358999" cy="335958"/>
            <a:chOff x="-56394425" y="3600600"/>
            <a:chExt cx="319025" cy="298550"/>
          </a:xfrm>
        </p:grpSpPr>
        <p:sp>
          <p:nvSpPr>
            <p:cNvPr id="8192" name="Google Shape;8192;p8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6"/>
          <p:cNvGrpSpPr/>
          <p:nvPr/>
        </p:nvGrpSpPr>
        <p:grpSpPr>
          <a:xfrm>
            <a:off x="6644175" y="2274505"/>
            <a:ext cx="327068" cy="357198"/>
            <a:chOff x="-56379450" y="3983400"/>
            <a:chExt cx="290650" cy="317425"/>
          </a:xfrm>
        </p:grpSpPr>
        <p:sp>
          <p:nvSpPr>
            <p:cNvPr id="8196" name="Google Shape;8196;p8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6"/>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6"/>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6"/>
          <p:cNvGrpSpPr/>
          <p:nvPr/>
        </p:nvGrpSpPr>
        <p:grpSpPr>
          <a:xfrm>
            <a:off x="5307879" y="2738651"/>
            <a:ext cx="316434" cy="358971"/>
            <a:chOff x="-54401725" y="3198925"/>
            <a:chExt cx="281200" cy="319000"/>
          </a:xfrm>
        </p:grpSpPr>
        <p:sp>
          <p:nvSpPr>
            <p:cNvPr id="8205" name="Google Shape;8205;p8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86"/>
          <p:cNvGrpSpPr/>
          <p:nvPr/>
        </p:nvGrpSpPr>
        <p:grpSpPr>
          <a:xfrm>
            <a:off x="5308766" y="3208753"/>
            <a:ext cx="314662" cy="358099"/>
            <a:chOff x="-54401725" y="3590375"/>
            <a:chExt cx="279625" cy="318225"/>
          </a:xfrm>
        </p:grpSpPr>
        <p:sp>
          <p:nvSpPr>
            <p:cNvPr id="8217" name="Google Shape;8217;p8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86"/>
          <p:cNvGrpSpPr/>
          <p:nvPr/>
        </p:nvGrpSpPr>
        <p:grpSpPr>
          <a:xfrm>
            <a:off x="5306557" y="3672326"/>
            <a:ext cx="319079" cy="358099"/>
            <a:chOff x="-54403300" y="3982600"/>
            <a:chExt cx="283550" cy="318225"/>
          </a:xfrm>
        </p:grpSpPr>
        <p:sp>
          <p:nvSpPr>
            <p:cNvPr id="8224" name="Google Shape;8224;p8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6"/>
          <p:cNvGrpSpPr/>
          <p:nvPr/>
        </p:nvGrpSpPr>
        <p:grpSpPr>
          <a:xfrm>
            <a:off x="7493951" y="2733559"/>
            <a:ext cx="356298" cy="356973"/>
            <a:chOff x="-52458650" y="3194400"/>
            <a:chExt cx="316625" cy="317225"/>
          </a:xfrm>
        </p:grpSpPr>
        <p:sp>
          <p:nvSpPr>
            <p:cNvPr id="8230" name="Google Shape;8230;p8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6"/>
          <p:cNvGrpSpPr/>
          <p:nvPr/>
        </p:nvGrpSpPr>
        <p:grpSpPr>
          <a:xfrm>
            <a:off x="4862826" y="2738651"/>
            <a:ext cx="314662" cy="358971"/>
            <a:chOff x="-54793175" y="3198925"/>
            <a:chExt cx="279625" cy="319000"/>
          </a:xfrm>
        </p:grpSpPr>
        <p:sp>
          <p:nvSpPr>
            <p:cNvPr id="8239" name="Google Shape;8239;p8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86"/>
          <p:cNvGrpSpPr/>
          <p:nvPr/>
        </p:nvGrpSpPr>
        <p:grpSpPr>
          <a:xfrm>
            <a:off x="7503249" y="3202536"/>
            <a:ext cx="337703" cy="357845"/>
            <a:chOff x="-52450000" y="3584850"/>
            <a:chExt cx="300100" cy="318000"/>
          </a:xfrm>
        </p:grpSpPr>
        <p:sp>
          <p:nvSpPr>
            <p:cNvPr id="8247" name="Google Shape;8247;p8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86"/>
          <p:cNvGrpSpPr/>
          <p:nvPr/>
        </p:nvGrpSpPr>
        <p:grpSpPr>
          <a:xfrm>
            <a:off x="7514769" y="3667009"/>
            <a:ext cx="314662" cy="357226"/>
            <a:chOff x="-52440550" y="3977875"/>
            <a:chExt cx="279625" cy="317450"/>
          </a:xfrm>
        </p:grpSpPr>
        <p:sp>
          <p:nvSpPr>
            <p:cNvPr id="8255" name="Google Shape;8255;p8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86"/>
          <p:cNvGrpSpPr/>
          <p:nvPr/>
        </p:nvGrpSpPr>
        <p:grpSpPr>
          <a:xfrm>
            <a:off x="6626703" y="4123215"/>
            <a:ext cx="314662" cy="358999"/>
            <a:chOff x="-51623775" y="3584850"/>
            <a:chExt cx="279625" cy="319025"/>
          </a:xfrm>
        </p:grpSpPr>
        <p:sp>
          <p:nvSpPr>
            <p:cNvPr id="8264" name="Google Shape;8264;p8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3" name="Google Shape;8273;p86"/>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274" name="Google Shape;8274;p86"/>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78" name="Shape 8278"/>
        <p:cNvGrpSpPr/>
        <p:nvPr/>
      </p:nvGrpSpPr>
      <p:grpSpPr>
        <a:xfrm>
          <a:off x="0" y="0"/>
          <a:ext cx="0" cy="0"/>
          <a:chOff x="0" y="0"/>
          <a:chExt cx="0" cy="0"/>
        </a:xfrm>
      </p:grpSpPr>
      <p:grpSp>
        <p:nvGrpSpPr>
          <p:cNvPr id="8279" name="Google Shape;8279;p87"/>
          <p:cNvGrpSpPr/>
          <p:nvPr/>
        </p:nvGrpSpPr>
        <p:grpSpPr>
          <a:xfrm>
            <a:off x="866775" y="1386849"/>
            <a:ext cx="276003" cy="357300"/>
            <a:chOff x="-50469125" y="3183175"/>
            <a:chExt cx="233150" cy="301825"/>
          </a:xfrm>
        </p:grpSpPr>
        <p:sp>
          <p:nvSpPr>
            <p:cNvPr id="8280" name="Google Shape;8280;p8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87"/>
          <p:cNvGrpSpPr/>
          <p:nvPr/>
        </p:nvGrpSpPr>
        <p:grpSpPr>
          <a:xfrm>
            <a:off x="826674" y="1822251"/>
            <a:ext cx="356205" cy="355288"/>
            <a:chOff x="-50504575" y="3550975"/>
            <a:chExt cx="300900" cy="300125"/>
          </a:xfrm>
        </p:grpSpPr>
        <p:sp>
          <p:nvSpPr>
            <p:cNvPr id="8284" name="Google Shape;8284;p8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7"/>
          <p:cNvGrpSpPr/>
          <p:nvPr/>
        </p:nvGrpSpPr>
        <p:grpSpPr>
          <a:xfrm>
            <a:off x="826674" y="2260493"/>
            <a:ext cx="356205" cy="354341"/>
            <a:chOff x="-50503000" y="3921175"/>
            <a:chExt cx="300900" cy="299325"/>
          </a:xfrm>
        </p:grpSpPr>
        <p:sp>
          <p:nvSpPr>
            <p:cNvPr id="8289" name="Google Shape;8289;p8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7"/>
          <p:cNvGrpSpPr/>
          <p:nvPr/>
        </p:nvGrpSpPr>
        <p:grpSpPr>
          <a:xfrm>
            <a:off x="3030727" y="1406411"/>
            <a:ext cx="355258" cy="356205"/>
            <a:chOff x="-48630025" y="3199700"/>
            <a:chExt cx="300100" cy="300900"/>
          </a:xfrm>
        </p:grpSpPr>
        <p:sp>
          <p:nvSpPr>
            <p:cNvPr id="8295" name="Google Shape;8295;p8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87"/>
          <p:cNvGrpSpPr/>
          <p:nvPr/>
        </p:nvGrpSpPr>
        <p:grpSpPr>
          <a:xfrm>
            <a:off x="3030727" y="1843707"/>
            <a:ext cx="355258" cy="355258"/>
            <a:chOff x="-48630025" y="3569100"/>
            <a:chExt cx="300100" cy="300100"/>
          </a:xfrm>
        </p:grpSpPr>
        <p:sp>
          <p:nvSpPr>
            <p:cNvPr id="8299" name="Google Shape;8299;p8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87"/>
          <p:cNvGrpSpPr/>
          <p:nvPr/>
        </p:nvGrpSpPr>
        <p:grpSpPr>
          <a:xfrm>
            <a:off x="3031201" y="2281003"/>
            <a:ext cx="354311" cy="353394"/>
            <a:chOff x="-48629225" y="3938500"/>
            <a:chExt cx="299300" cy="298525"/>
          </a:xfrm>
        </p:grpSpPr>
        <p:sp>
          <p:nvSpPr>
            <p:cNvPr id="8310" name="Google Shape;8310;p8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87"/>
          <p:cNvGrpSpPr/>
          <p:nvPr/>
        </p:nvGrpSpPr>
        <p:grpSpPr>
          <a:xfrm>
            <a:off x="1766604" y="2752344"/>
            <a:ext cx="311458" cy="354341"/>
            <a:chOff x="-46762575" y="3200500"/>
            <a:chExt cx="263100" cy="299325"/>
          </a:xfrm>
        </p:grpSpPr>
        <p:sp>
          <p:nvSpPr>
            <p:cNvPr id="8315" name="Google Shape;8315;p8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87"/>
          <p:cNvGrpSpPr/>
          <p:nvPr/>
        </p:nvGrpSpPr>
        <p:grpSpPr>
          <a:xfrm>
            <a:off x="1744689" y="3211066"/>
            <a:ext cx="355288" cy="312375"/>
            <a:chOff x="-46779900" y="3588000"/>
            <a:chExt cx="300125" cy="263875"/>
          </a:xfrm>
        </p:grpSpPr>
        <p:sp>
          <p:nvSpPr>
            <p:cNvPr id="8321" name="Google Shape;8321;p8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87"/>
          <p:cNvGrpSpPr/>
          <p:nvPr/>
        </p:nvGrpSpPr>
        <p:grpSpPr>
          <a:xfrm>
            <a:off x="1745162" y="3625988"/>
            <a:ext cx="354341" cy="353394"/>
            <a:chOff x="-46779100" y="3938500"/>
            <a:chExt cx="299325" cy="298525"/>
          </a:xfrm>
        </p:grpSpPr>
        <p:sp>
          <p:nvSpPr>
            <p:cNvPr id="8326" name="Google Shape;8326;p8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87"/>
          <p:cNvGrpSpPr/>
          <p:nvPr/>
        </p:nvGrpSpPr>
        <p:grpSpPr>
          <a:xfrm>
            <a:off x="3952900" y="2758855"/>
            <a:ext cx="355258" cy="355288"/>
            <a:chOff x="-44924250" y="3206000"/>
            <a:chExt cx="300100" cy="300125"/>
          </a:xfrm>
        </p:grpSpPr>
        <p:sp>
          <p:nvSpPr>
            <p:cNvPr id="8329" name="Google Shape;8329;p8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87"/>
          <p:cNvGrpSpPr/>
          <p:nvPr/>
        </p:nvGrpSpPr>
        <p:grpSpPr>
          <a:xfrm>
            <a:off x="1267386" y="1386849"/>
            <a:ext cx="355258" cy="355258"/>
            <a:chOff x="-50134375" y="3183175"/>
            <a:chExt cx="300100" cy="300100"/>
          </a:xfrm>
        </p:grpSpPr>
        <p:sp>
          <p:nvSpPr>
            <p:cNvPr id="8335" name="Google Shape;8335;p8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7"/>
          <p:cNvGrpSpPr/>
          <p:nvPr/>
        </p:nvGrpSpPr>
        <p:grpSpPr>
          <a:xfrm>
            <a:off x="1267386" y="1822251"/>
            <a:ext cx="355258" cy="355288"/>
            <a:chOff x="-50134375" y="3550975"/>
            <a:chExt cx="300100" cy="300125"/>
          </a:xfrm>
        </p:grpSpPr>
        <p:sp>
          <p:nvSpPr>
            <p:cNvPr id="8346" name="Google Shape;8346;p8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87"/>
          <p:cNvGrpSpPr/>
          <p:nvPr/>
        </p:nvGrpSpPr>
        <p:grpSpPr>
          <a:xfrm>
            <a:off x="1267386" y="2259783"/>
            <a:ext cx="355258" cy="355051"/>
            <a:chOff x="-50134375" y="3920575"/>
            <a:chExt cx="300100" cy="299925"/>
          </a:xfrm>
        </p:grpSpPr>
        <p:sp>
          <p:nvSpPr>
            <p:cNvPr id="8349" name="Google Shape;8349;p8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87"/>
          <p:cNvGrpSpPr/>
          <p:nvPr/>
        </p:nvGrpSpPr>
        <p:grpSpPr>
          <a:xfrm>
            <a:off x="3478110" y="1407358"/>
            <a:ext cx="357123" cy="355258"/>
            <a:chOff x="-48262200" y="3200500"/>
            <a:chExt cx="301675" cy="300100"/>
          </a:xfrm>
        </p:grpSpPr>
        <p:sp>
          <p:nvSpPr>
            <p:cNvPr id="8353" name="Google Shape;8353;p8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87"/>
          <p:cNvGrpSpPr/>
          <p:nvPr/>
        </p:nvGrpSpPr>
        <p:grpSpPr>
          <a:xfrm>
            <a:off x="3507483" y="1844447"/>
            <a:ext cx="298377" cy="354519"/>
            <a:chOff x="-48233050" y="3569725"/>
            <a:chExt cx="252050" cy="299475"/>
          </a:xfrm>
        </p:grpSpPr>
        <p:sp>
          <p:nvSpPr>
            <p:cNvPr id="8363" name="Google Shape;8363;p8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87"/>
          <p:cNvGrpSpPr/>
          <p:nvPr/>
        </p:nvGrpSpPr>
        <p:grpSpPr>
          <a:xfrm>
            <a:off x="3531248" y="2278191"/>
            <a:ext cx="250847" cy="358070"/>
            <a:chOff x="-48216525" y="3936125"/>
            <a:chExt cx="211900" cy="302475"/>
          </a:xfrm>
        </p:grpSpPr>
        <p:sp>
          <p:nvSpPr>
            <p:cNvPr id="8367" name="Google Shape;8367;p8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87"/>
          <p:cNvGrpSpPr/>
          <p:nvPr/>
        </p:nvGrpSpPr>
        <p:grpSpPr>
          <a:xfrm>
            <a:off x="2186966" y="2753261"/>
            <a:ext cx="355258" cy="355288"/>
            <a:chOff x="-46410500" y="3201275"/>
            <a:chExt cx="300100" cy="300125"/>
          </a:xfrm>
        </p:grpSpPr>
        <p:sp>
          <p:nvSpPr>
            <p:cNvPr id="8372" name="Google Shape;8372;p8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87"/>
          <p:cNvGrpSpPr/>
          <p:nvPr/>
        </p:nvGrpSpPr>
        <p:grpSpPr>
          <a:xfrm>
            <a:off x="2186966" y="3188692"/>
            <a:ext cx="355258" cy="356205"/>
            <a:chOff x="-46409700" y="3569100"/>
            <a:chExt cx="300100" cy="300900"/>
          </a:xfrm>
        </p:grpSpPr>
        <p:sp>
          <p:nvSpPr>
            <p:cNvPr id="8378" name="Google Shape;8378;p8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87"/>
          <p:cNvGrpSpPr/>
          <p:nvPr/>
        </p:nvGrpSpPr>
        <p:grpSpPr>
          <a:xfrm>
            <a:off x="2174847" y="3624124"/>
            <a:ext cx="379497" cy="358070"/>
            <a:chOff x="-46422300" y="3936925"/>
            <a:chExt cx="320575" cy="302475"/>
          </a:xfrm>
        </p:grpSpPr>
        <p:sp>
          <p:nvSpPr>
            <p:cNvPr id="8384" name="Google Shape;8384;p8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7"/>
          <p:cNvGrpSpPr/>
          <p:nvPr/>
        </p:nvGrpSpPr>
        <p:grpSpPr>
          <a:xfrm>
            <a:off x="3952426" y="3178452"/>
            <a:ext cx="356205" cy="355258"/>
            <a:chOff x="-44914800" y="3560450"/>
            <a:chExt cx="300900" cy="300100"/>
          </a:xfrm>
        </p:grpSpPr>
        <p:sp>
          <p:nvSpPr>
            <p:cNvPr id="8387" name="Google Shape;8387;p8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87"/>
          <p:cNvGrpSpPr/>
          <p:nvPr/>
        </p:nvGrpSpPr>
        <p:grpSpPr>
          <a:xfrm>
            <a:off x="1707478" y="1387086"/>
            <a:ext cx="354311" cy="354104"/>
            <a:chOff x="-49764975" y="3183375"/>
            <a:chExt cx="299300" cy="299125"/>
          </a:xfrm>
        </p:grpSpPr>
        <p:sp>
          <p:nvSpPr>
            <p:cNvPr id="8393" name="Google Shape;8393;p8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87"/>
          <p:cNvGrpSpPr/>
          <p:nvPr/>
        </p:nvGrpSpPr>
        <p:grpSpPr>
          <a:xfrm>
            <a:off x="1707478" y="1822547"/>
            <a:ext cx="354311" cy="355909"/>
            <a:chOff x="-49764975" y="3551225"/>
            <a:chExt cx="299300" cy="300650"/>
          </a:xfrm>
        </p:grpSpPr>
        <p:sp>
          <p:nvSpPr>
            <p:cNvPr id="8403" name="Google Shape;8403;p8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87"/>
          <p:cNvGrpSpPr/>
          <p:nvPr/>
        </p:nvGrpSpPr>
        <p:grpSpPr>
          <a:xfrm>
            <a:off x="1705140" y="2259310"/>
            <a:ext cx="358987" cy="355525"/>
            <a:chOff x="-49766550" y="3920175"/>
            <a:chExt cx="303250" cy="300325"/>
          </a:xfrm>
        </p:grpSpPr>
        <p:sp>
          <p:nvSpPr>
            <p:cNvPr id="8415" name="Google Shape;8415;p8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87"/>
          <p:cNvGrpSpPr/>
          <p:nvPr/>
        </p:nvGrpSpPr>
        <p:grpSpPr>
          <a:xfrm>
            <a:off x="3920671" y="1407358"/>
            <a:ext cx="357123" cy="354341"/>
            <a:chOff x="-47892800" y="3200500"/>
            <a:chExt cx="301675" cy="299325"/>
          </a:xfrm>
        </p:grpSpPr>
        <p:sp>
          <p:nvSpPr>
            <p:cNvPr id="8420" name="Google Shape;8420;p8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87"/>
          <p:cNvGrpSpPr/>
          <p:nvPr/>
        </p:nvGrpSpPr>
        <p:grpSpPr>
          <a:xfrm>
            <a:off x="3984537" y="1843707"/>
            <a:ext cx="229391" cy="355258"/>
            <a:chOff x="-47839250" y="3569100"/>
            <a:chExt cx="193775" cy="300100"/>
          </a:xfrm>
        </p:grpSpPr>
        <p:sp>
          <p:nvSpPr>
            <p:cNvPr id="8427" name="Google Shape;8427;p8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7"/>
          <p:cNvGrpSpPr/>
          <p:nvPr/>
        </p:nvGrpSpPr>
        <p:grpSpPr>
          <a:xfrm>
            <a:off x="3921603" y="2280056"/>
            <a:ext cx="355258" cy="356205"/>
            <a:chOff x="-47892800" y="3937700"/>
            <a:chExt cx="300100" cy="300900"/>
          </a:xfrm>
        </p:grpSpPr>
        <p:sp>
          <p:nvSpPr>
            <p:cNvPr id="8434" name="Google Shape;8434;p8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87"/>
          <p:cNvGrpSpPr/>
          <p:nvPr/>
        </p:nvGrpSpPr>
        <p:grpSpPr>
          <a:xfrm>
            <a:off x="2626898" y="2773770"/>
            <a:ext cx="355258" cy="311458"/>
            <a:chOff x="-46042675" y="3218600"/>
            <a:chExt cx="300100" cy="263100"/>
          </a:xfrm>
        </p:grpSpPr>
        <p:sp>
          <p:nvSpPr>
            <p:cNvPr id="8443" name="Google Shape;8443;p8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87"/>
          <p:cNvGrpSpPr/>
          <p:nvPr/>
        </p:nvGrpSpPr>
        <p:grpSpPr>
          <a:xfrm>
            <a:off x="2626898" y="3188219"/>
            <a:ext cx="355258" cy="323118"/>
            <a:chOff x="-46042675" y="3568700"/>
            <a:chExt cx="300100" cy="272950"/>
          </a:xfrm>
        </p:grpSpPr>
        <p:sp>
          <p:nvSpPr>
            <p:cNvPr id="8450" name="Google Shape;8450;p8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7"/>
          <p:cNvGrpSpPr/>
          <p:nvPr/>
        </p:nvGrpSpPr>
        <p:grpSpPr>
          <a:xfrm>
            <a:off x="2668849" y="3625189"/>
            <a:ext cx="271357" cy="356057"/>
            <a:chOff x="-46007225" y="3937825"/>
            <a:chExt cx="229225" cy="300775"/>
          </a:xfrm>
        </p:grpSpPr>
        <p:sp>
          <p:nvSpPr>
            <p:cNvPr id="8455" name="Google Shape;8455;p8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87"/>
          <p:cNvGrpSpPr/>
          <p:nvPr/>
        </p:nvGrpSpPr>
        <p:grpSpPr>
          <a:xfrm>
            <a:off x="3974341" y="3615275"/>
            <a:ext cx="312375" cy="357596"/>
            <a:chOff x="-44895900" y="3929450"/>
            <a:chExt cx="263875" cy="302075"/>
          </a:xfrm>
        </p:grpSpPr>
        <p:sp>
          <p:nvSpPr>
            <p:cNvPr id="8466" name="Google Shape;8466;p8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87"/>
          <p:cNvGrpSpPr/>
          <p:nvPr/>
        </p:nvGrpSpPr>
        <p:grpSpPr>
          <a:xfrm>
            <a:off x="2148160" y="1398036"/>
            <a:ext cx="356205" cy="332885"/>
            <a:chOff x="-49397175" y="3192625"/>
            <a:chExt cx="300900" cy="281200"/>
          </a:xfrm>
        </p:grpSpPr>
        <p:sp>
          <p:nvSpPr>
            <p:cNvPr id="8473" name="Google Shape;8473;p8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87"/>
          <p:cNvGrpSpPr/>
          <p:nvPr/>
        </p:nvGrpSpPr>
        <p:grpSpPr>
          <a:xfrm>
            <a:off x="2174263" y="1822251"/>
            <a:ext cx="304000" cy="356205"/>
            <a:chOff x="-49375900" y="3550975"/>
            <a:chExt cx="256800" cy="300900"/>
          </a:xfrm>
        </p:grpSpPr>
        <p:sp>
          <p:nvSpPr>
            <p:cNvPr id="8481" name="Google Shape;8481;p8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7"/>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87"/>
          <p:cNvGrpSpPr/>
          <p:nvPr/>
        </p:nvGrpSpPr>
        <p:grpSpPr>
          <a:xfrm>
            <a:off x="2169616" y="2259546"/>
            <a:ext cx="313293" cy="356205"/>
            <a:chOff x="-49378250" y="3920375"/>
            <a:chExt cx="264650" cy="300900"/>
          </a:xfrm>
        </p:grpSpPr>
        <p:sp>
          <p:nvSpPr>
            <p:cNvPr id="8493" name="Google Shape;8493;p8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87"/>
          <p:cNvGrpSpPr/>
          <p:nvPr/>
        </p:nvGrpSpPr>
        <p:grpSpPr>
          <a:xfrm>
            <a:off x="888604" y="2752344"/>
            <a:ext cx="312375" cy="357123"/>
            <a:chOff x="-47505300" y="3200500"/>
            <a:chExt cx="263875" cy="301675"/>
          </a:xfrm>
        </p:grpSpPr>
        <p:sp>
          <p:nvSpPr>
            <p:cNvPr id="8501" name="Google Shape;8501;p8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7"/>
          <p:cNvGrpSpPr/>
          <p:nvPr/>
        </p:nvGrpSpPr>
        <p:grpSpPr>
          <a:xfrm>
            <a:off x="866704" y="3188692"/>
            <a:ext cx="356176" cy="355051"/>
            <a:chOff x="-47524975" y="3569100"/>
            <a:chExt cx="300875" cy="299925"/>
          </a:xfrm>
        </p:grpSpPr>
        <p:sp>
          <p:nvSpPr>
            <p:cNvPr id="8515" name="Google Shape;8515;p8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87"/>
          <p:cNvGrpSpPr/>
          <p:nvPr/>
        </p:nvGrpSpPr>
        <p:grpSpPr>
          <a:xfrm>
            <a:off x="867162" y="3667954"/>
            <a:ext cx="355258" cy="270410"/>
            <a:chOff x="-47523400" y="3973950"/>
            <a:chExt cx="300100" cy="228425"/>
          </a:xfrm>
        </p:grpSpPr>
        <p:sp>
          <p:nvSpPr>
            <p:cNvPr id="8521" name="Google Shape;8521;p8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87"/>
          <p:cNvGrpSpPr/>
          <p:nvPr/>
        </p:nvGrpSpPr>
        <p:grpSpPr>
          <a:xfrm>
            <a:off x="3072283" y="2750953"/>
            <a:ext cx="354341" cy="357596"/>
            <a:chOff x="-45673275" y="3199325"/>
            <a:chExt cx="299325" cy="302075"/>
          </a:xfrm>
        </p:grpSpPr>
        <p:sp>
          <p:nvSpPr>
            <p:cNvPr id="8527" name="Google Shape;8527;p8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87"/>
          <p:cNvGrpSpPr/>
          <p:nvPr/>
        </p:nvGrpSpPr>
        <p:grpSpPr>
          <a:xfrm>
            <a:off x="3071351" y="3209202"/>
            <a:ext cx="356205" cy="314240"/>
            <a:chOff x="-45674075" y="3586425"/>
            <a:chExt cx="300900" cy="265450"/>
          </a:xfrm>
        </p:grpSpPr>
        <p:sp>
          <p:nvSpPr>
            <p:cNvPr id="8531" name="Google Shape;8531;p8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87"/>
          <p:cNvGrpSpPr/>
          <p:nvPr/>
        </p:nvGrpSpPr>
        <p:grpSpPr>
          <a:xfrm>
            <a:off x="3072283" y="3625041"/>
            <a:ext cx="354341" cy="356205"/>
            <a:chOff x="-45673275" y="3937700"/>
            <a:chExt cx="299325" cy="300900"/>
          </a:xfrm>
        </p:grpSpPr>
        <p:sp>
          <p:nvSpPr>
            <p:cNvPr id="8534" name="Google Shape;8534;p8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87"/>
          <p:cNvGrpSpPr/>
          <p:nvPr/>
        </p:nvGrpSpPr>
        <p:grpSpPr>
          <a:xfrm>
            <a:off x="2186449" y="4117825"/>
            <a:ext cx="356205" cy="356205"/>
            <a:chOff x="-44512325" y="3176075"/>
            <a:chExt cx="300900" cy="300900"/>
          </a:xfrm>
        </p:grpSpPr>
        <p:sp>
          <p:nvSpPr>
            <p:cNvPr id="8541" name="Google Shape;8541;p8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87"/>
          <p:cNvGrpSpPr/>
          <p:nvPr/>
        </p:nvGrpSpPr>
        <p:grpSpPr>
          <a:xfrm>
            <a:off x="2589789" y="1386849"/>
            <a:ext cx="354341" cy="354341"/>
            <a:chOff x="-49027775" y="3183175"/>
            <a:chExt cx="299325" cy="299325"/>
          </a:xfrm>
        </p:grpSpPr>
        <p:sp>
          <p:nvSpPr>
            <p:cNvPr id="8545" name="Google Shape;8545;p8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87"/>
          <p:cNvGrpSpPr/>
          <p:nvPr/>
        </p:nvGrpSpPr>
        <p:grpSpPr>
          <a:xfrm>
            <a:off x="2589330" y="1822251"/>
            <a:ext cx="355258" cy="357152"/>
            <a:chOff x="-49027775" y="3550975"/>
            <a:chExt cx="300100" cy="301700"/>
          </a:xfrm>
        </p:grpSpPr>
        <p:sp>
          <p:nvSpPr>
            <p:cNvPr id="8550" name="Google Shape;8550;p8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87"/>
          <p:cNvGrpSpPr/>
          <p:nvPr/>
        </p:nvGrpSpPr>
        <p:grpSpPr>
          <a:xfrm>
            <a:off x="2587406" y="2259310"/>
            <a:ext cx="359106" cy="355525"/>
            <a:chOff x="-49031025" y="3920175"/>
            <a:chExt cx="303350" cy="300325"/>
          </a:xfrm>
        </p:grpSpPr>
        <p:sp>
          <p:nvSpPr>
            <p:cNvPr id="8561" name="Google Shape;8561;p8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87"/>
          <p:cNvGrpSpPr/>
          <p:nvPr/>
        </p:nvGrpSpPr>
        <p:grpSpPr>
          <a:xfrm>
            <a:off x="1303511" y="2752344"/>
            <a:ext cx="356176" cy="354341"/>
            <a:chOff x="-47155575" y="3200500"/>
            <a:chExt cx="300875" cy="299325"/>
          </a:xfrm>
        </p:grpSpPr>
        <p:sp>
          <p:nvSpPr>
            <p:cNvPr id="8568" name="Google Shape;8568;p8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87"/>
          <p:cNvGrpSpPr/>
          <p:nvPr/>
        </p:nvGrpSpPr>
        <p:grpSpPr>
          <a:xfrm>
            <a:off x="1303970" y="3188692"/>
            <a:ext cx="355258" cy="355258"/>
            <a:chOff x="-47154800" y="3569100"/>
            <a:chExt cx="300100" cy="300100"/>
          </a:xfrm>
        </p:grpSpPr>
        <p:sp>
          <p:nvSpPr>
            <p:cNvPr id="8575" name="Google Shape;8575;p8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87"/>
          <p:cNvGrpSpPr/>
          <p:nvPr/>
        </p:nvGrpSpPr>
        <p:grpSpPr>
          <a:xfrm>
            <a:off x="1304443" y="3626905"/>
            <a:ext cx="354311" cy="353423"/>
            <a:chOff x="-47154000" y="3939275"/>
            <a:chExt cx="299300" cy="298550"/>
          </a:xfrm>
        </p:grpSpPr>
        <p:sp>
          <p:nvSpPr>
            <p:cNvPr id="8582" name="Google Shape;8582;p8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87"/>
          <p:cNvGrpSpPr/>
          <p:nvPr/>
        </p:nvGrpSpPr>
        <p:grpSpPr>
          <a:xfrm>
            <a:off x="3529733" y="2752344"/>
            <a:ext cx="312375" cy="354341"/>
            <a:chOff x="-45286550" y="3200500"/>
            <a:chExt cx="263875" cy="299325"/>
          </a:xfrm>
        </p:grpSpPr>
        <p:sp>
          <p:nvSpPr>
            <p:cNvPr id="8587" name="Google Shape;8587;p8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87"/>
          <p:cNvGrpSpPr/>
          <p:nvPr/>
        </p:nvGrpSpPr>
        <p:grpSpPr>
          <a:xfrm>
            <a:off x="3529733" y="3189639"/>
            <a:ext cx="312375" cy="354311"/>
            <a:chOff x="-45286550" y="3569900"/>
            <a:chExt cx="263875" cy="299300"/>
          </a:xfrm>
        </p:grpSpPr>
        <p:sp>
          <p:nvSpPr>
            <p:cNvPr id="8591" name="Google Shape;8591;p8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87"/>
          <p:cNvGrpSpPr/>
          <p:nvPr/>
        </p:nvGrpSpPr>
        <p:grpSpPr>
          <a:xfrm>
            <a:off x="3540920" y="3625988"/>
            <a:ext cx="290001" cy="355258"/>
            <a:chOff x="-45277900" y="3938500"/>
            <a:chExt cx="244975" cy="300100"/>
          </a:xfrm>
        </p:grpSpPr>
        <p:sp>
          <p:nvSpPr>
            <p:cNvPr id="8598" name="Google Shape;8598;p8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87"/>
          <p:cNvGrpSpPr/>
          <p:nvPr/>
        </p:nvGrpSpPr>
        <p:grpSpPr>
          <a:xfrm>
            <a:off x="2626869" y="4095090"/>
            <a:ext cx="355258" cy="355258"/>
            <a:chOff x="-44502875" y="3576975"/>
            <a:chExt cx="300100" cy="300100"/>
          </a:xfrm>
        </p:grpSpPr>
        <p:sp>
          <p:nvSpPr>
            <p:cNvPr id="8603" name="Google Shape;8603;p8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87"/>
          <p:cNvGrpSpPr/>
          <p:nvPr/>
        </p:nvGrpSpPr>
        <p:grpSpPr>
          <a:xfrm>
            <a:off x="4835456" y="1828361"/>
            <a:ext cx="356196" cy="354670"/>
            <a:chOff x="-13946200" y="3647075"/>
            <a:chExt cx="353650" cy="352100"/>
          </a:xfrm>
        </p:grpSpPr>
        <p:sp>
          <p:nvSpPr>
            <p:cNvPr id="8607" name="Google Shape;8607;p8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87"/>
          <p:cNvGrpSpPr/>
          <p:nvPr/>
        </p:nvGrpSpPr>
        <p:grpSpPr>
          <a:xfrm>
            <a:off x="6618849" y="1387844"/>
            <a:ext cx="357002" cy="354267"/>
            <a:chOff x="-12163025" y="3214275"/>
            <a:chExt cx="354450" cy="351700"/>
          </a:xfrm>
        </p:grpSpPr>
        <p:sp>
          <p:nvSpPr>
            <p:cNvPr id="8614" name="Google Shape;8614;p8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7"/>
          <p:cNvGrpSpPr/>
          <p:nvPr/>
        </p:nvGrpSpPr>
        <p:grpSpPr>
          <a:xfrm>
            <a:off x="6619629" y="1827581"/>
            <a:ext cx="355441" cy="356232"/>
            <a:chOff x="-12160675" y="3647875"/>
            <a:chExt cx="352900" cy="353650"/>
          </a:xfrm>
        </p:grpSpPr>
        <p:sp>
          <p:nvSpPr>
            <p:cNvPr id="8618" name="Google Shape;8618;p8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7"/>
          <p:cNvGrpSpPr/>
          <p:nvPr/>
        </p:nvGrpSpPr>
        <p:grpSpPr>
          <a:xfrm>
            <a:off x="6630345" y="2272036"/>
            <a:ext cx="354635" cy="356232"/>
            <a:chOff x="-12160675" y="4081850"/>
            <a:chExt cx="352100" cy="353650"/>
          </a:xfrm>
        </p:grpSpPr>
        <p:sp>
          <p:nvSpPr>
            <p:cNvPr id="8626" name="Google Shape;8626;p8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87"/>
          <p:cNvGrpSpPr/>
          <p:nvPr/>
        </p:nvGrpSpPr>
        <p:grpSpPr>
          <a:xfrm>
            <a:off x="4835311" y="2746480"/>
            <a:ext cx="355416" cy="355652"/>
            <a:chOff x="-10391650" y="3180600"/>
            <a:chExt cx="352875" cy="353075"/>
          </a:xfrm>
        </p:grpSpPr>
        <p:sp>
          <p:nvSpPr>
            <p:cNvPr id="8633" name="Google Shape;8633;p8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87"/>
          <p:cNvGrpSpPr/>
          <p:nvPr/>
        </p:nvGrpSpPr>
        <p:grpSpPr>
          <a:xfrm>
            <a:off x="4835310" y="3223278"/>
            <a:ext cx="354635" cy="353890"/>
            <a:chOff x="-10390875" y="3616350"/>
            <a:chExt cx="352100" cy="351325"/>
          </a:xfrm>
        </p:grpSpPr>
        <p:sp>
          <p:nvSpPr>
            <p:cNvPr id="8640" name="Google Shape;8640;p8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87"/>
          <p:cNvGrpSpPr/>
          <p:nvPr/>
        </p:nvGrpSpPr>
        <p:grpSpPr>
          <a:xfrm>
            <a:off x="7502285" y="2747943"/>
            <a:ext cx="312585" cy="354670"/>
            <a:chOff x="-10370400" y="4049550"/>
            <a:chExt cx="310350" cy="352100"/>
          </a:xfrm>
        </p:grpSpPr>
        <p:sp>
          <p:nvSpPr>
            <p:cNvPr id="8644" name="Google Shape;8644;p8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87"/>
          <p:cNvGrpSpPr/>
          <p:nvPr/>
        </p:nvGrpSpPr>
        <p:grpSpPr>
          <a:xfrm>
            <a:off x="6606541" y="2746884"/>
            <a:ext cx="379236" cy="354847"/>
            <a:chOff x="-8674650" y="3210975"/>
            <a:chExt cx="376525" cy="352275"/>
          </a:xfrm>
        </p:grpSpPr>
        <p:sp>
          <p:nvSpPr>
            <p:cNvPr id="8650" name="Google Shape;8650;p8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87"/>
          <p:cNvGrpSpPr/>
          <p:nvPr/>
        </p:nvGrpSpPr>
        <p:grpSpPr>
          <a:xfrm>
            <a:off x="5278038" y="1828361"/>
            <a:ext cx="356221" cy="354670"/>
            <a:chOff x="-13512225" y="3647075"/>
            <a:chExt cx="353675" cy="352100"/>
          </a:xfrm>
        </p:grpSpPr>
        <p:sp>
          <p:nvSpPr>
            <p:cNvPr id="8657" name="Google Shape;8657;p8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87"/>
          <p:cNvGrpSpPr/>
          <p:nvPr/>
        </p:nvGrpSpPr>
        <p:grpSpPr>
          <a:xfrm>
            <a:off x="5288351" y="2272427"/>
            <a:ext cx="356221" cy="355451"/>
            <a:chOff x="-13512225" y="4080275"/>
            <a:chExt cx="353675" cy="352875"/>
          </a:xfrm>
        </p:grpSpPr>
        <p:sp>
          <p:nvSpPr>
            <p:cNvPr id="8668" name="Google Shape;8668;p8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7"/>
          <p:cNvGrpSpPr/>
          <p:nvPr/>
        </p:nvGrpSpPr>
        <p:grpSpPr>
          <a:xfrm>
            <a:off x="7061431" y="1419788"/>
            <a:ext cx="356196" cy="290379"/>
            <a:chOff x="-11728250" y="3245400"/>
            <a:chExt cx="353650" cy="288275"/>
          </a:xfrm>
        </p:grpSpPr>
        <p:sp>
          <p:nvSpPr>
            <p:cNvPr id="8680" name="Google Shape;8680;p8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87"/>
          <p:cNvGrpSpPr/>
          <p:nvPr/>
        </p:nvGrpSpPr>
        <p:grpSpPr>
          <a:xfrm>
            <a:off x="7093939" y="2272427"/>
            <a:ext cx="311804" cy="355451"/>
            <a:chOff x="-11703850" y="4081850"/>
            <a:chExt cx="309575" cy="352875"/>
          </a:xfrm>
        </p:grpSpPr>
        <p:sp>
          <p:nvSpPr>
            <p:cNvPr id="8686" name="Google Shape;8686;p8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87"/>
          <p:cNvGrpSpPr/>
          <p:nvPr/>
        </p:nvGrpSpPr>
        <p:grpSpPr>
          <a:xfrm>
            <a:off x="5282595" y="2746580"/>
            <a:ext cx="357002" cy="355451"/>
            <a:chOff x="-9958475" y="3180025"/>
            <a:chExt cx="354450" cy="352875"/>
          </a:xfrm>
        </p:grpSpPr>
        <p:sp>
          <p:nvSpPr>
            <p:cNvPr id="8695" name="Google Shape;8695;p8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87"/>
          <p:cNvGrpSpPr/>
          <p:nvPr/>
        </p:nvGrpSpPr>
        <p:grpSpPr>
          <a:xfrm>
            <a:off x="5291722" y="3222561"/>
            <a:ext cx="337966" cy="355325"/>
            <a:chOff x="-9949025" y="3615575"/>
            <a:chExt cx="335550" cy="352750"/>
          </a:xfrm>
        </p:grpSpPr>
        <p:sp>
          <p:nvSpPr>
            <p:cNvPr id="8699" name="Google Shape;8699;p8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87"/>
          <p:cNvGrpSpPr/>
          <p:nvPr/>
        </p:nvGrpSpPr>
        <p:grpSpPr>
          <a:xfrm>
            <a:off x="7926568" y="2746067"/>
            <a:ext cx="360175" cy="358423"/>
            <a:chOff x="-9961625" y="4048175"/>
            <a:chExt cx="357600" cy="355825"/>
          </a:xfrm>
        </p:grpSpPr>
        <p:sp>
          <p:nvSpPr>
            <p:cNvPr id="8703" name="Google Shape;8703;p8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87"/>
          <p:cNvGrpSpPr/>
          <p:nvPr/>
        </p:nvGrpSpPr>
        <p:grpSpPr>
          <a:xfrm>
            <a:off x="6613289" y="3221579"/>
            <a:ext cx="364959" cy="357289"/>
            <a:chOff x="-8680950" y="3624225"/>
            <a:chExt cx="362350" cy="354700"/>
          </a:xfrm>
        </p:grpSpPr>
        <p:sp>
          <p:nvSpPr>
            <p:cNvPr id="8710" name="Google Shape;8710;p8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87"/>
          <p:cNvGrpSpPr/>
          <p:nvPr/>
        </p:nvGrpSpPr>
        <p:grpSpPr>
          <a:xfrm>
            <a:off x="5749533" y="1387239"/>
            <a:ext cx="313365" cy="355476"/>
            <a:chOff x="-13056975" y="3212300"/>
            <a:chExt cx="311125" cy="352900"/>
          </a:xfrm>
        </p:grpSpPr>
        <p:sp>
          <p:nvSpPr>
            <p:cNvPr id="8717" name="Google Shape;8717;p8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87"/>
          <p:cNvGrpSpPr/>
          <p:nvPr/>
        </p:nvGrpSpPr>
        <p:grpSpPr>
          <a:xfrm>
            <a:off x="5726921" y="1828034"/>
            <a:ext cx="358588" cy="355325"/>
            <a:chOff x="-13077450" y="3647075"/>
            <a:chExt cx="356025" cy="352750"/>
          </a:xfrm>
        </p:grpSpPr>
        <p:sp>
          <p:nvSpPr>
            <p:cNvPr id="8722" name="Google Shape;8722;p8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87"/>
          <p:cNvGrpSpPr/>
          <p:nvPr/>
        </p:nvGrpSpPr>
        <p:grpSpPr>
          <a:xfrm>
            <a:off x="5738027" y="2271633"/>
            <a:ext cx="357002" cy="357037"/>
            <a:chOff x="-13079025" y="4079475"/>
            <a:chExt cx="354450" cy="354450"/>
          </a:xfrm>
        </p:grpSpPr>
        <p:sp>
          <p:nvSpPr>
            <p:cNvPr id="8726" name="Google Shape;8726;p8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87"/>
          <p:cNvGrpSpPr/>
          <p:nvPr/>
        </p:nvGrpSpPr>
        <p:grpSpPr>
          <a:xfrm>
            <a:off x="7511094" y="1387642"/>
            <a:ext cx="356221" cy="354670"/>
            <a:chOff x="-11292700" y="3213875"/>
            <a:chExt cx="353675" cy="352100"/>
          </a:xfrm>
        </p:grpSpPr>
        <p:sp>
          <p:nvSpPr>
            <p:cNvPr id="8731" name="Google Shape;8731;p8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87"/>
          <p:cNvGrpSpPr/>
          <p:nvPr/>
        </p:nvGrpSpPr>
        <p:grpSpPr>
          <a:xfrm>
            <a:off x="7505152" y="1827581"/>
            <a:ext cx="368106" cy="356232"/>
            <a:chOff x="-11299000" y="3647875"/>
            <a:chExt cx="365475" cy="353650"/>
          </a:xfrm>
        </p:grpSpPr>
        <p:sp>
          <p:nvSpPr>
            <p:cNvPr id="8739" name="Google Shape;8739;p8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7"/>
          <p:cNvGrpSpPr/>
          <p:nvPr/>
        </p:nvGrpSpPr>
        <p:grpSpPr>
          <a:xfrm>
            <a:off x="7520614" y="2283532"/>
            <a:ext cx="357808" cy="333240"/>
            <a:chOff x="-11295075" y="4092875"/>
            <a:chExt cx="355250" cy="330825"/>
          </a:xfrm>
        </p:grpSpPr>
        <p:sp>
          <p:nvSpPr>
            <p:cNvPr id="8746" name="Google Shape;8746;p8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87"/>
          <p:cNvGrpSpPr/>
          <p:nvPr/>
        </p:nvGrpSpPr>
        <p:grpSpPr>
          <a:xfrm>
            <a:off x="5746214" y="2746580"/>
            <a:ext cx="312585" cy="355451"/>
            <a:chOff x="-9500075" y="3180800"/>
            <a:chExt cx="310350" cy="352875"/>
          </a:xfrm>
        </p:grpSpPr>
        <p:sp>
          <p:nvSpPr>
            <p:cNvPr id="8752" name="Google Shape;8752;p8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87"/>
          <p:cNvGrpSpPr/>
          <p:nvPr/>
        </p:nvGrpSpPr>
        <p:grpSpPr>
          <a:xfrm>
            <a:off x="5724005" y="3222095"/>
            <a:ext cx="356221" cy="356257"/>
            <a:chOff x="-9523700" y="3614000"/>
            <a:chExt cx="353675" cy="353675"/>
          </a:xfrm>
        </p:grpSpPr>
        <p:sp>
          <p:nvSpPr>
            <p:cNvPr id="8762" name="Google Shape;8762;p8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87"/>
          <p:cNvGrpSpPr/>
          <p:nvPr/>
        </p:nvGrpSpPr>
        <p:grpSpPr>
          <a:xfrm>
            <a:off x="7508956" y="3244737"/>
            <a:ext cx="356221" cy="354670"/>
            <a:chOff x="-9523700" y="4049550"/>
            <a:chExt cx="353675" cy="352100"/>
          </a:xfrm>
        </p:grpSpPr>
        <p:sp>
          <p:nvSpPr>
            <p:cNvPr id="8772" name="Google Shape;8772;p8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87"/>
          <p:cNvGrpSpPr/>
          <p:nvPr/>
        </p:nvGrpSpPr>
        <p:grpSpPr>
          <a:xfrm>
            <a:off x="7065071" y="3244710"/>
            <a:ext cx="357002" cy="311029"/>
            <a:chOff x="-8209150" y="3659675"/>
            <a:chExt cx="354450" cy="308775"/>
          </a:xfrm>
        </p:grpSpPr>
        <p:sp>
          <p:nvSpPr>
            <p:cNvPr id="8780" name="Google Shape;8780;p8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87"/>
          <p:cNvGrpSpPr/>
          <p:nvPr/>
        </p:nvGrpSpPr>
        <p:grpSpPr>
          <a:xfrm>
            <a:off x="6178632" y="2273623"/>
            <a:ext cx="356221" cy="353059"/>
            <a:chOff x="-12643475" y="4081850"/>
            <a:chExt cx="353675" cy="350500"/>
          </a:xfrm>
        </p:grpSpPr>
        <p:sp>
          <p:nvSpPr>
            <p:cNvPr id="8787" name="Google Shape;8787;p8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87"/>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87"/>
          <p:cNvGrpSpPr/>
          <p:nvPr/>
        </p:nvGrpSpPr>
        <p:grpSpPr>
          <a:xfrm>
            <a:off x="7961232" y="2283532"/>
            <a:ext cx="356221" cy="333240"/>
            <a:chOff x="-10858725" y="4092875"/>
            <a:chExt cx="353675" cy="330825"/>
          </a:xfrm>
        </p:grpSpPr>
        <p:sp>
          <p:nvSpPr>
            <p:cNvPr id="8793" name="Google Shape;8793;p8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87"/>
          <p:cNvGrpSpPr/>
          <p:nvPr/>
        </p:nvGrpSpPr>
        <p:grpSpPr>
          <a:xfrm>
            <a:off x="6219755" y="3222498"/>
            <a:ext cx="252278" cy="355451"/>
            <a:chOff x="-9039300" y="3614000"/>
            <a:chExt cx="250475" cy="352875"/>
          </a:xfrm>
        </p:grpSpPr>
        <p:sp>
          <p:nvSpPr>
            <p:cNvPr id="8800" name="Google Shape;8800;p8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7"/>
          <p:cNvGrpSpPr/>
          <p:nvPr/>
        </p:nvGrpSpPr>
        <p:grpSpPr>
          <a:xfrm>
            <a:off x="7951721" y="3244737"/>
            <a:ext cx="354635" cy="354670"/>
            <a:chOff x="-9088150" y="4049550"/>
            <a:chExt cx="352100" cy="352100"/>
          </a:xfrm>
        </p:grpSpPr>
        <p:sp>
          <p:nvSpPr>
            <p:cNvPr id="8803" name="Google Shape;8803;p8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87"/>
          <p:cNvGrpSpPr/>
          <p:nvPr/>
        </p:nvGrpSpPr>
        <p:grpSpPr>
          <a:xfrm>
            <a:off x="7086085" y="2746970"/>
            <a:ext cx="315757" cy="354670"/>
            <a:chOff x="-8191825" y="3174500"/>
            <a:chExt cx="313500" cy="352100"/>
          </a:xfrm>
        </p:grpSpPr>
        <p:sp>
          <p:nvSpPr>
            <p:cNvPr id="8810" name="Google Shape;8810;p8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87"/>
          <p:cNvGrpSpPr/>
          <p:nvPr/>
        </p:nvGrpSpPr>
        <p:grpSpPr>
          <a:xfrm>
            <a:off x="4835443" y="1387491"/>
            <a:ext cx="356221" cy="354973"/>
            <a:chOff x="-13947000" y="3212800"/>
            <a:chExt cx="353675" cy="352400"/>
          </a:xfrm>
        </p:grpSpPr>
        <p:sp>
          <p:nvSpPr>
            <p:cNvPr id="8814" name="Google Shape;8814;p8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87"/>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7" name="Google Shape;8817;p87"/>
          <p:cNvGrpSpPr/>
          <p:nvPr/>
        </p:nvGrpSpPr>
        <p:grpSpPr>
          <a:xfrm>
            <a:off x="5278038" y="1386849"/>
            <a:ext cx="356221" cy="356257"/>
            <a:chOff x="-13512225" y="3211525"/>
            <a:chExt cx="353675" cy="353675"/>
          </a:xfrm>
        </p:grpSpPr>
        <p:sp>
          <p:nvSpPr>
            <p:cNvPr id="8818" name="Google Shape;8818;p8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87"/>
          <p:cNvGrpSpPr/>
          <p:nvPr/>
        </p:nvGrpSpPr>
        <p:grpSpPr>
          <a:xfrm>
            <a:off x="6168320" y="1387239"/>
            <a:ext cx="356221" cy="355476"/>
            <a:chOff x="-12643475" y="3212300"/>
            <a:chExt cx="353675" cy="352900"/>
          </a:xfrm>
        </p:grpSpPr>
        <p:sp>
          <p:nvSpPr>
            <p:cNvPr id="8824" name="Google Shape;8824;p8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7"/>
          <p:cNvGrpSpPr/>
          <p:nvPr/>
        </p:nvGrpSpPr>
        <p:grpSpPr>
          <a:xfrm>
            <a:off x="6168320" y="1839013"/>
            <a:ext cx="356221" cy="333366"/>
            <a:chOff x="-12643475" y="3657325"/>
            <a:chExt cx="353675" cy="330950"/>
          </a:xfrm>
        </p:grpSpPr>
        <p:sp>
          <p:nvSpPr>
            <p:cNvPr id="8834" name="Google Shape;8834;p8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87"/>
          <p:cNvGrpSpPr/>
          <p:nvPr/>
        </p:nvGrpSpPr>
        <p:grpSpPr>
          <a:xfrm>
            <a:off x="7951322" y="1387642"/>
            <a:ext cx="355416" cy="354670"/>
            <a:chOff x="-10857925" y="3213875"/>
            <a:chExt cx="352875" cy="352100"/>
          </a:xfrm>
        </p:grpSpPr>
        <p:sp>
          <p:nvSpPr>
            <p:cNvPr id="8841" name="Google Shape;8841;p8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87"/>
          <p:cNvGrpSpPr/>
          <p:nvPr/>
        </p:nvGrpSpPr>
        <p:grpSpPr>
          <a:xfrm>
            <a:off x="6168237" y="2747071"/>
            <a:ext cx="356096" cy="354469"/>
            <a:chOff x="-9089725" y="3180200"/>
            <a:chExt cx="353550" cy="351900"/>
          </a:xfrm>
        </p:grpSpPr>
        <p:sp>
          <p:nvSpPr>
            <p:cNvPr id="8852" name="Google Shape;8852;p8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87"/>
          <p:cNvGrpSpPr/>
          <p:nvPr/>
        </p:nvGrpSpPr>
        <p:grpSpPr>
          <a:xfrm>
            <a:off x="7060235" y="1826875"/>
            <a:ext cx="358588" cy="357642"/>
            <a:chOff x="7083760" y="1971660"/>
            <a:chExt cx="358588" cy="357642"/>
          </a:xfrm>
        </p:grpSpPr>
        <p:sp>
          <p:nvSpPr>
            <p:cNvPr id="8855" name="Google Shape;8855;p8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7" name="Google Shape;8867;p8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868" name="Google Shape;8868;p8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72" name="Shape 8872"/>
        <p:cNvGrpSpPr/>
        <p:nvPr/>
      </p:nvGrpSpPr>
      <p:grpSpPr>
        <a:xfrm>
          <a:off x="0" y="0"/>
          <a:ext cx="0" cy="0"/>
          <a:chOff x="0" y="0"/>
          <a:chExt cx="0" cy="0"/>
        </a:xfrm>
      </p:grpSpPr>
      <p:sp>
        <p:nvSpPr>
          <p:cNvPr id="8873" name="Google Shape;8873;p88"/>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4" name="Google Shape;8874;p88"/>
          <p:cNvGrpSpPr/>
          <p:nvPr/>
        </p:nvGrpSpPr>
        <p:grpSpPr>
          <a:xfrm>
            <a:off x="719610" y="2243507"/>
            <a:ext cx="452798" cy="449473"/>
            <a:chOff x="-21322300" y="3693325"/>
            <a:chExt cx="306400" cy="304150"/>
          </a:xfrm>
        </p:grpSpPr>
        <p:sp>
          <p:nvSpPr>
            <p:cNvPr id="8875" name="Google Shape;8875;p8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8"/>
          <p:cNvGrpSpPr/>
          <p:nvPr/>
        </p:nvGrpSpPr>
        <p:grpSpPr>
          <a:xfrm>
            <a:off x="719019" y="2810244"/>
            <a:ext cx="453980" cy="422540"/>
            <a:chOff x="-21322300" y="4077125"/>
            <a:chExt cx="307200" cy="285925"/>
          </a:xfrm>
        </p:grpSpPr>
        <p:sp>
          <p:nvSpPr>
            <p:cNvPr id="8880" name="Google Shape;8880;p8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8"/>
          <p:cNvGrpSpPr/>
          <p:nvPr/>
        </p:nvGrpSpPr>
        <p:grpSpPr>
          <a:xfrm>
            <a:off x="3496195" y="1689128"/>
            <a:ext cx="451653" cy="450212"/>
            <a:chOff x="-19394200" y="3333800"/>
            <a:chExt cx="305625" cy="304650"/>
          </a:xfrm>
        </p:grpSpPr>
        <p:sp>
          <p:nvSpPr>
            <p:cNvPr id="8893" name="Google Shape;8893;p8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88"/>
          <p:cNvGrpSpPr/>
          <p:nvPr/>
        </p:nvGrpSpPr>
        <p:grpSpPr>
          <a:xfrm>
            <a:off x="3495032" y="2243580"/>
            <a:ext cx="453980" cy="449325"/>
            <a:chOff x="-19396575" y="3708500"/>
            <a:chExt cx="307200" cy="304050"/>
          </a:xfrm>
        </p:grpSpPr>
        <p:sp>
          <p:nvSpPr>
            <p:cNvPr id="8903" name="Google Shape;8903;p8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88"/>
          <p:cNvGrpSpPr/>
          <p:nvPr/>
        </p:nvGrpSpPr>
        <p:grpSpPr>
          <a:xfrm>
            <a:off x="3489212" y="2796461"/>
            <a:ext cx="465618" cy="450101"/>
            <a:chOff x="-19394200" y="4084200"/>
            <a:chExt cx="315075" cy="304575"/>
          </a:xfrm>
        </p:grpSpPr>
        <p:sp>
          <p:nvSpPr>
            <p:cNvPr id="8907" name="Google Shape;8907;p8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88"/>
          <p:cNvGrpSpPr/>
          <p:nvPr/>
        </p:nvGrpSpPr>
        <p:grpSpPr>
          <a:xfrm>
            <a:off x="6294923" y="1689001"/>
            <a:ext cx="400447" cy="450470"/>
            <a:chOff x="-17526750" y="3309200"/>
            <a:chExt cx="270975" cy="304825"/>
          </a:xfrm>
        </p:grpSpPr>
        <p:sp>
          <p:nvSpPr>
            <p:cNvPr id="8914" name="Google Shape;8914;p8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88"/>
          <p:cNvGrpSpPr/>
          <p:nvPr/>
        </p:nvGrpSpPr>
        <p:grpSpPr>
          <a:xfrm>
            <a:off x="6271075" y="2244173"/>
            <a:ext cx="448143" cy="448143"/>
            <a:chOff x="-17542500" y="3684100"/>
            <a:chExt cx="303250" cy="303250"/>
          </a:xfrm>
        </p:grpSpPr>
        <p:sp>
          <p:nvSpPr>
            <p:cNvPr id="8920" name="Google Shape;8920;p8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88"/>
          <p:cNvGrpSpPr/>
          <p:nvPr/>
        </p:nvGrpSpPr>
        <p:grpSpPr>
          <a:xfrm>
            <a:off x="6270484" y="2810817"/>
            <a:ext cx="449325" cy="421395"/>
            <a:chOff x="-17542500" y="4068450"/>
            <a:chExt cx="304050" cy="285150"/>
          </a:xfrm>
        </p:grpSpPr>
        <p:sp>
          <p:nvSpPr>
            <p:cNvPr id="8928" name="Google Shape;8928;p8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8"/>
          <p:cNvGrpSpPr/>
          <p:nvPr/>
        </p:nvGrpSpPr>
        <p:grpSpPr>
          <a:xfrm>
            <a:off x="3500906" y="3342211"/>
            <a:ext cx="343404" cy="449325"/>
            <a:chOff x="-15652200" y="3335975"/>
            <a:chExt cx="232375" cy="304050"/>
          </a:xfrm>
        </p:grpSpPr>
        <p:sp>
          <p:nvSpPr>
            <p:cNvPr id="8935" name="Google Shape;8935;p8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88"/>
          <p:cNvGrpSpPr/>
          <p:nvPr/>
        </p:nvGrpSpPr>
        <p:grpSpPr>
          <a:xfrm>
            <a:off x="1274819" y="2243729"/>
            <a:ext cx="449325" cy="449030"/>
            <a:chOff x="-20945825" y="3692175"/>
            <a:chExt cx="304050" cy="303850"/>
          </a:xfrm>
        </p:grpSpPr>
        <p:sp>
          <p:nvSpPr>
            <p:cNvPr id="8945" name="Google Shape;8945;p8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88"/>
          <p:cNvGrpSpPr/>
          <p:nvPr/>
        </p:nvGrpSpPr>
        <p:grpSpPr>
          <a:xfrm>
            <a:off x="4081644" y="1689848"/>
            <a:ext cx="372516" cy="448771"/>
            <a:chOff x="-18994100" y="3334775"/>
            <a:chExt cx="252075" cy="303675"/>
          </a:xfrm>
        </p:grpSpPr>
        <p:sp>
          <p:nvSpPr>
            <p:cNvPr id="8950" name="Google Shape;8950;p8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88"/>
          <p:cNvGrpSpPr/>
          <p:nvPr/>
        </p:nvGrpSpPr>
        <p:grpSpPr>
          <a:xfrm>
            <a:off x="4096200" y="2244743"/>
            <a:ext cx="343404" cy="446998"/>
            <a:chOff x="-18983850" y="3710075"/>
            <a:chExt cx="232375" cy="302475"/>
          </a:xfrm>
        </p:grpSpPr>
        <p:sp>
          <p:nvSpPr>
            <p:cNvPr id="8955" name="Google Shape;8955;p8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88"/>
          <p:cNvGrpSpPr/>
          <p:nvPr/>
        </p:nvGrpSpPr>
        <p:grpSpPr>
          <a:xfrm>
            <a:off x="1274247" y="1689573"/>
            <a:ext cx="450470" cy="449325"/>
            <a:chOff x="-20946600" y="3317850"/>
            <a:chExt cx="304825" cy="304050"/>
          </a:xfrm>
        </p:grpSpPr>
        <p:sp>
          <p:nvSpPr>
            <p:cNvPr id="8960" name="Google Shape;8960;p8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88"/>
          <p:cNvGrpSpPr/>
          <p:nvPr/>
        </p:nvGrpSpPr>
        <p:grpSpPr>
          <a:xfrm>
            <a:off x="1300422" y="2797442"/>
            <a:ext cx="398119" cy="448143"/>
            <a:chOff x="-20930075" y="4066100"/>
            <a:chExt cx="269400" cy="303250"/>
          </a:xfrm>
        </p:grpSpPr>
        <p:sp>
          <p:nvSpPr>
            <p:cNvPr id="8964" name="Google Shape;8964;p8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88"/>
          <p:cNvGrpSpPr/>
          <p:nvPr/>
        </p:nvGrpSpPr>
        <p:grpSpPr>
          <a:xfrm>
            <a:off x="4042667" y="2797422"/>
            <a:ext cx="450470" cy="448180"/>
            <a:chOff x="-19020075" y="4084200"/>
            <a:chExt cx="304825" cy="303275"/>
          </a:xfrm>
        </p:grpSpPr>
        <p:sp>
          <p:nvSpPr>
            <p:cNvPr id="8967" name="Google Shape;8967;p8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8"/>
          <p:cNvGrpSpPr/>
          <p:nvPr/>
        </p:nvGrpSpPr>
        <p:grpSpPr>
          <a:xfrm>
            <a:off x="6859931" y="1689001"/>
            <a:ext cx="396937" cy="450470"/>
            <a:chOff x="-17149475" y="3309200"/>
            <a:chExt cx="268600" cy="304825"/>
          </a:xfrm>
        </p:grpSpPr>
        <p:sp>
          <p:nvSpPr>
            <p:cNvPr id="8977" name="Google Shape;8977;p8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88"/>
          <p:cNvGrpSpPr/>
          <p:nvPr/>
        </p:nvGrpSpPr>
        <p:grpSpPr>
          <a:xfrm>
            <a:off x="6833737" y="2258120"/>
            <a:ext cx="449325" cy="420249"/>
            <a:chOff x="-17168375" y="3692750"/>
            <a:chExt cx="304050" cy="284375"/>
          </a:xfrm>
        </p:grpSpPr>
        <p:sp>
          <p:nvSpPr>
            <p:cNvPr id="8980" name="Google Shape;8980;p8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88"/>
          <p:cNvGrpSpPr/>
          <p:nvPr/>
        </p:nvGrpSpPr>
        <p:grpSpPr>
          <a:xfrm>
            <a:off x="6830246" y="2796852"/>
            <a:ext cx="456308" cy="449325"/>
            <a:chOff x="-17170750" y="4058800"/>
            <a:chExt cx="308775" cy="304050"/>
          </a:xfrm>
        </p:grpSpPr>
        <p:sp>
          <p:nvSpPr>
            <p:cNvPr id="8988" name="Google Shape;8988;p8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88"/>
          <p:cNvGrpSpPr/>
          <p:nvPr/>
        </p:nvGrpSpPr>
        <p:grpSpPr>
          <a:xfrm>
            <a:off x="5692143" y="3343358"/>
            <a:ext cx="450470" cy="446998"/>
            <a:chOff x="-15688425" y="3707725"/>
            <a:chExt cx="304825" cy="302475"/>
          </a:xfrm>
        </p:grpSpPr>
        <p:sp>
          <p:nvSpPr>
            <p:cNvPr id="9006" name="Google Shape;9006;p8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88"/>
          <p:cNvGrpSpPr/>
          <p:nvPr/>
        </p:nvGrpSpPr>
        <p:grpSpPr>
          <a:xfrm>
            <a:off x="1836300" y="1690441"/>
            <a:ext cx="451653" cy="447589"/>
            <a:chOff x="-20572500" y="3319025"/>
            <a:chExt cx="305625" cy="302875"/>
          </a:xfrm>
        </p:grpSpPr>
        <p:sp>
          <p:nvSpPr>
            <p:cNvPr id="9013" name="Google Shape;9013;p8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8"/>
          <p:cNvGrpSpPr/>
          <p:nvPr/>
        </p:nvGrpSpPr>
        <p:grpSpPr>
          <a:xfrm>
            <a:off x="1837463" y="2305410"/>
            <a:ext cx="449325" cy="325670"/>
            <a:chOff x="-20571700" y="3722875"/>
            <a:chExt cx="304050" cy="220375"/>
          </a:xfrm>
        </p:grpSpPr>
        <p:sp>
          <p:nvSpPr>
            <p:cNvPr id="9016" name="Google Shape;9016;p8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8"/>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88"/>
          <p:cNvGrpSpPr/>
          <p:nvPr/>
        </p:nvGrpSpPr>
        <p:grpSpPr>
          <a:xfrm>
            <a:off x="1836891" y="2796278"/>
            <a:ext cx="450470" cy="450470"/>
            <a:chOff x="-20571700" y="4066875"/>
            <a:chExt cx="304825" cy="304825"/>
          </a:xfrm>
        </p:grpSpPr>
        <p:sp>
          <p:nvSpPr>
            <p:cNvPr id="9024" name="Google Shape;9024;p8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8"/>
          <p:cNvGrpSpPr/>
          <p:nvPr/>
        </p:nvGrpSpPr>
        <p:grpSpPr>
          <a:xfrm>
            <a:off x="4603593" y="1688259"/>
            <a:ext cx="453980" cy="451948"/>
            <a:chOff x="-18645175" y="3334200"/>
            <a:chExt cx="307200" cy="305825"/>
          </a:xfrm>
        </p:grpSpPr>
        <p:sp>
          <p:nvSpPr>
            <p:cNvPr id="9031" name="Google Shape;9031;p8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88"/>
          <p:cNvGrpSpPr/>
          <p:nvPr/>
        </p:nvGrpSpPr>
        <p:grpSpPr>
          <a:xfrm>
            <a:off x="4604184" y="2242989"/>
            <a:ext cx="452798" cy="450507"/>
            <a:chOff x="-18645175" y="3708500"/>
            <a:chExt cx="306400" cy="304850"/>
          </a:xfrm>
        </p:grpSpPr>
        <p:sp>
          <p:nvSpPr>
            <p:cNvPr id="9037" name="Google Shape;9037;p8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88"/>
          <p:cNvGrpSpPr/>
          <p:nvPr/>
        </p:nvGrpSpPr>
        <p:grpSpPr>
          <a:xfrm>
            <a:off x="4601857" y="2795630"/>
            <a:ext cx="457453" cy="451763"/>
            <a:chOff x="-18647525" y="4082625"/>
            <a:chExt cx="309550" cy="305700"/>
          </a:xfrm>
        </p:grpSpPr>
        <p:sp>
          <p:nvSpPr>
            <p:cNvPr id="9045" name="Google Shape;9045;p8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88"/>
          <p:cNvGrpSpPr/>
          <p:nvPr/>
        </p:nvGrpSpPr>
        <p:grpSpPr>
          <a:xfrm>
            <a:off x="7412241" y="1689592"/>
            <a:ext cx="395755" cy="449288"/>
            <a:chOff x="-16775350" y="3309200"/>
            <a:chExt cx="267800" cy="304025"/>
          </a:xfrm>
        </p:grpSpPr>
        <p:sp>
          <p:nvSpPr>
            <p:cNvPr id="9050" name="Google Shape;9050;p8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8"/>
          <p:cNvGrpSpPr/>
          <p:nvPr/>
        </p:nvGrpSpPr>
        <p:grpSpPr>
          <a:xfrm>
            <a:off x="7412241" y="2241827"/>
            <a:ext cx="395755" cy="452835"/>
            <a:chOff x="-16775350" y="3683300"/>
            <a:chExt cx="267800" cy="306425"/>
          </a:xfrm>
        </p:grpSpPr>
        <p:sp>
          <p:nvSpPr>
            <p:cNvPr id="9054" name="Google Shape;9054;p8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88"/>
          <p:cNvGrpSpPr/>
          <p:nvPr/>
        </p:nvGrpSpPr>
        <p:grpSpPr>
          <a:xfrm>
            <a:off x="7384292" y="2796870"/>
            <a:ext cx="451653" cy="449288"/>
            <a:chOff x="-16794250" y="4058225"/>
            <a:chExt cx="305625" cy="304025"/>
          </a:xfrm>
        </p:grpSpPr>
        <p:sp>
          <p:nvSpPr>
            <p:cNvPr id="9058" name="Google Shape;9058;p8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7" name="Google Shape;9067;p88"/>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8" name="Google Shape;9068;p88"/>
          <p:cNvGrpSpPr/>
          <p:nvPr/>
        </p:nvGrpSpPr>
        <p:grpSpPr>
          <a:xfrm>
            <a:off x="2385709" y="1689573"/>
            <a:ext cx="457453" cy="449325"/>
            <a:chOff x="-20199150" y="3317850"/>
            <a:chExt cx="309550" cy="304050"/>
          </a:xfrm>
        </p:grpSpPr>
        <p:sp>
          <p:nvSpPr>
            <p:cNvPr id="9069" name="Google Shape;9069;p8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88"/>
          <p:cNvGrpSpPr/>
          <p:nvPr/>
        </p:nvGrpSpPr>
        <p:grpSpPr>
          <a:xfrm>
            <a:off x="2388036" y="2242861"/>
            <a:ext cx="452798" cy="450766"/>
            <a:chOff x="-20199150" y="3693150"/>
            <a:chExt cx="306400" cy="305025"/>
          </a:xfrm>
        </p:grpSpPr>
        <p:sp>
          <p:nvSpPr>
            <p:cNvPr id="9077" name="Google Shape;9077;p8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88"/>
          <p:cNvGrpSpPr/>
          <p:nvPr/>
        </p:nvGrpSpPr>
        <p:grpSpPr>
          <a:xfrm>
            <a:off x="2388609" y="2795687"/>
            <a:ext cx="451653" cy="451653"/>
            <a:chOff x="-20197575" y="4066875"/>
            <a:chExt cx="305625" cy="305625"/>
          </a:xfrm>
        </p:grpSpPr>
        <p:sp>
          <p:nvSpPr>
            <p:cNvPr id="9084" name="Google Shape;9084;p8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88"/>
          <p:cNvGrpSpPr/>
          <p:nvPr/>
        </p:nvGrpSpPr>
        <p:grpSpPr>
          <a:xfrm>
            <a:off x="5170827" y="1687520"/>
            <a:ext cx="449325" cy="453426"/>
            <a:chOff x="-18271050" y="3333200"/>
            <a:chExt cx="304050" cy="306825"/>
          </a:xfrm>
        </p:grpSpPr>
        <p:sp>
          <p:nvSpPr>
            <p:cNvPr id="9093" name="Google Shape;9093;p8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88"/>
          <p:cNvGrpSpPr/>
          <p:nvPr/>
        </p:nvGrpSpPr>
        <p:grpSpPr>
          <a:xfrm>
            <a:off x="5171399" y="2244171"/>
            <a:ext cx="448180" cy="448143"/>
            <a:chOff x="-18270275" y="3710875"/>
            <a:chExt cx="303275" cy="303250"/>
          </a:xfrm>
        </p:grpSpPr>
        <p:sp>
          <p:nvSpPr>
            <p:cNvPr id="9099" name="Google Shape;9099;p8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88"/>
          <p:cNvGrpSpPr/>
          <p:nvPr/>
        </p:nvGrpSpPr>
        <p:grpSpPr>
          <a:xfrm>
            <a:off x="5224951" y="2797422"/>
            <a:ext cx="341076" cy="448180"/>
            <a:chOff x="-18234025" y="4084200"/>
            <a:chExt cx="230800" cy="303275"/>
          </a:xfrm>
        </p:grpSpPr>
        <p:sp>
          <p:nvSpPr>
            <p:cNvPr id="9106" name="Google Shape;9106;p8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88"/>
          <p:cNvGrpSpPr/>
          <p:nvPr/>
        </p:nvGrpSpPr>
        <p:grpSpPr>
          <a:xfrm>
            <a:off x="2337506" y="3341641"/>
            <a:ext cx="449325" cy="450470"/>
            <a:chOff x="-16419350" y="3308400"/>
            <a:chExt cx="304050" cy="304825"/>
          </a:xfrm>
        </p:grpSpPr>
        <p:sp>
          <p:nvSpPr>
            <p:cNvPr id="9110" name="Google Shape;9110;p8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88"/>
          <p:cNvGrpSpPr/>
          <p:nvPr/>
        </p:nvGrpSpPr>
        <p:grpSpPr>
          <a:xfrm>
            <a:off x="4609062" y="3340423"/>
            <a:ext cx="395755" cy="452872"/>
            <a:chOff x="-16401225" y="3683275"/>
            <a:chExt cx="267800" cy="306450"/>
          </a:xfrm>
        </p:grpSpPr>
        <p:sp>
          <p:nvSpPr>
            <p:cNvPr id="9118" name="Google Shape;9118;p8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8"/>
          <p:cNvGrpSpPr/>
          <p:nvPr/>
        </p:nvGrpSpPr>
        <p:grpSpPr>
          <a:xfrm>
            <a:off x="7974511" y="2797062"/>
            <a:ext cx="450470" cy="448180"/>
            <a:chOff x="-16419350" y="4058200"/>
            <a:chExt cx="304825" cy="303275"/>
          </a:xfrm>
        </p:grpSpPr>
        <p:sp>
          <p:nvSpPr>
            <p:cNvPr id="9126" name="Google Shape;9126;p8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88"/>
          <p:cNvGrpSpPr/>
          <p:nvPr/>
        </p:nvGrpSpPr>
        <p:grpSpPr>
          <a:xfrm>
            <a:off x="4001398" y="3343080"/>
            <a:ext cx="450507" cy="447589"/>
            <a:chOff x="-15296200" y="3326900"/>
            <a:chExt cx="304850" cy="302875"/>
          </a:xfrm>
        </p:grpSpPr>
        <p:sp>
          <p:nvSpPr>
            <p:cNvPr id="9134" name="Google Shape;9134;p8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8"/>
          <p:cNvGrpSpPr/>
          <p:nvPr/>
        </p:nvGrpSpPr>
        <p:grpSpPr>
          <a:xfrm>
            <a:off x="2917051" y="1706881"/>
            <a:ext cx="486566" cy="414708"/>
            <a:chOff x="-19835275" y="3330250"/>
            <a:chExt cx="329250" cy="280625"/>
          </a:xfrm>
        </p:grpSpPr>
        <p:sp>
          <p:nvSpPr>
            <p:cNvPr id="9140" name="Google Shape;9140;p8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88"/>
          <p:cNvGrpSpPr/>
          <p:nvPr/>
        </p:nvGrpSpPr>
        <p:grpSpPr>
          <a:xfrm>
            <a:off x="2935080" y="2243470"/>
            <a:ext cx="450507" cy="449547"/>
            <a:chOff x="-19822675" y="3692750"/>
            <a:chExt cx="304850" cy="304200"/>
          </a:xfrm>
        </p:grpSpPr>
        <p:sp>
          <p:nvSpPr>
            <p:cNvPr id="9144" name="Google Shape;9144;p8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88"/>
          <p:cNvGrpSpPr/>
          <p:nvPr/>
        </p:nvGrpSpPr>
        <p:grpSpPr>
          <a:xfrm>
            <a:off x="2935672" y="2796278"/>
            <a:ext cx="449325" cy="450470"/>
            <a:chOff x="-19822675" y="4066875"/>
            <a:chExt cx="304050" cy="304825"/>
          </a:xfrm>
        </p:grpSpPr>
        <p:sp>
          <p:nvSpPr>
            <p:cNvPr id="9150" name="Google Shape;9150;p8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88"/>
          <p:cNvGrpSpPr/>
          <p:nvPr/>
        </p:nvGrpSpPr>
        <p:grpSpPr>
          <a:xfrm>
            <a:off x="5744740" y="1689571"/>
            <a:ext cx="399302" cy="449325"/>
            <a:chOff x="-17878825" y="3334400"/>
            <a:chExt cx="270200" cy="304050"/>
          </a:xfrm>
        </p:grpSpPr>
        <p:sp>
          <p:nvSpPr>
            <p:cNvPr id="9157" name="Google Shape;9157;p8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88"/>
          <p:cNvGrpSpPr/>
          <p:nvPr/>
        </p:nvGrpSpPr>
        <p:grpSpPr>
          <a:xfrm>
            <a:off x="5718565" y="2242416"/>
            <a:ext cx="451653" cy="451653"/>
            <a:chOff x="-17896150" y="3709300"/>
            <a:chExt cx="305625" cy="305625"/>
          </a:xfrm>
        </p:grpSpPr>
        <p:sp>
          <p:nvSpPr>
            <p:cNvPr id="9165" name="Google Shape;9165;p8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88"/>
          <p:cNvGrpSpPr/>
          <p:nvPr/>
        </p:nvGrpSpPr>
        <p:grpSpPr>
          <a:xfrm>
            <a:off x="5746495" y="2795686"/>
            <a:ext cx="395792" cy="451653"/>
            <a:chOff x="-17878025" y="4082625"/>
            <a:chExt cx="267825" cy="305625"/>
          </a:xfrm>
        </p:grpSpPr>
        <p:sp>
          <p:nvSpPr>
            <p:cNvPr id="9170" name="Google Shape;9170;p8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88"/>
          <p:cNvGrpSpPr/>
          <p:nvPr/>
        </p:nvGrpSpPr>
        <p:grpSpPr>
          <a:xfrm>
            <a:off x="2890388" y="3355015"/>
            <a:ext cx="450507" cy="423722"/>
            <a:chOff x="-16044450" y="3317850"/>
            <a:chExt cx="304850" cy="286725"/>
          </a:xfrm>
        </p:grpSpPr>
        <p:sp>
          <p:nvSpPr>
            <p:cNvPr id="9178" name="Google Shape;9178;p8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2" name="Google Shape;9182;p88"/>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3" name="Google Shape;9183;p88"/>
          <p:cNvGrpSpPr/>
          <p:nvPr/>
        </p:nvGrpSpPr>
        <p:grpSpPr>
          <a:xfrm>
            <a:off x="8012905" y="2243724"/>
            <a:ext cx="373662" cy="449030"/>
            <a:chOff x="-16018450" y="4058400"/>
            <a:chExt cx="252850" cy="303850"/>
          </a:xfrm>
        </p:grpSpPr>
        <p:sp>
          <p:nvSpPr>
            <p:cNvPr id="9184" name="Google Shape;9184;p8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8" name="Google Shape;9188;p88"/>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93" name="Shape 9193"/>
        <p:cNvGrpSpPr/>
        <p:nvPr/>
      </p:nvGrpSpPr>
      <p:grpSpPr>
        <a:xfrm>
          <a:off x="0" y="0"/>
          <a:ext cx="0" cy="0"/>
          <a:chOff x="0" y="0"/>
          <a:chExt cx="0" cy="0"/>
        </a:xfrm>
      </p:grpSpPr>
      <p:grpSp>
        <p:nvGrpSpPr>
          <p:cNvPr id="9194" name="Google Shape;9194;p89"/>
          <p:cNvGrpSpPr/>
          <p:nvPr/>
        </p:nvGrpSpPr>
        <p:grpSpPr>
          <a:xfrm>
            <a:off x="829817" y="1689241"/>
            <a:ext cx="442337" cy="419623"/>
            <a:chOff x="-6696925" y="3272575"/>
            <a:chExt cx="307200" cy="291425"/>
          </a:xfrm>
        </p:grpSpPr>
        <p:sp>
          <p:nvSpPr>
            <p:cNvPr id="9195" name="Google Shape;9195;p8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89"/>
          <p:cNvGrpSpPr/>
          <p:nvPr/>
        </p:nvGrpSpPr>
        <p:grpSpPr>
          <a:xfrm>
            <a:off x="829799" y="2204636"/>
            <a:ext cx="442373" cy="420775"/>
            <a:chOff x="-6690625" y="3631325"/>
            <a:chExt cx="307225" cy="292225"/>
          </a:xfrm>
        </p:grpSpPr>
        <p:sp>
          <p:nvSpPr>
            <p:cNvPr id="9198" name="Google Shape;9198;p8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9"/>
          <p:cNvGrpSpPr/>
          <p:nvPr/>
        </p:nvGrpSpPr>
        <p:grpSpPr>
          <a:xfrm>
            <a:off x="851921" y="2756972"/>
            <a:ext cx="421927" cy="419371"/>
            <a:chOff x="-6689825" y="3992050"/>
            <a:chExt cx="293025" cy="291250"/>
          </a:xfrm>
        </p:grpSpPr>
        <p:sp>
          <p:nvSpPr>
            <p:cNvPr id="9204" name="Google Shape;9204;p8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6" name="Google Shape;9216;p89"/>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7" name="Google Shape;9217;p89"/>
          <p:cNvGrpSpPr/>
          <p:nvPr/>
        </p:nvGrpSpPr>
        <p:grpSpPr>
          <a:xfrm>
            <a:off x="3535232" y="2205192"/>
            <a:ext cx="423043" cy="419659"/>
            <a:chOff x="-4837325" y="3612425"/>
            <a:chExt cx="293800" cy="291450"/>
          </a:xfrm>
        </p:grpSpPr>
        <p:sp>
          <p:nvSpPr>
            <p:cNvPr id="9218" name="Google Shape;9218;p8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89"/>
          <p:cNvGrpSpPr/>
          <p:nvPr/>
        </p:nvGrpSpPr>
        <p:grpSpPr>
          <a:xfrm>
            <a:off x="3548265" y="2756826"/>
            <a:ext cx="420775" cy="419659"/>
            <a:chOff x="-4837325" y="3971575"/>
            <a:chExt cx="292225" cy="291450"/>
          </a:xfrm>
        </p:grpSpPr>
        <p:sp>
          <p:nvSpPr>
            <p:cNvPr id="9222" name="Google Shape;9222;p8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89"/>
          <p:cNvGrpSpPr/>
          <p:nvPr/>
        </p:nvGrpSpPr>
        <p:grpSpPr>
          <a:xfrm>
            <a:off x="6240279" y="1714185"/>
            <a:ext cx="430998" cy="369730"/>
            <a:chOff x="-3037625" y="3254850"/>
            <a:chExt cx="299325" cy="256775"/>
          </a:xfrm>
        </p:grpSpPr>
        <p:sp>
          <p:nvSpPr>
            <p:cNvPr id="9229" name="Google Shape;9229;p8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9"/>
          <p:cNvGrpSpPr/>
          <p:nvPr/>
        </p:nvGrpSpPr>
        <p:grpSpPr>
          <a:xfrm>
            <a:off x="6244239" y="2204615"/>
            <a:ext cx="423079" cy="420811"/>
            <a:chOff x="-3031325" y="3597450"/>
            <a:chExt cx="293825" cy="292250"/>
          </a:xfrm>
        </p:grpSpPr>
        <p:sp>
          <p:nvSpPr>
            <p:cNvPr id="9234" name="Google Shape;9234;p8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89"/>
          <p:cNvGrpSpPr/>
          <p:nvPr/>
        </p:nvGrpSpPr>
        <p:grpSpPr>
          <a:xfrm>
            <a:off x="6256714" y="2781214"/>
            <a:ext cx="421927" cy="370882"/>
            <a:chOff x="-3030525" y="3973150"/>
            <a:chExt cx="293025" cy="257575"/>
          </a:xfrm>
        </p:grpSpPr>
        <p:sp>
          <p:nvSpPr>
            <p:cNvPr id="9239" name="Google Shape;9239;p8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9"/>
          <p:cNvGrpSpPr/>
          <p:nvPr/>
        </p:nvGrpSpPr>
        <p:grpSpPr>
          <a:xfrm>
            <a:off x="1358307" y="3369426"/>
            <a:ext cx="421927" cy="297195"/>
            <a:chOff x="-1199300" y="3279250"/>
            <a:chExt cx="293025" cy="206400"/>
          </a:xfrm>
        </p:grpSpPr>
        <p:sp>
          <p:nvSpPr>
            <p:cNvPr id="9242" name="Google Shape;9242;p8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89"/>
          <p:cNvGrpSpPr/>
          <p:nvPr/>
        </p:nvGrpSpPr>
        <p:grpSpPr>
          <a:xfrm>
            <a:off x="1365393" y="1688773"/>
            <a:ext cx="444605" cy="420559"/>
            <a:chOff x="-6338550" y="3272950"/>
            <a:chExt cx="308775" cy="292075"/>
          </a:xfrm>
        </p:grpSpPr>
        <p:sp>
          <p:nvSpPr>
            <p:cNvPr id="9247" name="Google Shape;9247;p8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89"/>
          <p:cNvGrpSpPr/>
          <p:nvPr/>
        </p:nvGrpSpPr>
        <p:grpSpPr>
          <a:xfrm>
            <a:off x="1376732" y="2205194"/>
            <a:ext cx="421927" cy="419659"/>
            <a:chOff x="-6329100" y="3632100"/>
            <a:chExt cx="293025" cy="291450"/>
          </a:xfrm>
        </p:grpSpPr>
        <p:sp>
          <p:nvSpPr>
            <p:cNvPr id="9251" name="Google Shape;9251;p8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9"/>
          <p:cNvGrpSpPr/>
          <p:nvPr/>
        </p:nvGrpSpPr>
        <p:grpSpPr>
          <a:xfrm>
            <a:off x="1389783" y="2756828"/>
            <a:ext cx="419623" cy="419659"/>
            <a:chOff x="-6329875" y="3992050"/>
            <a:chExt cx="291425" cy="291450"/>
          </a:xfrm>
        </p:grpSpPr>
        <p:sp>
          <p:nvSpPr>
            <p:cNvPr id="9255" name="Google Shape;9255;p8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89"/>
          <p:cNvGrpSpPr/>
          <p:nvPr/>
        </p:nvGrpSpPr>
        <p:grpSpPr>
          <a:xfrm>
            <a:off x="4075920" y="1687530"/>
            <a:ext cx="423079" cy="423043"/>
            <a:chOff x="-4478975" y="3251700"/>
            <a:chExt cx="293825" cy="293800"/>
          </a:xfrm>
        </p:grpSpPr>
        <p:sp>
          <p:nvSpPr>
            <p:cNvPr id="9260" name="Google Shape;9260;p8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89"/>
          <p:cNvGrpSpPr/>
          <p:nvPr/>
        </p:nvGrpSpPr>
        <p:grpSpPr>
          <a:xfrm>
            <a:off x="4075920" y="2205192"/>
            <a:ext cx="423079" cy="419659"/>
            <a:chOff x="-4475825" y="3612425"/>
            <a:chExt cx="293825" cy="291450"/>
          </a:xfrm>
        </p:grpSpPr>
        <p:sp>
          <p:nvSpPr>
            <p:cNvPr id="9264" name="Google Shape;9264;p8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89"/>
          <p:cNvGrpSpPr/>
          <p:nvPr/>
        </p:nvGrpSpPr>
        <p:grpSpPr>
          <a:xfrm>
            <a:off x="4084992" y="2756844"/>
            <a:ext cx="428730" cy="419623"/>
            <a:chOff x="-4480550" y="3970800"/>
            <a:chExt cx="297750" cy="291425"/>
          </a:xfrm>
        </p:grpSpPr>
        <p:sp>
          <p:nvSpPr>
            <p:cNvPr id="9268" name="Google Shape;9268;p8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9"/>
          <p:cNvGrpSpPr/>
          <p:nvPr/>
        </p:nvGrpSpPr>
        <p:grpSpPr>
          <a:xfrm>
            <a:off x="6788826" y="1689221"/>
            <a:ext cx="415123" cy="419659"/>
            <a:chOff x="-2668225" y="3239075"/>
            <a:chExt cx="288300" cy="291450"/>
          </a:xfrm>
        </p:grpSpPr>
        <p:sp>
          <p:nvSpPr>
            <p:cNvPr id="9271" name="Google Shape;9271;p8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89"/>
          <p:cNvGrpSpPr/>
          <p:nvPr/>
        </p:nvGrpSpPr>
        <p:grpSpPr>
          <a:xfrm>
            <a:off x="6785982" y="2205191"/>
            <a:ext cx="420811" cy="419659"/>
            <a:chOff x="-2671375" y="3597450"/>
            <a:chExt cx="292250" cy="291450"/>
          </a:xfrm>
        </p:grpSpPr>
        <p:sp>
          <p:nvSpPr>
            <p:cNvPr id="9277" name="Google Shape;9277;p8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89"/>
          <p:cNvGrpSpPr/>
          <p:nvPr/>
        </p:nvGrpSpPr>
        <p:grpSpPr>
          <a:xfrm>
            <a:off x="6796765" y="2755691"/>
            <a:ext cx="423043" cy="421927"/>
            <a:chOff x="-2670575" y="3956600"/>
            <a:chExt cx="293800" cy="293025"/>
          </a:xfrm>
        </p:grpSpPr>
        <p:sp>
          <p:nvSpPr>
            <p:cNvPr id="9280" name="Google Shape;9280;p8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89"/>
          <p:cNvGrpSpPr/>
          <p:nvPr/>
        </p:nvGrpSpPr>
        <p:grpSpPr>
          <a:xfrm>
            <a:off x="3054285" y="3311947"/>
            <a:ext cx="426462" cy="418363"/>
            <a:chOff x="-1183550" y="3586525"/>
            <a:chExt cx="296175" cy="290550"/>
          </a:xfrm>
        </p:grpSpPr>
        <p:sp>
          <p:nvSpPr>
            <p:cNvPr id="9285" name="Google Shape;9285;p8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89"/>
          <p:cNvGrpSpPr/>
          <p:nvPr/>
        </p:nvGrpSpPr>
        <p:grpSpPr>
          <a:xfrm>
            <a:off x="1917896" y="1689799"/>
            <a:ext cx="420811" cy="418507"/>
            <a:chOff x="-5971525" y="3273750"/>
            <a:chExt cx="292250" cy="290650"/>
          </a:xfrm>
        </p:grpSpPr>
        <p:sp>
          <p:nvSpPr>
            <p:cNvPr id="9295" name="Google Shape;9295;p8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89"/>
          <p:cNvGrpSpPr/>
          <p:nvPr/>
        </p:nvGrpSpPr>
        <p:grpSpPr>
          <a:xfrm>
            <a:off x="1912226" y="2203826"/>
            <a:ext cx="432150" cy="422395"/>
            <a:chOff x="-5974675" y="3632100"/>
            <a:chExt cx="300125" cy="293350"/>
          </a:xfrm>
        </p:grpSpPr>
        <p:sp>
          <p:nvSpPr>
            <p:cNvPr id="9298" name="Google Shape;9298;p8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89"/>
          <p:cNvGrpSpPr/>
          <p:nvPr/>
        </p:nvGrpSpPr>
        <p:grpSpPr>
          <a:xfrm>
            <a:off x="1942267" y="2755694"/>
            <a:ext cx="395865" cy="421927"/>
            <a:chOff x="-5971525" y="3990475"/>
            <a:chExt cx="274925" cy="293025"/>
          </a:xfrm>
        </p:grpSpPr>
        <p:sp>
          <p:nvSpPr>
            <p:cNvPr id="9302" name="Google Shape;9302;p8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89"/>
          <p:cNvGrpSpPr/>
          <p:nvPr/>
        </p:nvGrpSpPr>
        <p:grpSpPr>
          <a:xfrm>
            <a:off x="4615473" y="1689798"/>
            <a:ext cx="420775" cy="418507"/>
            <a:chOff x="-4118225" y="3253275"/>
            <a:chExt cx="292225" cy="290650"/>
          </a:xfrm>
        </p:grpSpPr>
        <p:sp>
          <p:nvSpPr>
            <p:cNvPr id="9307" name="Google Shape;9307;p8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89"/>
          <p:cNvGrpSpPr/>
          <p:nvPr/>
        </p:nvGrpSpPr>
        <p:grpSpPr>
          <a:xfrm>
            <a:off x="4665924" y="2204922"/>
            <a:ext cx="319874" cy="420199"/>
            <a:chOff x="-4082800" y="3612425"/>
            <a:chExt cx="222150" cy="291825"/>
          </a:xfrm>
        </p:grpSpPr>
        <p:sp>
          <p:nvSpPr>
            <p:cNvPr id="9310" name="Google Shape;9310;p8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89"/>
          <p:cNvGrpSpPr/>
          <p:nvPr/>
        </p:nvGrpSpPr>
        <p:grpSpPr>
          <a:xfrm>
            <a:off x="4627372" y="2769876"/>
            <a:ext cx="420775" cy="393561"/>
            <a:chOff x="-4118225" y="3990475"/>
            <a:chExt cx="292225" cy="273325"/>
          </a:xfrm>
        </p:grpSpPr>
        <p:sp>
          <p:nvSpPr>
            <p:cNvPr id="9314" name="Google Shape;9314;p8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89"/>
          <p:cNvGrpSpPr/>
          <p:nvPr/>
        </p:nvGrpSpPr>
        <p:grpSpPr>
          <a:xfrm>
            <a:off x="7338026" y="1688087"/>
            <a:ext cx="394713" cy="421927"/>
            <a:chOff x="-2312225" y="3238300"/>
            <a:chExt cx="274125" cy="293025"/>
          </a:xfrm>
        </p:grpSpPr>
        <p:sp>
          <p:nvSpPr>
            <p:cNvPr id="9319" name="Google Shape;9319;p8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9"/>
          <p:cNvGrpSpPr/>
          <p:nvPr/>
        </p:nvGrpSpPr>
        <p:grpSpPr>
          <a:xfrm>
            <a:off x="7335742" y="2756825"/>
            <a:ext cx="423079" cy="419659"/>
            <a:chOff x="-2310650" y="3958175"/>
            <a:chExt cx="293825" cy="291450"/>
          </a:xfrm>
        </p:grpSpPr>
        <p:sp>
          <p:nvSpPr>
            <p:cNvPr id="9322" name="Google Shape;9322;p8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89"/>
          <p:cNvGrpSpPr/>
          <p:nvPr/>
        </p:nvGrpSpPr>
        <p:grpSpPr>
          <a:xfrm>
            <a:off x="4702603" y="3308459"/>
            <a:ext cx="424159" cy="419659"/>
            <a:chOff x="-1182750" y="3962900"/>
            <a:chExt cx="294575" cy="291450"/>
          </a:xfrm>
        </p:grpSpPr>
        <p:sp>
          <p:nvSpPr>
            <p:cNvPr id="9325" name="Google Shape;9325;p8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9"/>
          <p:cNvGrpSpPr/>
          <p:nvPr/>
        </p:nvGrpSpPr>
        <p:grpSpPr>
          <a:xfrm>
            <a:off x="2455739" y="1689223"/>
            <a:ext cx="424195" cy="419659"/>
            <a:chOff x="-5611575" y="3272950"/>
            <a:chExt cx="294600" cy="291450"/>
          </a:xfrm>
        </p:grpSpPr>
        <p:sp>
          <p:nvSpPr>
            <p:cNvPr id="9333" name="Google Shape;9333;p8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89"/>
          <p:cNvGrpSpPr/>
          <p:nvPr/>
        </p:nvGrpSpPr>
        <p:grpSpPr>
          <a:xfrm>
            <a:off x="2455739" y="2205770"/>
            <a:ext cx="424195" cy="418507"/>
            <a:chOff x="-5613150" y="3632900"/>
            <a:chExt cx="294600" cy="290650"/>
          </a:xfrm>
        </p:grpSpPr>
        <p:sp>
          <p:nvSpPr>
            <p:cNvPr id="9339" name="Google Shape;9339;p8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89"/>
          <p:cNvGrpSpPr/>
          <p:nvPr/>
        </p:nvGrpSpPr>
        <p:grpSpPr>
          <a:xfrm>
            <a:off x="7324977" y="2153586"/>
            <a:ext cx="420811" cy="522864"/>
            <a:chOff x="-2310650" y="3525775"/>
            <a:chExt cx="292250" cy="363125"/>
          </a:xfrm>
        </p:grpSpPr>
        <p:sp>
          <p:nvSpPr>
            <p:cNvPr id="9342" name="Google Shape;9342;p8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9"/>
          <p:cNvGrpSpPr/>
          <p:nvPr/>
        </p:nvGrpSpPr>
        <p:grpSpPr>
          <a:xfrm>
            <a:off x="2467638" y="2756270"/>
            <a:ext cx="424195" cy="420775"/>
            <a:chOff x="-5613150" y="3991275"/>
            <a:chExt cx="294600" cy="292225"/>
          </a:xfrm>
        </p:grpSpPr>
        <p:sp>
          <p:nvSpPr>
            <p:cNvPr id="9347" name="Google Shape;9347;p8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9"/>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89"/>
          <p:cNvGrpSpPr/>
          <p:nvPr/>
        </p:nvGrpSpPr>
        <p:grpSpPr>
          <a:xfrm>
            <a:off x="5139126" y="1689438"/>
            <a:ext cx="434634" cy="419227"/>
            <a:chOff x="-3768700" y="3253275"/>
            <a:chExt cx="301850" cy="291150"/>
          </a:xfrm>
        </p:grpSpPr>
        <p:sp>
          <p:nvSpPr>
            <p:cNvPr id="9357" name="Google Shape;9357;p8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9"/>
          <p:cNvGrpSpPr/>
          <p:nvPr/>
        </p:nvGrpSpPr>
        <p:grpSpPr>
          <a:xfrm>
            <a:off x="5143209" y="2217090"/>
            <a:ext cx="426462" cy="395865"/>
            <a:chOff x="-3808700" y="3628950"/>
            <a:chExt cx="296175" cy="274925"/>
          </a:xfrm>
        </p:grpSpPr>
        <p:sp>
          <p:nvSpPr>
            <p:cNvPr id="9361" name="Google Shape;9361;p8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9"/>
          <p:cNvGrpSpPr/>
          <p:nvPr/>
        </p:nvGrpSpPr>
        <p:grpSpPr>
          <a:xfrm>
            <a:off x="5208420" y="2756412"/>
            <a:ext cx="419443" cy="420487"/>
            <a:chOff x="-3771675" y="3971775"/>
            <a:chExt cx="291300" cy="292025"/>
          </a:xfrm>
        </p:grpSpPr>
        <p:sp>
          <p:nvSpPr>
            <p:cNvPr id="9365" name="Google Shape;9365;p8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89"/>
          <p:cNvGrpSpPr/>
          <p:nvPr/>
        </p:nvGrpSpPr>
        <p:grpSpPr>
          <a:xfrm>
            <a:off x="7869864" y="1716461"/>
            <a:ext cx="420271" cy="320774"/>
            <a:chOff x="-1951475" y="3273100"/>
            <a:chExt cx="291875" cy="222775"/>
          </a:xfrm>
        </p:grpSpPr>
        <p:sp>
          <p:nvSpPr>
            <p:cNvPr id="9371" name="Google Shape;9371;p8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89"/>
          <p:cNvGrpSpPr/>
          <p:nvPr/>
        </p:nvGrpSpPr>
        <p:grpSpPr>
          <a:xfrm>
            <a:off x="7867344" y="2205191"/>
            <a:ext cx="425310" cy="419659"/>
            <a:chOff x="-1951475" y="3597450"/>
            <a:chExt cx="295375" cy="291450"/>
          </a:xfrm>
        </p:grpSpPr>
        <p:sp>
          <p:nvSpPr>
            <p:cNvPr id="9375" name="Google Shape;9375;p8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89"/>
          <p:cNvGrpSpPr/>
          <p:nvPr/>
        </p:nvGrpSpPr>
        <p:grpSpPr>
          <a:xfrm>
            <a:off x="7869595" y="2756825"/>
            <a:ext cx="444605" cy="419659"/>
            <a:chOff x="-1960150" y="3956600"/>
            <a:chExt cx="308775" cy="291450"/>
          </a:xfrm>
        </p:grpSpPr>
        <p:sp>
          <p:nvSpPr>
            <p:cNvPr id="9380" name="Google Shape;9380;p8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89"/>
          <p:cNvGrpSpPr/>
          <p:nvPr/>
        </p:nvGrpSpPr>
        <p:grpSpPr>
          <a:xfrm>
            <a:off x="1923633" y="3307636"/>
            <a:ext cx="420775" cy="420775"/>
            <a:chOff x="-804700" y="3226500"/>
            <a:chExt cx="292225" cy="292225"/>
          </a:xfrm>
        </p:grpSpPr>
        <p:sp>
          <p:nvSpPr>
            <p:cNvPr id="9383" name="Google Shape;9383;p8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9"/>
          <p:cNvGrpSpPr/>
          <p:nvPr/>
        </p:nvGrpSpPr>
        <p:grpSpPr>
          <a:xfrm>
            <a:off x="3003724" y="1688647"/>
            <a:ext cx="420775" cy="420811"/>
            <a:chOff x="-5251625" y="3272950"/>
            <a:chExt cx="292225" cy="292250"/>
          </a:xfrm>
        </p:grpSpPr>
        <p:sp>
          <p:nvSpPr>
            <p:cNvPr id="9391" name="Google Shape;9391;p8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9"/>
          <p:cNvGrpSpPr/>
          <p:nvPr/>
        </p:nvGrpSpPr>
        <p:grpSpPr>
          <a:xfrm>
            <a:off x="3000322" y="2204348"/>
            <a:ext cx="427578" cy="421351"/>
            <a:chOff x="-5254775" y="3631325"/>
            <a:chExt cx="296950" cy="292625"/>
          </a:xfrm>
        </p:grpSpPr>
        <p:sp>
          <p:nvSpPr>
            <p:cNvPr id="9395" name="Google Shape;9395;p8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89"/>
          <p:cNvGrpSpPr/>
          <p:nvPr/>
        </p:nvGrpSpPr>
        <p:grpSpPr>
          <a:xfrm>
            <a:off x="3016181" y="2756270"/>
            <a:ext cx="419659" cy="420775"/>
            <a:chOff x="-5251625" y="3991275"/>
            <a:chExt cx="291450" cy="292225"/>
          </a:xfrm>
        </p:grpSpPr>
        <p:sp>
          <p:nvSpPr>
            <p:cNvPr id="9403" name="Google Shape;9403;p8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89"/>
          <p:cNvGrpSpPr/>
          <p:nvPr/>
        </p:nvGrpSpPr>
        <p:grpSpPr>
          <a:xfrm>
            <a:off x="5756763" y="1689240"/>
            <a:ext cx="319874" cy="419623"/>
            <a:chOff x="-3365275" y="3253275"/>
            <a:chExt cx="222150" cy="291425"/>
          </a:xfrm>
        </p:grpSpPr>
        <p:sp>
          <p:nvSpPr>
            <p:cNvPr id="9409" name="Google Shape;9409;p8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89"/>
          <p:cNvGrpSpPr/>
          <p:nvPr/>
        </p:nvGrpSpPr>
        <p:grpSpPr>
          <a:xfrm>
            <a:off x="5730701" y="2204058"/>
            <a:ext cx="371998" cy="421927"/>
            <a:chOff x="-3383375" y="3611625"/>
            <a:chExt cx="258350" cy="293025"/>
          </a:xfrm>
        </p:grpSpPr>
        <p:sp>
          <p:nvSpPr>
            <p:cNvPr id="9412" name="Google Shape;9412;p8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9"/>
          <p:cNvGrpSpPr/>
          <p:nvPr/>
        </p:nvGrpSpPr>
        <p:grpSpPr>
          <a:xfrm>
            <a:off x="5793050" y="2756826"/>
            <a:ext cx="271097" cy="419659"/>
            <a:chOff x="-3347950" y="3971575"/>
            <a:chExt cx="188275" cy="291450"/>
          </a:xfrm>
        </p:grpSpPr>
        <p:sp>
          <p:nvSpPr>
            <p:cNvPr id="9415" name="Google Shape;9415;p8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89"/>
          <p:cNvGrpSpPr/>
          <p:nvPr/>
        </p:nvGrpSpPr>
        <p:grpSpPr>
          <a:xfrm>
            <a:off x="842909" y="3307061"/>
            <a:ext cx="371998" cy="421927"/>
            <a:chOff x="-1575775" y="3238300"/>
            <a:chExt cx="258350" cy="293025"/>
          </a:xfrm>
        </p:grpSpPr>
        <p:sp>
          <p:nvSpPr>
            <p:cNvPr id="9419" name="Google Shape;9419;p89"/>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89"/>
          <p:cNvGrpSpPr/>
          <p:nvPr/>
        </p:nvGrpSpPr>
        <p:grpSpPr>
          <a:xfrm>
            <a:off x="2487807" y="3309051"/>
            <a:ext cx="423079" cy="424159"/>
            <a:chOff x="-1591550" y="3597475"/>
            <a:chExt cx="293825" cy="294575"/>
          </a:xfrm>
        </p:grpSpPr>
        <p:sp>
          <p:nvSpPr>
            <p:cNvPr id="9425" name="Google Shape;9425;p8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89"/>
          <p:cNvGrpSpPr/>
          <p:nvPr/>
        </p:nvGrpSpPr>
        <p:grpSpPr>
          <a:xfrm>
            <a:off x="4137277" y="3318663"/>
            <a:ext cx="421927" cy="399248"/>
            <a:chOff x="-1592325" y="3957400"/>
            <a:chExt cx="293025" cy="277275"/>
          </a:xfrm>
        </p:grpSpPr>
        <p:sp>
          <p:nvSpPr>
            <p:cNvPr id="9429" name="Google Shape;9429;p8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9"/>
          <p:cNvGrpSpPr/>
          <p:nvPr/>
        </p:nvGrpSpPr>
        <p:grpSpPr>
          <a:xfrm>
            <a:off x="3624147" y="3310744"/>
            <a:ext cx="369730" cy="420775"/>
            <a:chOff x="-778700" y="3612425"/>
            <a:chExt cx="256775" cy="292225"/>
          </a:xfrm>
        </p:grpSpPr>
        <p:sp>
          <p:nvSpPr>
            <p:cNvPr id="9434" name="Google Shape;9434;p8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89"/>
          <p:cNvGrpSpPr/>
          <p:nvPr/>
        </p:nvGrpSpPr>
        <p:grpSpPr>
          <a:xfrm>
            <a:off x="6095649" y="3828305"/>
            <a:ext cx="340731" cy="387641"/>
            <a:chOff x="7728464" y="1561258"/>
            <a:chExt cx="349719" cy="397866"/>
          </a:xfrm>
        </p:grpSpPr>
        <p:sp>
          <p:nvSpPr>
            <p:cNvPr id="9441" name="Google Shape;9441;p8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89"/>
          <p:cNvGrpSpPr/>
          <p:nvPr/>
        </p:nvGrpSpPr>
        <p:grpSpPr>
          <a:xfrm>
            <a:off x="4018617" y="3828305"/>
            <a:ext cx="387681" cy="387641"/>
            <a:chOff x="5611350" y="1561258"/>
            <a:chExt cx="397907" cy="397866"/>
          </a:xfrm>
        </p:grpSpPr>
        <p:sp>
          <p:nvSpPr>
            <p:cNvPr id="9444" name="Google Shape;9444;p8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89"/>
          <p:cNvGrpSpPr/>
          <p:nvPr/>
        </p:nvGrpSpPr>
        <p:grpSpPr>
          <a:xfrm>
            <a:off x="4537903" y="3925571"/>
            <a:ext cx="387610" cy="193109"/>
            <a:chOff x="6140660" y="1661097"/>
            <a:chExt cx="397835" cy="198202"/>
          </a:xfrm>
        </p:grpSpPr>
        <p:sp>
          <p:nvSpPr>
            <p:cNvPr id="9449" name="Google Shape;9449;p8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89"/>
          <p:cNvGrpSpPr/>
          <p:nvPr/>
        </p:nvGrpSpPr>
        <p:grpSpPr>
          <a:xfrm>
            <a:off x="5057118" y="3828305"/>
            <a:ext cx="387681" cy="387641"/>
            <a:chOff x="6669907" y="1561258"/>
            <a:chExt cx="397907" cy="397866"/>
          </a:xfrm>
        </p:grpSpPr>
        <p:sp>
          <p:nvSpPr>
            <p:cNvPr id="9454" name="Google Shape;9454;p8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89"/>
          <p:cNvGrpSpPr/>
          <p:nvPr/>
        </p:nvGrpSpPr>
        <p:grpSpPr>
          <a:xfrm>
            <a:off x="1942348" y="3885842"/>
            <a:ext cx="387681" cy="272572"/>
            <a:chOff x="3386036" y="1746339"/>
            <a:chExt cx="397907" cy="279762"/>
          </a:xfrm>
        </p:grpSpPr>
        <p:sp>
          <p:nvSpPr>
            <p:cNvPr id="9460" name="Google Shape;9460;p8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89"/>
          <p:cNvGrpSpPr/>
          <p:nvPr/>
        </p:nvGrpSpPr>
        <p:grpSpPr>
          <a:xfrm>
            <a:off x="2980045" y="3828288"/>
            <a:ext cx="387681" cy="387681"/>
            <a:chOff x="4417380" y="1687279"/>
            <a:chExt cx="397907" cy="397907"/>
          </a:xfrm>
        </p:grpSpPr>
        <p:sp>
          <p:nvSpPr>
            <p:cNvPr id="9463" name="Google Shape;9463;p8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89"/>
          <p:cNvGrpSpPr/>
          <p:nvPr/>
        </p:nvGrpSpPr>
        <p:grpSpPr>
          <a:xfrm>
            <a:off x="7926526" y="3308537"/>
            <a:ext cx="387661" cy="387661"/>
            <a:chOff x="2869999" y="1687279"/>
            <a:chExt cx="397887" cy="397887"/>
          </a:xfrm>
        </p:grpSpPr>
        <p:sp>
          <p:nvSpPr>
            <p:cNvPr id="9466" name="Google Shape;9466;p8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89"/>
          <p:cNvGrpSpPr/>
          <p:nvPr/>
        </p:nvGrpSpPr>
        <p:grpSpPr>
          <a:xfrm>
            <a:off x="2461634" y="3828664"/>
            <a:ext cx="386807" cy="386929"/>
            <a:chOff x="3902887" y="1687655"/>
            <a:chExt cx="397010" cy="397135"/>
          </a:xfrm>
        </p:grpSpPr>
        <p:sp>
          <p:nvSpPr>
            <p:cNvPr id="9469" name="Google Shape;9469;p8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89"/>
          <p:cNvGrpSpPr/>
          <p:nvPr/>
        </p:nvGrpSpPr>
        <p:grpSpPr>
          <a:xfrm>
            <a:off x="3499331" y="3828344"/>
            <a:ext cx="387681" cy="387681"/>
            <a:chOff x="4933458" y="1687279"/>
            <a:chExt cx="397907" cy="397907"/>
          </a:xfrm>
        </p:grpSpPr>
        <p:sp>
          <p:nvSpPr>
            <p:cNvPr id="9472" name="Google Shape;9472;p8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89"/>
          <p:cNvGrpSpPr/>
          <p:nvPr/>
        </p:nvGrpSpPr>
        <p:grpSpPr>
          <a:xfrm>
            <a:off x="5273586" y="3308775"/>
            <a:ext cx="387681" cy="387661"/>
            <a:chOff x="266768" y="1721375"/>
            <a:chExt cx="397907" cy="397887"/>
          </a:xfrm>
        </p:grpSpPr>
        <p:sp>
          <p:nvSpPr>
            <p:cNvPr id="9475" name="Google Shape;9475;p8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89"/>
          <p:cNvGrpSpPr/>
          <p:nvPr/>
        </p:nvGrpSpPr>
        <p:grpSpPr>
          <a:xfrm>
            <a:off x="7395588" y="3308924"/>
            <a:ext cx="387539" cy="386888"/>
            <a:chOff x="2408992" y="1722875"/>
            <a:chExt cx="397761" cy="397093"/>
          </a:xfrm>
        </p:grpSpPr>
        <p:sp>
          <p:nvSpPr>
            <p:cNvPr id="9478" name="Google Shape;9478;p8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89"/>
          <p:cNvGrpSpPr/>
          <p:nvPr/>
        </p:nvGrpSpPr>
        <p:grpSpPr>
          <a:xfrm>
            <a:off x="5576404" y="3828305"/>
            <a:ext cx="387641" cy="387641"/>
            <a:chOff x="7199196" y="1561258"/>
            <a:chExt cx="397866" cy="397866"/>
          </a:xfrm>
        </p:grpSpPr>
        <p:sp>
          <p:nvSpPr>
            <p:cNvPr id="9481" name="Google Shape;9481;p8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89"/>
          <p:cNvGrpSpPr/>
          <p:nvPr/>
        </p:nvGrpSpPr>
        <p:grpSpPr>
          <a:xfrm>
            <a:off x="6332282" y="3308537"/>
            <a:ext cx="387661" cy="387661"/>
            <a:chOff x="1379798" y="1723250"/>
            <a:chExt cx="397887" cy="397887"/>
          </a:xfrm>
        </p:grpSpPr>
        <p:sp>
          <p:nvSpPr>
            <p:cNvPr id="9485" name="Google Shape;9485;p8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9"/>
          <p:cNvGrpSpPr/>
          <p:nvPr/>
        </p:nvGrpSpPr>
        <p:grpSpPr>
          <a:xfrm>
            <a:off x="5801242" y="3308537"/>
            <a:ext cx="387641" cy="387661"/>
            <a:chOff x="864491" y="1723250"/>
            <a:chExt cx="397866" cy="397887"/>
          </a:xfrm>
        </p:grpSpPr>
        <p:sp>
          <p:nvSpPr>
            <p:cNvPr id="9490" name="Google Shape;9490;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3" name="Google Shape;9493;p89"/>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4" name="Google Shape;9494;p89"/>
          <p:cNvGrpSpPr/>
          <p:nvPr/>
        </p:nvGrpSpPr>
        <p:grpSpPr>
          <a:xfrm>
            <a:off x="6568070" y="3827060"/>
            <a:ext cx="388966" cy="388966"/>
            <a:chOff x="1190625" y="238125"/>
            <a:chExt cx="5235075" cy="5235075"/>
          </a:xfrm>
        </p:grpSpPr>
        <p:sp>
          <p:nvSpPr>
            <p:cNvPr id="9495" name="Google Shape;9495;p8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7" name="Google Shape;9497;p8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01" name="Shape 9501"/>
        <p:cNvGrpSpPr/>
        <p:nvPr/>
      </p:nvGrpSpPr>
      <p:grpSpPr>
        <a:xfrm>
          <a:off x="0" y="0"/>
          <a:ext cx="0" cy="0"/>
          <a:chOff x="0" y="0"/>
          <a:chExt cx="0" cy="0"/>
        </a:xfrm>
      </p:grpSpPr>
      <p:pic>
        <p:nvPicPr>
          <p:cNvPr id="9502" name="Google Shape;9502;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sp>
        <p:nvSpPr>
          <p:cNvPr id="1146" name="Google Shape;1146;p41"/>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need a longer text?</a:t>
            </a:r>
            <a:endParaRPr/>
          </a:p>
        </p:txBody>
      </p:sp>
      <p:sp>
        <p:nvSpPr>
          <p:cNvPr id="1147" name="Google Shape;1147;p41"/>
          <p:cNvSpPr txBox="1"/>
          <p:nvPr>
            <p:ph idx="1" type="subTitle"/>
          </p:nvPr>
        </p:nvSpPr>
        <p:spPr>
          <a:xfrm>
            <a:off x="720000" y="1570175"/>
            <a:ext cx="3598500" cy="23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148" name="Google Shape;1148;p41"/>
          <p:cNvSpPr txBox="1"/>
          <p:nvPr>
            <p:ph idx="2" type="subTitle"/>
          </p:nvPr>
        </p:nvSpPr>
        <p:spPr>
          <a:xfrm>
            <a:off x="4825525" y="1570175"/>
            <a:ext cx="3598500" cy="23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42"/>
          <p:cNvSpPr txBox="1"/>
          <p:nvPr>
            <p:ph type="title"/>
          </p:nvPr>
        </p:nvSpPr>
        <p:spPr>
          <a:xfrm>
            <a:off x="720010" y="544500"/>
            <a:ext cx="7704000" cy="51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And here comes the slide title!</a:t>
            </a:r>
            <a:endParaRPr/>
          </a:p>
        </p:txBody>
      </p:sp>
      <p:sp>
        <p:nvSpPr>
          <p:cNvPr id="1154" name="Google Shape;1154;p42"/>
          <p:cNvSpPr txBox="1"/>
          <p:nvPr>
            <p:ph idx="1" type="subTitle"/>
          </p:nvPr>
        </p:nvSpPr>
        <p:spPr>
          <a:xfrm>
            <a:off x="720000" y="1765825"/>
            <a:ext cx="4345800" cy="18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333333"/>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Clr>
                <a:schemeClr val="dk1"/>
              </a:buClr>
              <a:buSzPts val="1100"/>
              <a:buFont typeface="Arial"/>
              <a:buNone/>
            </a:pPr>
            <a:r>
              <a:rPr lang="en"/>
              <a:t>And the most important thing: the audience won’t miss the point of your presentation</a:t>
            </a:r>
            <a:endParaRPr/>
          </a:p>
        </p:txBody>
      </p:sp>
      <p:grpSp>
        <p:nvGrpSpPr>
          <p:cNvPr id="1155" name="Google Shape;1155;p42"/>
          <p:cNvGrpSpPr/>
          <p:nvPr/>
        </p:nvGrpSpPr>
        <p:grpSpPr>
          <a:xfrm>
            <a:off x="5321738" y="1574818"/>
            <a:ext cx="2653909" cy="2812731"/>
            <a:chOff x="5321738" y="1574818"/>
            <a:chExt cx="2653909" cy="2812731"/>
          </a:xfrm>
        </p:grpSpPr>
        <p:grpSp>
          <p:nvGrpSpPr>
            <p:cNvPr id="1156" name="Google Shape;1156;p42"/>
            <p:cNvGrpSpPr/>
            <p:nvPr/>
          </p:nvGrpSpPr>
          <p:grpSpPr>
            <a:xfrm rot="10800000">
              <a:off x="5321738" y="1574818"/>
              <a:ext cx="2653909" cy="2602839"/>
              <a:chOff x="5342466" y="1853534"/>
              <a:chExt cx="619016" cy="607119"/>
            </a:xfrm>
          </p:grpSpPr>
          <p:sp>
            <p:nvSpPr>
              <p:cNvPr id="1157" name="Google Shape;1157;p42"/>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2"/>
            <p:cNvGrpSpPr/>
            <p:nvPr/>
          </p:nvGrpSpPr>
          <p:grpSpPr>
            <a:xfrm>
              <a:off x="5381276" y="2120364"/>
              <a:ext cx="2535386" cy="2267184"/>
              <a:chOff x="5082211" y="2717670"/>
              <a:chExt cx="2597997" cy="2323173"/>
            </a:xfrm>
          </p:grpSpPr>
          <p:sp>
            <p:nvSpPr>
              <p:cNvPr id="1160" name="Google Shape;1160;p42"/>
              <p:cNvSpPr/>
              <p:nvPr/>
            </p:nvSpPr>
            <p:spPr>
              <a:xfrm>
                <a:off x="5891955" y="3332250"/>
                <a:ext cx="864928" cy="1620041"/>
              </a:xfrm>
              <a:custGeom>
                <a:rect b="b" l="l" r="r" t="t"/>
                <a:pathLst>
                  <a:path extrusionOk="0" h="9985" w="5331">
                    <a:moveTo>
                      <a:pt x="4536" y="3210"/>
                    </a:moveTo>
                    <a:cubicBezTo>
                      <a:pt x="4509" y="3354"/>
                      <a:pt x="4660" y="3928"/>
                      <a:pt x="4302" y="5041"/>
                    </a:cubicBezTo>
                    <a:cubicBezTo>
                      <a:pt x="4481" y="5864"/>
                      <a:pt x="5330" y="6956"/>
                      <a:pt x="5027" y="7496"/>
                    </a:cubicBezTo>
                    <a:lnTo>
                      <a:pt x="3042" y="9985"/>
                    </a:lnTo>
                    <a:lnTo>
                      <a:pt x="2518" y="9978"/>
                    </a:lnTo>
                    <a:lnTo>
                      <a:pt x="1" y="7039"/>
                    </a:lnTo>
                    <a:cubicBezTo>
                      <a:pt x="7" y="6991"/>
                      <a:pt x="221" y="6465"/>
                      <a:pt x="726" y="5801"/>
                    </a:cubicBezTo>
                    <a:cubicBezTo>
                      <a:pt x="1044" y="5387"/>
                      <a:pt x="1197" y="5013"/>
                      <a:pt x="1197" y="5013"/>
                    </a:cubicBezTo>
                    <a:cubicBezTo>
                      <a:pt x="1175" y="4985"/>
                      <a:pt x="346" y="2863"/>
                      <a:pt x="734" y="1924"/>
                    </a:cubicBezTo>
                    <a:cubicBezTo>
                      <a:pt x="734" y="1924"/>
                      <a:pt x="706" y="450"/>
                      <a:pt x="1217" y="306"/>
                    </a:cubicBezTo>
                    <a:cubicBezTo>
                      <a:pt x="1522" y="223"/>
                      <a:pt x="1839" y="118"/>
                      <a:pt x="2123" y="35"/>
                    </a:cubicBezTo>
                    <a:cubicBezTo>
                      <a:pt x="2123" y="35"/>
                      <a:pt x="2566" y="858"/>
                      <a:pt x="3256" y="712"/>
                    </a:cubicBezTo>
                    <a:cubicBezTo>
                      <a:pt x="3437" y="679"/>
                      <a:pt x="3049" y="0"/>
                      <a:pt x="3125" y="83"/>
                    </a:cubicBezTo>
                    <a:cubicBezTo>
                      <a:pt x="3215" y="181"/>
                      <a:pt x="4210" y="1550"/>
                      <a:pt x="4398" y="1943"/>
                    </a:cubicBezTo>
                    <a:cubicBezTo>
                      <a:pt x="4931" y="2828"/>
                      <a:pt x="4557" y="3105"/>
                      <a:pt x="4536" y="32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6319297" y="3319919"/>
                <a:ext cx="628375" cy="844985"/>
              </a:xfrm>
              <a:custGeom>
                <a:rect b="b" l="l" r="r" t="t"/>
                <a:pathLst>
                  <a:path extrusionOk="0" h="5208" w="3873">
                    <a:moveTo>
                      <a:pt x="2421" y="4515"/>
                    </a:moveTo>
                    <a:cubicBezTo>
                      <a:pt x="2102" y="4148"/>
                      <a:pt x="0" y="548"/>
                      <a:pt x="0" y="548"/>
                    </a:cubicBezTo>
                    <a:cubicBezTo>
                      <a:pt x="15" y="242"/>
                      <a:pt x="1633" y="0"/>
                      <a:pt x="2214" y="1037"/>
                    </a:cubicBezTo>
                    <a:cubicBezTo>
                      <a:pt x="2214" y="1037"/>
                      <a:pt x="3126" y="3209"/>
                      <a:pt x="3423" y="3899"/>
                    </a:cubicBezTo>
                    <a:cubicBezTo>
                      <a:pt x="3873" y="4945"/>
                      <a:pt x="3022" y="5207"/>
                      <a:pt x="2421" y="45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5782118" y="3366970"/>
                <a:ext cx="433032" cy="823731"/>
              </a:xfrm>
              <a:custGeom>
                <a:rect b="b" l="l" r="r" t="t"/>
                <a:pathLst>
                  <a:path extrusionOk="0" h="5077" w="2669">
                    <a:moveTo>
                      <a:pt x="1121" y="4447"/>
                    </a:moveTo>
                    <a:cubicBezTo>
                      <a:pt x="1341" y="4024"/>
                      <a:pt x="2669" y="258"/>
                      <a:pt x="2669" y="258"/>
                    </a:cubicBezTo>
                    <a:cubicBezTo>
                      <a:pt x="2662" y="140"/>
                      <a:pt x="2503" y="0"/>
                      <a:pt x="2184" y="9"/>
                    </a:cubicBezTo>
                    <a:cubicBezTo>
                      <a:pt x="1770" y="15"/>
                      <a:pt x="857" y="271"/>
                      <a:pt x="498" y="921"/>
                    </a:cubicBezTo>
                    <a:cubicBezTo>
                      <a:pt x="498" y="921"/>
                      <a:pt x="1" y="3520"/>
                      <a:pt x="42" y="4557"/>
                    </a:cubicBezTo>
                    <a:cubicBezTo>
                      <a:pt x="49" y="4710"/>
                      <a:pt x="269" y="4965"/>
                      <a:pt x="346" y="5041"/>
                    </a:cubicBezTo>
                    <a:cubicBezTo>
                      <a:pt x="387" y="5076"/>
                      <a:pt x="802" y="5048"/>
                      <a:pt x="1121" y="444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6420211" y="2803984"/>
                <a:ext cx="233471" cy="574518"/>
              </a:xfrm>
              <a:custGeom>
                <a:rect b="b" l="l" r="r" t="t"/>
                <a:pathLst>
                  <a:path extrusionOk="0" h="3541" w="1439">
                    <a:moveTo>
                      <a:pt x="291" y="21"/>
                    </a:moveTo>
                    <a:cubicBezTo>
                      <a:pt x="229" y="1"/>
                      <a:pt x="208" y="416"/>
                      <a:pt x="236" y="457"/>
                    </a:cubicBezTo>
                    <a:cubicBezTo>
                      <a:pt x="264" y="492"/>
                      <a:pt x="291" y="533"/>
                      <a:pt x="319" y="575"/>
                    </a:cubicBezTo>
                    <a:cubicBezTo>
                      <a:pt x="360" y="636"/>
                      <a:pt x="395" y="706"/>
                      <a:pt x="423" y="782"/>
                    </a:cubicBezTo>
                    <a:cubicBezTo>
                      <a:pt x="450" y="857"/>
                      <a:pt x="0" y="3540"/>
                      <a:pt x="0" y="3540"/>
                    </a:cubicBezTo>
                    <a:lnTo>
                      <a:pt x="340" y="3444"/>
                    </a:lnTo>
                    <a:lnTo>
                      <a:pt x="312" y="3112"/>
                    </a:lnTo>
                    <a:lnTo>
                      <a:pt x="415" y="3437"/>
                    </a:lnTo>
                    <a:lnTo>
                      <a:pt x="782" y="3326"/>
                    </a:lnTo>
                    <a:lnTo>
                      <a:pt x="727" y="2774"/>
                    </a:lnTo>
                    <a:lnTo>
                      <a:pt x="921" y="3291"/>
                    </a:lnTo>
                    <a:lnTo>
                      <a:pt x="1439" y="3139"/>
                    </a:lnTo>
                    <a:cubicBezTo>
                      <a:pt x="1439" y="3139"/>
                      <a:pt x="603" y="125"/>
                      <a:pt x="29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6086157" y="2717670"/>
                <a:ext cx="452177" cy="581008"/>
              </a:xfrm>
              <a:custGeom>
                <a:rect b="b" l="l" r="r" t="t"/>
                <a:pathLst>
                  <a:path extrusionOk="0" h="3581" w="2787">
                    <a:moveTo>
                      <a:pt x="1382" y="3533"/>
                    </a:moveTo>
                    <a:cubicBezTo>
                      <a:pt x="1002" y="3505"/>
                      <a:pt x="795" y="3188"/>
                      <a:pt x="657" y="2904"/>
                    </a:cubicBezTo>
                    <a:cubicBezTo>
                      <a:pt x="0" y="1583"/>
                      <a:pt x="400" y="865"/>
                      <a:pt x="843" y="684"/>
                    </a:cubicBezTo>
                    <a:cubicBezTo>
                      <a:pt x="2496" y="0"/>
                      <a:pt x="2516" y="1031"/>
                      <a:pt x="2613" y="1389"/>
                    </a:cubicBezTo>
                    <a:cubicBezTo>
                      <a:pt x="2675" y="1653"/>
                      <a:pt x="2773" y="1998"/>
                      <a:pt x="2779" y="2330"/>
                    </a:cubicBezTo>
                    <a:cubicBezTo>
                      <a:pt x="2786" y="2841"/>
                      <a:pt x="2662" y="3319"/>
                      <a:pt x="2557" y="3380"/>
                    </a:cubicBezTo>
                    <a:cubicBezTo>
                      <a:pt x="2391" y="3485"/>
                      <a:pt x="1950" y="3581"/>
                      <a:pt x="1382" y="353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6088266" y="3167410"/>
                <a:ext cx="406099" cy="403996"/>
              </a:xfrm>
              <a:custGeom>
                <a:rect b="b" l="l" r="r" t="t"/>
                <a:pathLst>
                  <a:path extrusionOk="0" h="2490" w="2503">
                    <a:moveTo>
                      <a:pt x="926" y="1"/>
                    </a:moveTo>
                    <a:cubicBezTo>
                      <a:pt x="926" y="1"/>
                      <a:pt x="865" y="250"/>
                      <a:pt x="885" y="470"/>
                    </a:cubicBezTo>
                    <a:cubicBezTo>
                      <a:pt x="913" y="741"/>
                      <a:pt x="926" y="1093"/>
                      <a:pt x="422" y="1529"/>
                    </a:cubicBezTo>
                    <a:cubicBezTo>
                      <a:pt x="0" y="1888"/>
                      <a:pt x="2269" y="2490"/>
                      <a:pt x="2503" y="2123"/>
                    </a:cubicBezTo>
                    <a:cubicBezTo>
                      <a:pt x="2503" y="2123"/>
                      <a:pt x="2171" y="1405"/>
                      <a:pt x="2129" y="1189"/>
                    </a:cubicBezTo>
                    <a:lnTo>
                      <a:pt x="2164" y="499"/>
                    </a:lnTo>
                    <a:cubicBezTo>
                      <a:pt x="2164" y="499"/>
                      <a:pt x="2179" y="235"/>
                      <a:pt x="9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5920022" y="2756933"/>
                <a:ext cx="578890" cy="621570"/>
              </a:xfrm>
              <a:custGeom>
                <a:rect b="b" l="l" r="r" t="t"/>
                <a:pathLst>
                  <a:path extrusionOk="0" h="3831" w="3568">
                    <a:moveTo>
                      <a:pt x="3568" y="511"/>
                    </a:moveTo>
                    <a:cubicBezTo>
                      <a:pt x="3568" y="511"/>
                      <a:pt x="3540" y="865"/>
                      <a:pt x="2821" y="1334"/>
                    </a:cubicBezTo>
                    <a:cubicBezTo>
                      <a:pt x="2295" y="1686"/>
                      <a:pt x="2808" y="2164"/>
                      <a:pt x="2371" y="2343"/>
                    </a:cubicBezTo>
                    <a:cubicBezTo>
                      <a:pt x="1930" y="2524"/>
                      <a:pt x="1972" y="2627"/>
                      <a:pt x="1972" y="2732"/>
                    </a:cubicBezTo>
                    <a:cubicBezTo>
                      <a:pt x="1972" y="2745"/>
                      <a:pt x="2157" y="3540"/>
                      <a:pt x="1743" y="3677"/>
                    </a:cubicBezTo>
                    <a:cubicBezTo>
                      <a:pt x="1736" y="3677"/>
                      <a:pt x="1114" y="3830"/>
                      <a:pt x="1114" y="3830"/>
                    </a:cubicBezTo>
                    <a:lnTo>
                      <a:pt x="817" y="3775"/>
                    </a:lnTo>
                    <a:lnTo>
                      <a:pt x="1031" y="2793"/>
                    </a:lnTo>
                    <a:lnTo>
                      <a:pt x="712" y="3741"/>
                    </a:lnTo>
                    <a:lnTo>
                      <a:pt x="485" y="3692"/>
                    </a:lnTo>
                    <a:lnTo>
                      <a:pt x="581" y="3112"/>
                    </a:lnTo>
                    <a:lnTo>
                      <a:pt x="402" y="3671"/>
                    </a:lnTo>
                    <a:lnTo>
                      <a:pt x="0" y="3581"/>
                    </a:lnTo>
                    <a:cubicBezTo>
                      <a:pt x="0" y="3581"/>
                      <a:pt x="760" y="1494"/>
                      <a:pt x="941" y="989"/>
                    </a:cubicBezTo>
                    <a:cubicBezTo>
                      <a:pt x="1107" y="533"/>
                      <a:pt x="1694" y="0"/>
                      <a:pt x="3009" y="131"/>
                    </a:cubicBezTo>
                    <a:cubicBezTo>
                      <a:pt x="3340" y="160"/>
                      <a:pt x="3506" y="394"/>
                      <a:pt x="3568" y="5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6164357" y="3019444"/>
                <a:ext cx="92317" cy="191777"/>
              </a:xfrm>
              <a:custGeom>
                <a:rect b="b" l="l" r="r" t="t"/>
                <a:pathLst>
                  <a:path extrusionOk="0" h="1182" w="569">
                    <a:moveTo>
                      <a:pt x="568" y="1182"/>
                    </a:moveTo>
                    <a:lnTo>
                      <a:pt x="514" y="325"/>
                    </a:lnTo>
                    <a:cubicBezTo>
                      <a:pt x="514" y="325"/>
                      <a:pt x="119" y="0"/>
                      <a:pt x="57" y="442"/>
                    </a:cubicBezTo>
                    <a:cubicBezTo>
                      <a:pt x="1" y="856"/>
                      <a:pt x="568" y="1182"/>
                      <a:pt x="568" y="11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5123582" y="4412630"/>
                <a:ext cx="1207103" cy="541744"/>
              </a:xfrm>
              <a:custGeom>
                <a:rect b="b" l="l" r="r" t="t"/>
                <a:pathLst>
                  <a:path extrusionOk="0" h="3339" w="7440">
                    <a:moveTo>
                      <a:pt x="5269" y="14"/>
                    </a:moveTo>
                    <a:cubicBezTo>
                      <a:pt x="540" y="677"/>
                      <a:pt x="1" y="2177"/>
                      <a:pt x="42" y="2911"/>
                    </a:cubicBezTo>
                    <a:cubicBezTo>
                      <a:pt x="56" y="3153"/>
                      <a:pt x="256" y="3339"/>
                      <a:pt x="499" y="3339"/>
                    </a:cubicBezTo>
                    <a:lnTo>
                      <a:pt x="6009" y="3055"/>
                    </a:lnTo>
                    <a:cubicBezTo>
                      <a:pt x="6285" y="3055"/>
                      <a:pt x="7440" y="3097"/>
                      <a:pt x="7405" y="2828"/>
                    </a:cubicBezTo>
                    <a:cubicBezTo>
                      <a:pt x="7163" y="1162"/>
                      <a:pt x="5975" y="317"/>
                      <a:pt x="5560" y="77"/>
                    </a:cubicBezTo>
                    <a:cubicBezTo>
                      <a:pt x="5477" y="20"/>
                      <a:pt x="5372" y="0"/>
                      <a:pt x="5269" y="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6310374" y="4416849"/>
                <a:ext cx="1352961" cy="553426"/>
              </a:xfrm>
              <a:custGeom>
                <a:rect b="b" l="l" r="r" t="t"/>
                <a:pathLst>
                  <a:path extrusionOk="0" h="3411" w="8339">
                    <a:moveTo>
                      <a:pt x="2269" y="22"/>
                    </a:moveTo>
                    <a:cubicBezTo>
                      <a:pt x="7281" y="686"/>
                      <a:pt x="8221" y="1992"/>
                      <a:pt x="8304" y="2774"/>
                    </a:cubicBezTo>
                    <a:cubicBezTo>
                      <a:pt x="8338" y="3120"/>
                      <a:pt x="8070" y="3411"/>
                      <a:pt x="7723" y="3402"/>
                    </a:cubicBezTo>
                    <a:lnTo>
                      <a:pt x="629" y="3328"/>
                    </a:lnTo>
                    <a:cubicBezTo>
                      <a:pt x="271" y="3319"/>
                      <a:pt x="0" y="2988"/>
                      <a:pt x="77" y="2636"/>
                    </a:cubicBezTo>
                    <a:cubicBezTo>
                      <a:pt x="380" y="1129"/>
                      <a:pt x="1474" y="348"/>
                      <a:pt x="1908" y="92"/>
                    </a:cubicBezTo>
                    <a:cubicBezTo>
                      <a:pt x="2020" y="29"/>
                      <a:pt x="2144" y="1"/>
                      <a:pt x="2269" y="2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6700725" y="4534800"/>
                <a:ext cx="591383" cy="175227"/>
              </a:xfrm>
              <a:custGeom>
                <a:rect b="b" l="l" r="r" t="t"/>
                <a:pathLst>
                  <a:path extrusionOk="0" h="1080" w="3645">
                    <a:moveTo>
                      <a:pt x="188" y="726"/>
                    </a:moveTo>
                    <a:cubicBezTo>
                      <a:pt x="188" y="726"/>
                      <a:pt x="1701" y="1"/>
                      <a:pt x="3644" y="464"/>
                    </a:cubicBezTo>
                    <a:cubicBezTo>
                      <a:pt x="3644" y="464"/>
                      <a:pt x="2109" y="55"/>
                      <a:pt x="0" y="1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5452282" y="4517927"/>
                <a:ext cx="400583" cy="74147"/>
              </a:xfrm>
              <a:custGeom>
                <a:rect b="b" l="l" r="r" t="t"/>
                <a:pathLst>
                  <a:path extrusionOk="0" h="457" w="2469">
                    <a:moveTo>
                      <a:pt x="2468" y="229"/>
                    </a:moveTo>
                    <a:lnTo>
                      <a:pt x="2226" y="456"/>
                    </a:lnTo>
                    <a:cubicBezTo>
                      <a:pt x="2226" y="456"/>
                      <a:pt x="1148" y="249"/>
                      <a:pt x="1" y="443"/>
                    </a:cubicBezTo>
                    <a:cubicBezTo>
                      <a:pt x="1" y="443"/>
                      <a:pt x="1335" y="0"/>
                      <a:pt x="2468" y="2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5624906" y="4211773"/>
                <a:ext cx="1409260" cy="696691"/>
              </a:xfrm>
              <a:custGeom>
                <a:rect b="b" l="l" r="r" t="t"/>
                <a:pathLst>
                  <a:path extrusionOk="0" h="4294" w="8686">
                    <a:moveTo>
                      <a:pt x="6210" y="77"/>
                    </a:moveTo>
                    <a:cubicBezTo>
                      <a:pt x="6210" y="77"/>
                      <a:pt x="6583" y="457"/>
                      <a:pt x="6756" y="1321"/>
                    </a:cubicBezTo>
                    <a:cubicBezTo>
                      <a:pt x="6756" y="1321"/>
                      <a:pt x="8249" y="1549"/>
                      <a:pt x="8686" y="1666"/>
                    </a:cubicBezTo>
                    <a:cubicBezTo>
                      <a:pt x="8686" y="1666"/>
                      <a:pt x="7308" y="1929"/>
                      <a:pt x="6037" y="4135"/>
                    </a:cubicBezTo>
                    <a:lnTo>
                      <a:pt x="2524" y="4293"/>
                    </a:lnTo>
                    <a:cubicBezTo>
                      <a:pt x="2524" y="4293"/>
                      <a:pt x="1682" y="2158"/>
                      <a:pt x="1" y="1688"/>
                    </a:cubicBezTo>
                    <a:lnTo>
                      <a:pt x="1653" y="1334"/>
                    </a:lnTo>
                    <a:cubicBezTo>
                      <a:pt x="1653" y="1334"/>
                      <a:pt x="1841" y="1031"/>
                      <a:pt x="1957" y="865"/>
                    </a:cubicBezTo>
                    <a:cubicBezTo>
                      <a:pt x="2103" y="651"/>
                      <a:pt x="2463" y="236"/>
                      <a:pt x="262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5082211" y="4558163"/>
                <a:ext cx="1738780" cy="401887"/>
              </a:xfrm>
              <a:custGeom>
                <a:rect b="b" l="l" r="r" t="t"/>
                <a:pathLst>
                  <a:path extrusionOk="0" h="2477" w="10717">
                    <a:moveTo>
                      <a:pt x="3160" y="134"/>
                    </a:moveTo>
                    <a:cubicBezTo>
                      <a:pt x="4466" y="1"/>
                      <a:pt x="6422" y="734"/>
                      <a:pt x="7570" y="1232"/>
                    </a:cubicBezTo>
                    <a:cubicBezTo>
                      <a:pt x="7675" y="1101"/>
                      <a:pt x="7778" y="977"/>
                      <a:pt x="7854" y="922"/>
                    </a:cubicBezTo>
                    <a:cubicBezTo>
                      <a:pt x="8407" y="534"/>
                      <a:pt x="8870" y="1177"/>
                      <a:pt x="10273" y="651"/>
                    </a:cubicBezTo>
                    <a:cubicBezTo>
                      <a:pt x="10557" y="540"/>
                      <a:pt x="10716" y="942"/>
                      <a:pt x="10295" y="1156"/>
                    </a:cubicBezTo>
                    <a:cubicBezTo>
                      <a:pt x="9839" y="1391"/>
                      <a:pt x="9105" y="1557"/>
                      <a:pt x="8463" y="1669"/>
                    </a:cubicBezTo>
                    <a:cubicBezTo>
                      <a:pt x="8496" y="1710"/>
                      <a:pt x="8518" y="1765"/>
                      <a:pt x="8524" y="1820"/>
                    </a:cubicBezTo>
                    <a:cubicBezTo>
                      <a:pt x="8538" y="1979"/>
                      <a:pt x="8422" y="2117"/>
                      <a:pt x="8262" y="2117"/>
                    </a:cubicBezTo>
                    <a:lnTo>
                      <a:pt x="1396" y="2442"/>
                    </a:lnTo>
                    <a:cubicBezTo>
                      <a:pt x="1271" y="2448"/>
                      <a:pt x="643" y="2477"/>
                      <a:pt x="359" y="2193"/>
                    </a:cubicBezTo>
                    <a:cubicBezTo>
                      <a:pt x="0" y="1820"/>
                      <a:pt x="138" y="431"/>
                      <a:pt x="3160" y="1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5810185" y="3345716"/>
                <a:ext cx="955785" cy="833628"/>
              </a:xfrm>
              <a:custGeom>
                <a:rect b="b" l="l" r="r" t="t"/>
                <a:pathLst>
                  <a:path extrusionOk="0" h="5138" w="5891">
                    <a:moveTo>
                      <a:pt x="4086" y="125"/>
                    </a:moveTo>
                    <a:cubicBezTo>
                      <a:pt x="5033" y="112"/>
                      <a:pt x="5448" y="651"/>
                      <a:pt x="5891" y="2013"/>
                    </a:cubicBezTo>
                    <a:cubicBezTo>
                      <a:pt x="5891" y="2013"/>
                      <a:pt x="5096" y="2151"/>
                      <a:pt x="5151" y="2206"/>
                    </a:cubicBezTo>
                    <a:cubicBezTo>
                      <a:pt x="5454" y="2518"/>
                      <a:pt x="5489" y="3002"/>
                      <a:pt x="5186" y="3430"/>
                    </a:cubicBezTo>
                    <a:cubicBezTo>
                      <a:pt x="5186" y="3430"/>
                      <a:pt x="5081" y="4612"/>
                      <a:pt x="4972" y="5035"/>
                    </a:cubicBezTo>
                    <a:cubicBezTo>
                      <a:pt x="4972" y="5035"/>
                      <a:pt x="2634" y="5138"/>
                      <a:pt x="1514" y="4985"/>
                    </a:cubicBezTo>
                    <a:lnTo>
                      <a:pt x="1197" y="3243"/>
                    </a:lnTo>
                    <a:lnTo>
                      <a:pt x="1230" y="2448"/>
                    </a:lnTo>
                    <a:lnTo>
                      <a:pt x="0" y="2109"/>
                    </a:lnTo>
                    <a:cubicBezTo>
                      <a:pt x="234" y="845"/>
                      <a:pt x="345" y="443"/>
                      <a:pt x="2011" y="98"/>
                    </a:cubicBezTo>
                    <a:lnTo>
                      <a:pt x="2454" y="0"/>
                    </a:lnTo>
                    <a:cubicBezTo>
                      <a:pt x="2288" y="77"/>
                      <a:pt x="3594" y="865"/>
                      <a:pt x="3843" y="9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6281332" y="3263783"/>
                <a:ext cx="158189" cy="85504"/>
              </a:xfrm>
              <a:custGeom>
                <a:rect b="b" l="l" r="r" t="t"/>
                <a:pathLst>
                  <a:path extrusionOk="0" h="527" w="975">
                    <a:moveTo>
                      <a:pt x="0" y="1"/>
                    </a:moveTo>
                    <a:cubicBezTo>
                      <a:pt x="0" y="1"/>
                      <a:pt x="325" y="444"/>
                      <a:pt x="939" y="527"/>
                    </a:cubicBezTo>
                    <a:lnTo>
                      <a:pt x="974" y="139"/>
                    </a:lnTo>
                    <a:lnTo>
                      <a:pt x="974" y="139"/>
                    </a:lnTo>
                    <a:cubicBezTo>
                      <a:pt x="974" y="139"/>
                      <a:pt x="880" y="150"/>
                      <a:pt x="743" y="150"/>
                    </a:cubicBezTo>
                    <a:cubicBezTo>
                      <a:pt x="538" y="150"/>
                      <a:pt x="235" y="1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6311347" y="4589801"/>
                <a:ext cx="1368861" cy="380470"/>
              </a:xfrm>
              <a:custGeom>
                <a:rect b="b" l="l" r="r" t="t"/>
                <a:pathLst>
                  <a:path extrusionOk="0" h="2345" w="8437">
                    <a:moveTo>
                      <a:pt x="7981" y="2345"/>
                    </a:moveTo>
                    <a:cubicBezTo>
                      <a:pt x="8112" y="2345"/>
                      <a:pt x="8221" y="2262"/>
                      <a:pt x="8249" y="2144"/>
                    </a:cubicBezTo>
                    <a:cubicBezTo>
                      <a:pt x="8395" y="1640"/>
                      <a:pt x="8437" y="360"/>
                      <a:pt x="5380" y="131"/>
                    </a:cubicBezTo>
                    <a:cubicBezTo>
                      <a:pt x="3651" y="0"/>
                      <a:pt x="817" y="1397"/>
                      <a:pt x="160" y="1729"/>
                    </a:cubicBezTo>
                    <a:cubicBezTo>
                      <a:pt x="77" y="1771"/>
                      <a:pt x="22" y="1860"/>
                      <a:pt x="16" y="1956"/>
                    </a:cubicBezTo>
                    <a:cubicBezTo>
                      <a:pt x="1" y="2116"/>
                      <a:pt x="125" y="2247"/>
                      <a:pt x="285" y="22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5896497" y="4819700"/>
                <a:ext cx="588949" cy="221143"/>
              </a:xfrm>
              <a:custGeom>
                <a:rect b="b" l="l" r="r" t="t"/>
                <a:pathLst>
                  <a:path extrusionOk="0" h="1363" w="3630">
                    <a:moveTo>
                      <a:pt x="3630" y="845"/>
                    </a:moveTo>
                    <a:cubicBezTo>
                      <a:pt x="3630" y="845"/>
                      <a:pt x="1562" y="1362"/>
                      <a:pt x="588" y="1059"/>
                    </a:cubicBezTo>
                    <a:cubicBezTo>
                      <a:pt x="366" y="989"/>
                      <a:pt x="1" y="561"/>
                      <a:pt x="291" y="539"/>
                    </a:cubicBezTo>
                    <a:cubicBezTo>
                      <a:pt x="1300" y="471"/>
                      <a:pt x="1494" y="57"/>
                      <a:pt x="2117" y="15"/>
                    </a:cubicBezTo>
                    <a:cubicBezTo>
                      <a:pt x="2379" y="0"/>
                      <a:pt x="2662" y="15"/>
                      <a:pt x="2883" y="1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5913208" y="4935217"/>
                <a:ext cx="98969" cy="15900"/>
              </a:xfrm>
              <a:custGeom>
                <a:rect b="b" l="l" r="r" t="t"/>
                <a:pathLst>
                  <a:path extrusionOk="0" h="98" w="610">
                    <a:moveTo>
                      <a:pt x="22" y="0"/>
                    </a:moveTo>
                    <a:cubicBezTo>
                      <a:pt x="7" y="0"/>
                      <a:pt x="1" y="15"/>
                      <a:pt x="7" y="22"/>
                    </a:cubicBezTo>
                    <a:cubicBezTo>
                      <a:pt x="49" y="56"/>
                      <a:pt x="97" y="70"/>
                      <a:pt x="147" y="83"/>
                    </a:cubicBezTo>
                    <a:cubicBezTo>
                      <a:pt x="195" y="91"/>
                      <a:pt x="243" y="98"/>
                      <a:pt x="298" y="98"/>
                    </a:cubicBezTo>
                    <a:cubicBezTo>
                      <a:pt x="396" y="98"/>
                      <a:pt x="505" y="83"/>
                      <a:pt x="595" y="35"/>
                    </a:cubicBezTo>
                    <a:cubicBezTo>
                      <a:pt x="610" y="22"/>
                      <a:pt x="603" y="0"/>
                      <a:pt x="582" y="0"/>
                    </a:cubicBezTo>
                    <a:cubicBezTo>
                      <a:pt x="485" y="22"/>
                      <a:pt x="396" y="42"/>
                      <a:pt x="298" y="42"/>
                    </a:cubicBezTo>
                    <a:cubicBezTo>
                      <a:pt x="250" y="42"/>
                      <a:pt x="202" y="35"/>
                      <a:pt x="153" y="28"/>
                    </a:cubicBezTo>
                    <a:cubicBezTo>
                      <a:pt x="105" y="22"/>
                      <a:pt x="64"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5927810" y="4966693"/>
                <a:ext cx="91182" cy="11357"/>
              </a:xfrm>
              <a:custGeom>
                <a:rect b="b" l="l" r="r" t="t"/>
                <a:pathLst>
                  <a:path extrusionOk="0" h="70" w="562">
                    <a:moveTo>
                      <a:pt x="540" y="0"/>
                    </a:moveTo>
                    <a:cubicBezTo>
                      <a:pt x="450" y="0"/>
                      <a:pt x="367" y="22"/>
                      <a:pt x="277" y="22"/>
                    </a:cubicBezTo>
                    <a:cubicBezTo>
                      <a:pt x="245" y="22"/>
                      <a:pt x="216" y="25"/>
                      <a:pt x="186" y="25"/>
                    </a:cubicBezTo>
                    <a:cubicBezTo>
                      <a:pt x="171" y="25"/>
                      <a:pt x="156" y="24"/>
                      <a:pt x="140" y="22"/>
                    </a:cubicBezTo>
                    <a:lnTo>
                      <a:pt x="83" y="22"/>
                    </a:lnTo>
                    <a:cubicBezTo>
                      <a:pt x="63" y="22"/>
                      <a:pt x="35" y="22"/>
                      <a:pt x="22" y="28"/>
                    </a:cubicBezTo>
                    <a:cubicBezTo>
                      <a:pt x="7" y="28"/>
                      <a:pt x="0" y="48"/>
                      <a:pt x="15" y="55"/>
                    </a:cubicBezTo>
                    <a:cubicBezTo>
                      <a:pt x="48" y="70"/>
                      <a:pt x="105" y="70"/>
                      <a:pt x="140" y="70"/>
                    </a:cubicBezTo>
                    <a:cubicBezTo>
                      <a:pt x="188" y="70"/>
                      <a:pt x="229" y="70"/>
                      <a:pt x="277" y="63"/>
                    </a:cubicBezTo>
                    <a:cubicBezTo>
                      <a:pt x="367" y="63"/>
                      <a:pt x="457" y="55"/>
                      <a:pt x="546" y="28"/>
                    </a:cubicBezTo>
                    <a:cubicBezTo>
                      <a:pt x="561" y="28"/>
                      <a:pt x="561" y="0"/>
                      <a:pt x="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5951497" y="4985675"/>
                <a:ext cx="90857" cy="12655"/>
              </a:xfrm>
              <a:custGeom>
                <a:rect b="b" l="l" r="r" t="t"/>
                <a:pathLst>
                  <a:path extrusionOk="0" h="78" w="560">
                    <a:moveTo>
                      <a:pt x="533" y="1"/>
                    </a:moveTo>
                    <a:cubicBezTo>
                      <a:pt x="442" y="14"/>
                      <a:pt x="359" y="29"/>
                      <a:pt x="269" y="36"/>
                    </a:cubicBezTo>
                    <a:lnTo>
                      <a:pt x="77" y="36"/>
                    </a:lnTo>
                    <a:cubicBezTo>
                      <a:pt x="62" y="36"/>
                      <a:pt x="49" y="33"/>
                      <a:pt x="35" y="33"/>
                    </a:cubicBezTo>
                    <a:cubicBezTo>
                      <a:pt x="28" y="33"/>
                      <a:pt x="21" y="34"/>
                      <a:pt x="14" y="36"/>
                    </a:cubicBezTo>
                    <a:cubicBezTo>
                      <a:pt x="0" y="42"/>
                      <a:pt x="0" y="56"/>
                      <a:pt x="14" y="62"/>
                    </a:cubicBezTo>
                    <a:cubicBezTo>
                      <a:pt x="35" y="71"/>
                      <a:pt x="55" y="71"/>
                      <a:pt x="77" y="71"/>
                    </a:cubicBezTo>
                    <a:cubicBezTo>
                      <a:pt x="97" y="71"/>
                      <a:pt x="125" y="77"/>
                      <a:pt x="145" y="77"/>
                    </a:cubicBezTo>
                    <a:cubicBezTo>
                      <a:pt x="193" y="77"/>
                      <a:pt x="234" y="77"/>
                      <a:pt x="276" y="71"/>
                    </a:cubicBezTo>
                    <a:cubicBezTo>
                      <a:pt x="367" y="62"/>
                      <a:pt x="457" y="49"/>
                      <a:pt x="540" y="29"/>
                    </a:cubicBezTo>
                    <a:cubicBezTo>
                      <a:pt x="560" y="21"/>
                      <a:pt x="553" y="1"/>
                      <a:pt x="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5981674" y="4994436"/>
                <a:ext cx="91831" cy="24013"/>
              </a:xfrm>
              <a:custGeom>
                <a:rect b="b" l="l" r="r" t="t"/>
                <a:pathLst>
                  <a:path extrusionOk="0" h="148" w="566">
                    <a:moveTo>
                      <a:pt x="537" y="1"/>
                    </a:moveTo>
                    <a:cubicBezTo>
                      <a:pt x="536" y="1"/>
                      <a:pt x="534" y="1"/>
                      <a:pt x="533" y="2"/>
                    </a:cubicBezTo>
                    <a:cubicBezTo>
                      <a:pt x="450" y="43"/>
                      <a:pt x="360" y="71"/>
                      <a:pt x="277" y="85"/>
                    </a:cubicBezTo>
                    <a:cubicBezTo>
                      <a:pt x="229" y="100"/>
                      <a:pt x="188" y="100"/>
                      <a:pt x="140" y="106"/>
                    </a:cubicBezTo>
                    <a:lnTo>
                      <a:pt x="15" y="106"/>
                    </a:lnTo>
                    <a:cubicBezTo>
                      <a:pt x="0" y="113"/>
                      <a:pt x="0" y="133"/>
                      <a:pt x="15" y="133"/>
                    </a:cubicBezTo>
                    <a:cubicBezTo>
                      <a:pt x="35" y="148"/>
                      <a:pt x="63" y="148"/>
                      <a:pt x="83" y="148"/>
                    </a:cubicBezTo>
                    <a:cubicBezTo>
                      <a:pt x="105" y="148"/>
                      <a:pt x="131" y="148"/>
                      <a:pt x="153" y="141"/>
                    </a:cubicBezTo>
                    <a:cubicBezTo>
                      <a:pt x="194" y="141"/>
                      <a:pt x="242" y="133"/>
                      <a:pt x="284" y="126"/>
                    </a:cubicBezTo>
                    <a:cubicBezTo>
                      <a:pt x="374" y="106"/>
                      <a:pt x="463" y="78"/>
                      <a:pt x="546" y="37"/>
                    </a:cubicBezTo>
                    <a:cubicBezTo>
                      <a:pt x="565" y="25"/>
                      <a:pt x="550" y="1"/>
                      <a:pt x="5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2"/>
              <p:cNvSpPr/>
              <p:nvPr/>
            </p:nvSpPr>
            <p:spPr>
              <a:xfrm>
                <a:off x="6191289" y="3081096"/>
                <a:ext cx="56461" cy="86478"/>
              </a:xfrm>
              <a:custGeom>
                <a:rect b="b" l="l" r="r" t="t"/>
                <a:pathLst>
                  <a:path extrusionOk="0" h="533" w="348">
                    <a:moveTo>
                      <a:pt x="348" y="533"/>
                    </a:moveTo>
                    <a:lnTo>
                      <a:pt x="348" y="518"/>
                    </a:lnTo>
                    <a:lnTo>
                      <a:pt x="348" y="518"/>
                    </a:lnTo>
                    <a:cubicBezTo>
                      <a:pt x="348" y="498"/>
                      <a:pt x="341" y="485"/>
                      <a:pt x="341" y="470"/>
                    </a:cubicBezTo>
                    <a:cubicBezTo>
                      <a:pt x="326" y="422"/>
                      <a:pt x="319" y="374"/>
                      <a:pt x="306" y="325"/>
                    </a:cubicBezTo>
                    <a:cubicBezTo>
                      <a:pt x="300" y="297"/>
                      <a:pt x="285" y="262"/>
                      <a:pt x="278" y="236"/>
                    </a:cubicBezTo>
                    <a:cubicBezTo>
                      <a:pt x="250" y="166"/>
                      <a:pt x="223" y="103"/>
                      <a:pt x="182" y="48"/>
                    </a:cubicBezTo>
                    <a:cubicBezTo>
                      <a:pt x="147" y="13"/>
                      <a:pt x="105" y="0"/>
                      <a:pt x="71" y="7"/>
                    </a:cubicBezTo>
                    <a:cubicBezTo>
                      <a:pt x="36" y="13"/>
                      <a:pt x="1" y="35"/>
                      <a:pt x="1" y="90"/>
                    </a:cubicBezTo>
                    <a:lnTo>
                      <a:pt x="1" y="90"/>
                    </a:lnTo>
                    <a:lnTo>
                      <a:pt x="1" y="90"/>
                    </a:lnTo>
                    <a:cubicBezTo>
                      <a:pt x="9" y="48"/>
                      <a:pt x="36" y="20"/>
                      <a:pt x="71" y="20"/>
                    </a:cubicBezTo>
                    <a:cubicBezTo>
                      <a:pt x="99" y="20"/>
                      <a:pt x="125" y="42"/>
                      <a:pt x="147" y="70"/>
                    </a:cubicBezTo>
                    <a:cubicBezTo>
                      <a:pt x="175" y="111"/>
                      <a:pt x="195" y="160"/>
                      <a:pt x="217" y="201"/>
                    </a:cubicBezTo>
                    <a:cubicBezTo>
                      <a:pt x="230" y="242"/>
                      <a:pt x="243" y="291"/>
                      <a:pt x="265" y="332"/>
                    </a:cubicBezTo>
                    <a:cubicBezTo>
                      <a:pt x="278" y="380"/>
                      <a:pt x="291" y="422"/>
                      <a:pt x="306" y="470"/>
                    </a:cubicBezTo>
                    <a:cubicBezTo>
                      <a:pt x="313" y="491"/>
                      <a:pt x="313" y="511"/>
                      <a:pt x="326" y="526"/>
                    </a:cubicBezTo>
                    <a:cubicBezTo>
                      <a:pt x="333" y="533"/>
                      <a:pt x="333" y="533"/>
                      <a:pt x="341" y="533"/>
                    </a:cubicBezTo>
                    <a:lnTo>
                      <a:pt x="341" y="53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2"/>
              <p:cNvSpPr/>
              <p:nvPr/>
            </p:nvSpPr>
            <p:spPr>
              <a:xfrm>
                <a:off x="6201510" y="3117926"/>
                <a:ext cx="46240" cy="49648"/>
              </a:xfrm>
              <a:custGeom>
                <a:rect b="b" l="l" r="r" t="t"/>
                <a:pathLst>
                  <a:path extrusionOk="0" h="306" w="285">
                    <a:moveTo>
                      <a:pt x="285" y="306"/>
                    </a:moveTo>
                    <a:lnTo>
                      <a:pt x="285" y="291"/>
                    </a:lnTo>
                    <a:cubicBezTo>
                      <a:pt x="285" y="284"/>
                      <a:pt x="285" y="278"/>
                      <a:pt x="278" y="271"/>
                    </a:cubicBezTo>
                    <a:cubicBezTo>
                      <a:pt x="270" y="230"/>
                      <a:pt x="256" y="195"/>
                      <a:pt x="243" y="153"/>
                    </a:cubicBezTo>
                    <a:cubicBezTo>
                      <a:pt x="222" y="112"/>
                      <a:pt x="187" y="64"/>
                      <a:pt x="154" y="29"/>
                    </a:cubicBezTo>
                    <a:cubicBezTo>
                      <a:pt x="139" y="15"/>
                      <a:pt x="132" y="9"/>
                      <a:pt x="119" y="9"/>
                    </a:cubicBezTo>
                    <a:cubicBezTo>
                      <a:pt x="97" y="1"/>
                      <a:pt x="84" y="1"/>
                      <a:pt x="62" y="9"/>
                    </a:cubicBezTo>
                    <a:cubicBezTo>
                      <a:pt x="36" y="15"/>
                      <a:pt x="8" y="29"/>
                      <a:pt x="1" y="57"/>
                    </a:cubicBezTo>
                    <a:lnTo>
                      <a:pt x="1" y="57"/>
                    </a:lnTo>
                    <a:lnTo>
                      <a:pt x="8" y="57"/>
                    </a:lnTo>
                    <a:cubicBezTo>
                      <a:pt x="14" y="35"/>
                      <a:pt x="29" y="29"/>
                      <a:pt x="49" y="29"/>
                    </a:cubicBezTo>
                    <a:cubicBezTo>
                      <a:pt x="71" y="22"/>
                      <a:pt x="84" y="35"/>
                      <a:pt x="104" y="42"/>
                    </a:cubicBezTo>
                    <a:cubicBezTo>
                      <a:pt x="112" y="50"/>
                      <a:pt x="119" y="50"/>
                      <a:pt x="119" y="57"/>
                    </a:cubicBezTo>
                    <a:cubicBezTo>
                      <a:pt x="139" y="77"/>
                      <a:pt x="160" y="98"/>
                      <a:pt x="173" y="125"/>
                    </a:cubicBezTo>
                    <a:cubicBezTo>
                      <a:pt x="180" y="147"/>
                      <a:pt x="195" y="160"/>
                      <a:pt x="202" y="181"/>
                    </a:cubicBezTo>
                    <a:cubicBezTo>
                      <a:pt x="215" y="208"/>
                      <a:pt x="228" y="243"/>
                      <a:pt x="250" y="271"/>
                    </a:cubicBezTo>
                    <a:cubicBezTo>
                      <a:pt x="256" y="284"/>
                      <a:pt x="256" y="299"/>
                      <a:pt x="263" y="306"/>
                    </a:cubicBezTo>
                    <a:lnTo>
                      <a:pt x="278" y="306"/>
                    </a:lnTo>
                    <a:lnTo>
                      <a:pt x="278" y="3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a:off x="5762973" y="3647489"/>
                <a:ext cx="645248" cy="537526"/>
              </a:xfrm>
              <a:custGeom>
                <a:rect b="b" l="l" r="r" t="t"/>
                <a:pathLst>
                  <a:path extrusionOk="0" h="3313" w="3977">
                    <a:moveTo>
                      <a:pt x="540" y="3312"/>
                    </a:moveTo>
                    <a:cubicBezTo>
                      <a:pt x="540" y="3312"/>
                      <a:pt x="1189" y="3208"/>
                      <a:pt x="2088" y="2552"/>
                    </a:cubicBezTo>
                    <a:cubicBezTo>
                      <a:pt x="2691" y="2109"/>
                      <a:pt x="3977" y="395"/>
                      <a:pt x="3977" y="395"/>
                    </a:cubicBezTo>
                    <a:cubicBezTo>
                      <a:pt x="3977" y="395"/>
                      <a:pt x="3907" y="0"/>
                      <a:pt x="3429" y="229"/>
                    </a:cubicBezTo>
                    <a:cubicBezTo>
                      <a:pt x="2414" y="706"/>
                      <a:pt x="1" y="1341"/>
                      <a:pt x="540" y="33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2"/>
              <p:cNvSpPr/>
              <p:nvPr/>
            </p:nvSpPr>
            <p:spPr>
              <a:xfrm>
                <a:off x="6239799" y="3446631"/>
                <a:ext cx="370405" cy="341206"/>
              </a:xfrm>
              <a:custGeom>
                <a:rect b="b" l="l" r="r" t="t"/>
                <a:pathLst>
                  <a:path extrusionOk="0" h="2103" w="2283">
                    <a:moveTo>
                      <a:pt x="601" y="2103"/>
                    </a:moveTo>
                    <a:lnTo>
                      <a:pt x="1" y="1736"/>
                    </a:lnTo>
                    <a:cubicBezTo>
                      <a:pt x="152" y="1653"/>
                      <a:pt x="346" y="1197"/>
                      <a:pt x="346" y="1197"/>
                    </a:cubicBezTo>
                    <a:cubicBezTo>
                      <a:pt x="346" y="1197"/>
                      <a:pt x="726" y="422"/>
                      <a:pt x="760" y="402"/>
                    </a:cubicBezTo>
                    <a:cubicBezTo>
                      <a:pt x="913" y="396"/>
                      <a:pt x="878" y="610"/>
                      <a:pt x="780" y="810"/>
                    </a:cubicBezTo>
                    <a:lnTo>
                      <a:pt x="946" y="721"/>
                    </a:lnTo>
                    <a:cubicBezTo>
                      <a:pt x="946" y="721"/>
                      <a:pt x="1396" y="422"/>
                      <a:pt x="1832" y="132"/>
                    </a:cubicBezTo>
                    <a:cubicBezTo>
                      <a:pt x="2033" y="1"/>
                      <a:pt x="2282" y="498"/>
                      <a:pt x="2088" y="679"/>
                    </a:cubicBezTo>
                    <a:cubicBezTo>
                      <a:pt x="1957" y="795"/>
                      <a:pt x="1369" y="1384"/>
                      <a:pt x="1369" y="138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2"/>
              <p:cNvSpPr/>
              <p:nvPr/>
            </p:nvSpPr>
            <p:spPr>
              <a:xfrm>
                <a:off x="6408048" y="3478102"/>
                <a:ext cx="158671" cy="129875"/>
              </a:xfrm>
              <a:custGeom>
                <a:rect b="b" l="l" r="r" t="t"/>
                <a:pathLst>
                  <a:path extrusionOk="0" h="1051" w="1453">
                    <a:moveTo>
                      <a:pt x="1444" y="0"/>
                    </a:moveTo>
                    <a:cubicBezTo>
                      <a:pt x="1361" y="48"/>
                      <a:pt x="1287" y="96"/>
                      <a:pt x="1210" y="151"/>
                    </a:cubicBezTo>
                    <a:cubicBezTo>
                      <a:pt x="1029" y="276"/>
                      <a:pt x="863" y="422"/>
                      <a:pt x="678" y="540"/>
                    </a:cubicBezTo>
                    <a:cubicBezTo>
                      <a:pt x="553" y="616"/>
                      <a:pt x="394" y="725"/>
                      <a:pt x="256" y="823"/>
                    </a:cubicBezTo>
                    <a:cubicBezTo>
                      <a:pt x="228" y="843"/>
                      <a:pt x="200" y="865"/>
                      <a:pt x="180" y="885"/>
                    </a:cubicBezTo>
                    <a:cubicBezTo>
                      <a:pt x="75" y="968"/>
                      <a:pt x="7" y="1037"/>
                      <a:pt x="1" y="1044"/>
                    </a:cubicBezTo>
                    <a:lnTo>
                      <a:pt x="1" y="1051"/>
                    </a:lnTo>
                    <a:lnTo>
                      <a:pt x="7" y="1051"/>
                    </a:lnTo>
                    <a:cubicBezTo>
                      <a:pt x="14" y="1037"/>
                      <a:pt x="90" y="989"/>
                      <a:pt x="193" y="913"/>
                    </a:cubicBezTo>
                    <a:cubicBezTo>
                      <a:pt x="283" y="850"/>
                      <a:pt x="381" y="767"/>
                      <a:pt x="477" y="699"/>
                    </a:cubicBezTo>
                    <a:cubicBezTo>
                      <a:pt x="553" y="642"/>
                      <a:pt x="623" y="594"/>
                      <a:pt x="691" y="553"/>
                    </a:cubicBezTo>
                    <a:cubicBezTo>
                      <a:pt x="872" y="435"/>
                      <a:pt x="1038" y="291"/>
                      <a:pt x="1217" y="160"/>
                    </a:cubicBezTo>
                    <a:cubicBezTo>
                      <a:pt x="1293" y="103"/>
                      <a:pt x="1370" y="55"/>
                      <a:pt x="1444" y="7"/>
                    </a:cubicBezTo>
                    <a:lnTo>
                      <a:pt x="14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6418531" y="3485640"/>
                <a:ext cx="165442" cy="141985"/>
              </a:xfrm>
              <a:custGeom>
                <a:rect b="b" l="l" r="r" t="t"/>
                <a:pathLst>
                  <a:path extrusionOk="0" h="1149" w="1515">
                    <a:moveTo>
                      <a:pt x="1508" y="1"/>
                    </a:moveTo>
                    <a:cubicBezTo>
                      <a:pt x="1466" y="29"/>
                      <a:pt x="1425" y="57"/>
                      <a:pt x="1376" y="90"/>
                    </a:cubicBezTo>
                    <a:cubicBezTo>
                      <a:pt x="1315" y="132"/>
                      <a:pt x="1252" y="181"/>
                      <a:pt x="1191" y="230"/>
                    </a:cubicBezTo>
                    <a:cubicBezTo>
                      <a:pt x="1093" y="306"/>
                      <a:pt x="990" y="374"/>
                      <a:pt x="892" y="450"/>
                    </a:cubicBezTo>
                    <a:cubicBezTo>
                      <a:pt x="734" y="568"/>
                      <a:pt x="582" y="686"/>
                      <a:pt x="444" y="782"/>
                    </a:cubicBezTo>
                    <a:cubicBezTo>
                      <a:pt x="361" y="845"/>
                      <a:pt x="285" y="907"/>
                      <a:pt x="222" y="955"/>
                    </a:cubicBezTo>
                    <a:cubicBezTo>
                      <a:pt x="160" y="1003"/>
                      <a:pt x="104" y="1044"/>
                      <a:pt x="62" y="1079"/>
                    </a:cubicBezTo>
                    <a:cubicBezTo>
                      <a:pt x="36" y="1107"/>
                      <a:pt x="14" y="1127"/>
                      <a:pt x="1" y="1142"/>
                    </a:cubicBezTo>
                    <a:lnTo>
                      <a:pt x="1" y="1149"/>
                    </a:lnTo>
                    <a:lnTo>
                      <a:pt x="7" y="1142"/>
                    </a:lnTo>
                    <a:cubicBezTo>
                      <a:pt x="36" y="1121"/>
                      <a:pt x="112" y="1066"/>
                      <a:pt x="222" y="983"/>
                    </a:cubicBezTo>
                    <a:cubicBezTo>
                      <a:pt x="353" y="887"/>
                      <a:pt x="533" y="754"/>
                      <a:pt x="734" y="610"/>
                    </a:cubicBezTo>
                    <a:cubicBezTo>
                      <a:pt x="844" y="527"/>
                      <a:pt x="962" y="444"/>
                      <a:pt x="1073" y="361"/>
                    </a:cubicBezTo>
                    <a:cubicBezTo>
                      <a:pt x="1182" y="278"/>
                      <a:pt x="1287" y="195"/>
                      <a:pt x="1383" y="112"/>
                    </a:cubicBezTo>
                    <a:cubicBezTo>
                      <a:pt x="1431" y="77"/>
                      <a:pt x="1473" y="35"/>
                      <a:pt x="1514" y="1"/>
                    </a:cubicBezTo>
                    <a:lnTo>
                      <a:pt x="1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6429123" y="3512084"/>
                <a:ext cx="151901" cy="141243"/>
              </a:xfrm>
              <a:custGeom>
                <a:rect b="b" l="l" r="r" t="t"/>
                <a:pathLst>
                  <a:path extrusionOk="0" h="1143" w="1391">
                    <a:moveTo>
                      <a:pt x="1384" y="1"/>
                    </a:moveTo>
                    <a:lnTo>
                      <a:pt x="1376" y="1"/>
                    </a:lnTo>
                    <a:cubicBezTo>
                      <a:pt x="1369" y="1"/>
                      <a:pt x="1362" y="9"/>
                      <a:pt x="1356" y="16"/>
                    </a:cubicBezTo>
                    <a:cubicBezTo>
                      <a:pt x="1279" y="57"/>
                      <a:pt x="1203" y="112"/>
                      <a:pt x="1127" y="167"/>
                    </a:cubicBezTo>
                    <a:cubicBezTo>
                      <a:pt x="948" y="306"/>
                      <a:pt x="775" y="465"/>
                      <a:pt x="581" y="610"/>
                    </a:cubicBezTo>
                    <a:cubicBezTo>
                      <a:pt x="471" y="693"/>
                      <a:pt x="297" y="845"/>
                      <a:pt x="166" y="963"/>
                    </a:cubicBezTo>
                    <a:cubicBezTo>
                      <a:pt x="139" y="990"/>
                      <a:pt x="111" y="1018"/>
                      <a:pt x="83" y="1046"/>
                    </a:cubicBezTo>
                    <a:cubicBezTo>
                      <a:pt x="42" y="1088"/>
                      <a:pt x="7" y="1121"/>
                      <a:pt x="7" y="1129"/>
                    </a:cubicBezTo>
                    <a:cubicBezTo>
                      <a:pt x="0" y="1129"/>
                      <a:pt x="0" y="1136"/>
                      <a:pt x="7" y="1136"/>
                    </a:cubicBezTo>
                    <a:cubicBezTo>
                      <a:pt x="7" y="1142"/>
                      <a:pt x="15" y="1142"/>
                      <a:pt x="15" y="1136"/>
                    </a:cubicBezTo>
                    <a:cubicBezTo>
                      <a:pt x="22" y="1129"/>
                      <a:pt x="57" y="1101"/>
                      <a:pt x="105" y="1066"/>
                    </a:cubicBezTo>
                    <a:cubicBezTo>
                      <a:pt x="111" y="1053"/>
                      <a:pt x="125" y="1046"/>
                      <a:pt x="139" y="1031"/>
                    </a:cubicBezTo>
                    <a:cubicBezTo>
                      <a:pt x="214" y="963"/>
                      <a:pt x="319" y="865"/>
                      <a:pt x="422" y="782"/>
                    </a:cubicBezTo>
                    <a:cubicBezTo>
                      <a:pt x="485" y="721"/>
                      <a:pt x="546" y="673"/>
                      <a:pt x="602" y="631"/>
                    </a:cubicBezTo>
                    <a:cubicBezTo>
                      <a:pt x="788" y="485"/>
                      <a:pt x="961" y="326"/>
                      <a:pt x="1142" y="182"/>
                    </a:cubicBezTo>
                    <a:cubicBezTo>
                      <a:pt x="1218" y="125"/>
                      <a:pt x="1286" y="77"/>
                      <a:pt x="1362" y="29"/>
                    </a:cubicBezTo>
                    <a:cubicBezTo>
                      <a:pt x="1369" y="22"/>
                      <a:pt x="1384" y="16"/>
                      <a:pt x="1384" y="9"/>
                    </a:cubicBezTo>
                    <a:lnTo>
                      <a:pt x="1384" y="9"/>
                    </a:lnTo>
                    <a:lnTo>
                      <a:pt x="13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6209460" y="3649598"/>
                <a:ext cx="658552" cy="464677"/>
              </a:xfrm>
              <a:custGeom>
                <a:rect b="b" l="l" r="r" t="t"/>
                <a:pathLst>
                  <a:path extrusionOk="0" h="2864" w="4059">
                    <a:moveTo>
                      <a:pt x="3768" y="2863"/>
                    </a:moveTo>
                    <a:cubicBezTo>
                      <a:pt x="3768" y="2863"/>
                      <a:pt x="3111" y="2850"/>
                      <a:pt x="2144" y="2304"/>
                    </a:cubicBezTo>
                    <a:cubicBezTo>
                      <a:pt x="1487" y="1944"/>
                      <a:pt x="0" y="402"/>
                      <a:pt x="0" y="402"/>
                    </a:cubicBezTo>
                    <a:cubicBezTo>
                      <a:pt x="0" y="402"/>
                      <a:pt x="22" y="1"/>
                      <a:pt x="526" y="167"/>
                    </a:cubicBezTo>
                    <a:cubicBezTo>
                      <a:pt x="1583" y="520"/>
                      <a:pt x="4059" y="845"/>
                      <a:pt x="3768" y="286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5985081" y="3472428"/>
                <a:ext cx="392795" cy="309893"/>
              </a:xfrm>
              <a:custGeom>
                <a:rect b="b" l="l" r="r" t="t"/>
                <a:pathLst>
                  <a:path extrusionOk="0" h="1910" w="2421">
                    <a:moveTo>
                      <a:pt x="1868" y="1909"/>
                    </a:moveTo>
                    <a:lnTo>
                      <a:pt x="2420" y="1466"/>
                    </a:lnTo>
                    <a:cubicBezTo>
                      <a:pt x="2267" y="1405"/>
                      <a:pt x="2012" y="977"/>
                      <a:pt x="2012" y="977"/>
                    </a:cubicBezTo>
                    <a:cubicBezTo>
                      <a:pt x="2012" y="977"/>
                      <a:pt x="1542" y="256"/>
                      <a:pt x="1501" y="237"/>
                    </a:cubicBezTo>
                    <a:cubicBezTo>
                      <a:pt x="1348" y="250"/>
                      <a:pt x="1411" y="457"/>
                      <a:pt x="1536" y="651"/>
                    </a:cubicBezTo>
                    <a:lnTo>
                      <a:pt x="1355" y="582"/>
                    </a:lnTo>
                    <a:cubicBezTo>
                      <a:pt x="1355" y="582"/>
                      <a:pt x="879" y="339"/>
                      <a:pt x="409" y="105"/>
                    </a:cubicBezTo>
                    <a:cubicBezTo>
                      <a:pt x="187" y="1"/>
                      <a:pt x="1" y="527"/>
                      <a:pt x="221" y="678"/>
                    </a:cubicBezTo>
                    <a:cubicBezTo>
                      <a:pt x="359" y="776"/>
                      <a:pt x="1023" y="1287"/>
                      <a:pt x="1023" y="12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6028306" y="3516174"/>
                <a:ext cx="166718" cy="100145"/>
              </a:xfrm>
              <a:custGeom>
                <a:rect b="b" l="l" r="r" t="t"/>
                <a:pathLst>
                  <a:path extrusionOk="0" h="865" w="1571">
                    <a:moveTo>
                      <a:pt x="1" y="7"/>
                    </a:moveTo>
                    <a:cubicBezTo>
                      <a:pt x="84" y="42"/>
                      <a:pt x="173" y="83"/>
                      <a:pt x="250" y="131"/>
                    </a:cubicBezTo>
                    <a:cubicBezTo>
                      <a:pt x="444" y="236"/>
                      <a:pt x="623" y="360"/>
                      <a:pt x="824" y="457"/>
                    </a:cubicBezTo>
                    <a:cubicBezTo>
                      <a:pt x="893" y="491"/>
                      <a:pt x="968" y="533"/>
                      <a:pt x="1044" y="574"/>
                    </a:cubicBezTo>
                    <a:cubicBezTo>
                      <a:pt x="1156" y="629"/>
                      <a:pt x="1267" y="699"/>
                      <a:pt x="1356" y="747"/>
                    </a:cubicBezTo>
                    <a:cubicBezTo>
                      <a:pt x="1466" y="808"/>
                      <a:pt x="1557" y="850"/>
                      <a:pt x="1564" y="865"/>
                    </a:cubicBezTo>
                    <a:lnTo>
                      <a:pt x="1570" y="865"/>
                    </a:lnTo>
                    <a:lnTo>
                      <a:pt x="1570" y="858"/>
                    </a:lnTo>
                    <a:cubicBezTo>
                      <a:pt x="1557" y="850"/>
                      <a:pt x="1481" y="795"/>
                      <a:pt x="1370" y="725"/>
                    </a:cubicBezTo>
                    <a:cubicBezTo>
                      <a:pt x="1341" y="705"/>
                      <a:pt x="1315" y="692"/>
                      <a:pt x="1280" y="671"/>
                    </a:cubicBezTo>
                    <a:cubicBezTo>
                      <a:pt x="1142" y="588"/>
                      <a:pt x="968" y="498"/>
                      <a:pt x="830" y="435"/>
                    </a:cubicBezTo>
                    <a:cubicBezTo>
                      <a:pt x="630" y="345"/>
                      <a:pt x="450" y="228"/>
                      <a:pt x="256" y="125"/>
                    </a:cubicBezTo>
                    <a:cubicBezTo>
                      <a:pt x="173" y="77"/>
                      <a:pt x="90" y="35"/>
                      <a:pt x="1" y="0"/>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6012176" y="3525783"/>
                <a:ext cx="174041" cy="109755"/>
              </a:xfrm>
              <a:custGeom>
                <a:rect b="b" l="l" r="r" t="t"/>
                <a:pathLst>
                  <a:path extrusionOk="0" h="948" w="1640">
                    <a:moveTo>
                      <a:pt x="0" y="0"/>
                    </a:moveTo>
                    <a:cubicBezTo>
                      <a:pt x="42" y="35"/>
                      <a:pt x="91" y="62"/>
                      <a:pt x="139" y="96"/>
                    </a:cubicBezTo>
                    <a:cubicBezTo>
                      <a:pt x="249" y="166"/>
                      <a:pt x="367" y="228"/>
                      <a:pt x="485" y="297"/>
                    </a:cubicBezTo>
                    <a:cubicBezTo>
                      <a:pt x="602" y="367"/>
                      <a:pt x="733" y="443"/>
                      <a:pt x="851" y="505"/>
                    </a:cubicBezTo>
                    <a:cubicBezTo>
                      <a:pt x="1065" y="622"/>
                      <a:pt x="1259" y="734"/>
                      <a:pt x="1404" y="817"/>
                    </a:cubicBezTo>
                    <a:cubicBezTo>
                      <a:pt x="1522" y="885"/>
                      <a:pt x="1605" y="926"/>
                      <a:pt x="1633" y="948"/>
                    </a:cubicBezTo>
                    <a:lnTo>
                      <a:pt x="1639" y="948"/>
                    </a:lnTo>
                    <a:lnTo>
                      <a:pt x="1639" y="941"/>
                    </a:lnTo>
                    <a:cubicBezTo>
                      <a:pt x="1626" y="933"/>
                      <a:pt x="1605" y="913"/>
                      <a:pt x="1570" y="891"/>
                    </a:cubicBezTo>
                    <a:cubicBezTo>
                      <a:pt x="1528" y="865"/>
                      <a:pt x="1474" y="830"/>
                      <a:pt x="1404" y="788"/>
                    </a:cubicBezTo>
                    <a:cubicBezTo>
                      <a:pt x="1327" y="747"/>
                      <a:pt x="1245" y="699"/>
                      <a:pt x="1155" y="642"/>
                    </a:cubicBezTo>
                    <a:cubicBezTo>
                      <a:pt x="1011" y="559"/>
                      <a:pt x="845" y="463"/>
                      <a:pt x="672" y="367"/>
                    </a:cubicBezTo>
                    <a:cubicBezTo>
                      <a:pt x="568" y="311"/>
                      <a:pt x="456" y="249"/>
                      <a:pt x="353" y="186"/>
                    </a:cubicBezTo>
                    <a:cubicBezTo>
                      <a:pt x="277" y="145"/>
                      <a:pt x="207" y="111"/>
                      <a:pt x="146" y="70"/>
                    </a:cubicBezTo>
                    <a:cubicBezTo>
                      <a:pt x="98" y="42"/>
                      <a:pt x="50" y="20"/>
                      <a:pt x="0" y="0"/>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2"/>
              <p:cNvSpPr/>
              <p:nvPr/>
            </p:nvSpPr>
            <p:spPr>
              <a:xfrm>
                <a:off x="6018118" y="3549748"/>
                <a:ext cx="160669" cy="111376"/>
              </a:xfrm>
              <a:custGeom>
                <a:rect b="b" l="l" r="r" t="t"/>
                <a:pathLst>
                  <a:path extrusionOk="0" h="962" w="1514">
                    <a:moveTo>
                      <a:pt x="0" y="7"/>
                    </a:moveTo>
                    <a:lnTo>
                      <a:pt x="0" y="14"/>
                    </a:lnTo>
                    <a:cubicBezTo>
                      <a:pt x="7" y="21"/>
                      <a:pt x="20" y="21"/>
                      <a:pt x="27" y="21"/>
                    </a:cubicBezTo>
                    <a:cubicBezTo>
                      <a:pt x="110" y="62"/>
                      <a:pt x="186" y="104"/>
                      <a:pt x="263" y="153"/>
                    </a:cubicBezTo>
                    <a:cubicBezTo>
                      <a:pt x="463" y="269"/>
                      <a:pt x="658" y="409"/>
                      <a:pt x="857" y="533"/>
                    </a:cubicBezTo>
                    <a:cubicBezTo>
                      <a:pt x="913" y="560"/>
                      <a:pt x="981" y="610"/>
                      <a:pt x="1057" y="658"/>
                    </a:cubicBezTo>
                    <a:cubicBezTo>
                      <a:pt x="1162" y="726"/>
                      <a:pt x="1280" y="809"/>
                      <a:pt x="1369" y="872"/>
                    </a:cubicBezTo>
                    <a:cubicBezTo>
                      <a:pt x="1383" y="878"/>
                      <a:pt x="1396" y="885"/>
                      <a:pt x="1411" y="892"/>
                    </a:cubicBezTo>
                    <a:cubicBezTo>
                      <a:pt x="1459" y="927"/>
                      <a:pt x="1494" y="955"/>
                      <a:pt x="1500" y="955"/>
                    </a:cubicBezTo>
                    <a:cubicBezTo>
                      <a:pt x="1507" y="961"/>
                      <a:pt x="1507" y="961"/>
                      <a:pt x="1514" y="955"/>
                    </a:cubicBezTo>
                    <a:lnTo>
                      <a:pt x="1514" y="948"/>
                    </a:lnTo>
                    <a:cubicBezTo>
                      <a:pt x="1507" y="941"/>
                      <a:pt x="1472" y="913"/>
                      <a:pt x="1424" y="872"/>
                    </a:cubicBezTo>
                    <a:cubicBezTo>
                      <a:pt x="1396" y="850"/>
                      <a:pt x="1363" y="830"/>
                      <a:pt x="1328" y="802"/>
                    </a:cubicBezTo>
                    <a:cubicBezTo>
                      <a:pt x="1189" y="706"/>
                      <a:pt x="996" y="575"/>
                      <a:pt x="872" y="505"/>
                    </a:cubicBezTo>
                    <a:cubicBezTo>
                      <a:pt x="671" y="387"/>
                      <a:pt x="477" y="250"/>
                      <a:pt x="276" y="132"/>
                    </a:cubicBezTo>
                    <a:cubicBezTo>
                      <a:pt x="193" y="90"/>
                      <a:pt x="118" y="49"/>
                      <a:pt x="35" y="7"/>
                    </a:cubicBezTo>
                    <a:cubicBezTo>
                      <a:pt x="27" y="7"/>
                      <a:pt x="14" y="1"/>
                      <a:pt x="7" y="1"/>
                    </a:cubicBez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6920561" y="3087748"/>
                <a:ext cx="458991" cy="452184"/>
              </a:xfrm>
              <a:custGeom>
                <a:rect b="b" l="l" r="r" t="t"/>
                <a:pathLst>
                  <a:path extrusionOk="0" h="2787" w="2829">
                    <a:moveTo>
                      <a:pt x="1654" y="1542"/>
                    </a:moveTo>
                    <a:cubicBezTo>
                      <a:pt x="2337" y="138"/>
                      <a:pt x="1231" y="1"/>
                      <a:pt x="678" y="990"/>
                    </a:cubicBezTo>
                    <a:cubicBezTo>
                      <a:pt x="359" y="1555"/>
                      <a:pt x="1" y="2690"/>
                      <a:pt x="1" y="2690"/>
                    </a:cubicBezTo>
                    <a:cubicBezTo>
                      <a:pt x="1" y="2690"/>
                      <a:pt x="927" y="2787"/>
                      <a:pt x="1645" y="2676"/>
                    </a:cubicBezTo>
                    <a:cubicBezTo>
                      <a:pt x="2628" y="2518"/>
                      <a:pt x="2828" y="2033"/>
                      <a:pt x="2724" y="1839"/>
                    </a:cubicBezTo>
                    <a:cubicBezTo>
                      <a:pt x="2490" y="1398"/>
                      <a:pt x="1654" y="1542"/>
                      <a:pt x="1654" y="154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6746801" y="2861094"/>
                <a:ext cx="244503" cy="310866"/>
              </a:xfrm>
              <a:custGeom>
                <a:rect b="b" l="l" r="r" t="t"/>
                <a:pathLst>
                  <a:path extrusionOk="0" h="1916" w="1507">
                    <a:moveTo>
                      <a:pt x="747" y="830"/>
                    </a:moveTo>
                    <a:cubicBezTo>
                      <a:pt x="498" y="1"/>
                      <a:pt x="0" y="361"/>
                      <a:pt x="144" y="970"/>
                    </a:cubicBezTo>
                    <a:cubicBezTo>
                      <a:pt x="227" y="1321"/>
                      <a:pt x="504" y="1915"/>
                      <a:pt x="504" y="1915"/>
                    </a:cubicBezTo>
                    <a:cubicBezTo>
                      <a:pt x="504" y="1915"/>
                      <a:pt x="919" y="1605"/>
                      <a:pt x="1168" y="1293"/>
                    </a:cubicBezTo>
                    <a:cubicBezTo>
                      <a:pt x="1507" y="865"/>
                      <a:pt x="1410" y="588"/>
                      <a:pt x="1293" y="546"/>
                    </a:cubicBezTo>
                    <a:cubicBezTo>
                      <a:pt x="1037" y="457"/>
                      <a:pt x="747" y="830"/>
                      <a:pt x="747" y="83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a:off x="6461906" y="3010196"/>
                <a:ext cx="22552" cy="171982"/>
              </a:xfrm>
              <a:custGeom>
                <a:rect b="b" l="l" r="r" t="t"/>
                <a:pathLst>
                  <a:path extrusionOk="0" h="1060" w="139">
                    <a:moveTo>
                      <a:pt x="7" y="1"/>
                    </a:moveTo>
                    <a:cubicBezTo>
                      <a:pt x="7" y="9"/>
                      <a:pt x="7" y="9"/>
                      <a:pt x="0" y="16"/>
                    </a:cubicBezTo>
                    <a:lnTo>
                      <a:pt x="0" y="22"/>
                    </a:lnTo>
                    <a:lnTo>
                      <a:pt x="0" y="77"/>
                    </a:lnTo>
                    <a:lnTo>
                      <a:pt x="0" y="112"/>
                    </a:lnTo>
                    <a:cubicBezTo>
                      <a:pt x="0" y="140"/>
                      <a:pt x="7" y="167"/>
                      <a:pt x="7" y="195"/>
                    </a:cubicBezTo>
                    <a:cubicBezTo>
                      <a:pt x="14" y="306"/>
                      <a:pt x="27" y="416"/>
                      <a:pt x="34" y="527"/>
                    </a:cubicBezTo>
                    <a:cubicBezTo>
                      <a:pt x="49" y="638"/>
                      <a:pt x="62" y="741"/>
                      <a:pt x="75" y="845"/>
                    </a:cubicBezTo>
                    <a:cubicBezTo>
                      <a:pt x="90" y="900"/>
                      <a:pt x="97" y="955"/>
                      <a:pt x="110" y="1011"/>
                    </a:cubicBezTo>
                    <a:cubicBezTo>
                      <a:pt x="117" y="1025"/>
                      <a:pt x="117" y="1038"/>
                      <a:pt x="125" y="1053"/>
                    </a:cubicBezTo>
                    <a:lnTo>
                      <a:pt x="132" y="1059"/>
                    </a:lnTo>
                    <a:cubicBezTo>
                      <a:pt x="138" y="1053"/>
                      <a:pt x="138" y="1053"/>
                      <a:pt x="138" y="1046"/>
                    </a:cubicBezTo>
                    <a:cubicBezTo>
                      <a:pt x="138" y="1025"/>
                      <a:pt x="138" y="1011"/>
                      <a:pt x="132" y="990"/>
                    </a:cubicBezTo>
                    <a:cubicBezTo>
                      <a:pt x="125" y="913"/>
                      <a:pt x="110" y="839"/>
                      <a:pt x="103" y="762"/>
                    </a:cubicBezTo>
                    <a:cubicBezTo>
                      <a:pt x="83" y="590"/>
                      <a:pt x="69" y="416"/>
                      <a:pt x="55" y="236"/>
                    </a:cubicBezTo>
                    <a:cubicBezTo>
                      <a:pt x="49" y="195"/>
                      <a:pt x="49" y="147"/>
                      <a:pt x="42" y="105"/>
                    </a:cubicBezTo>
                    <a:cubicBezTo>
                      <a:pt x="42" y="92"/>
                      <a:pt x="42" y="84"/>
                      <a:pt x="34" y="70"/>
                    </a:cubicBezTo>
                    <a:cubicBezTo>
                      <a:pt x="34" y="57"/>
                      <a:pt x="34" y="36"/>
                      <a:pt x="27" y="22"/>
                    </a:cubicBezTo>
                    <a:cubicBezTo>
                      <a:pt x="27" y="16"/>
                      <a:pt x="27" y="16"/>
                      <a:pt x="20" y="9"/>
                    </a:cubicBezTo>
                    <a:lnTo>
                      <a:pt x="14" y="1"/>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p:nvPr/>
            </p:nvSpPr>
            <p:spPr>
              <a:xfrm>
                <a:off x="6367645" y="3077527"/>
                <a:ext cx="58408" cy="32774"/>
              </a:xfrm>
              <a:custGeom>
                <a:rect b="b" l="l" r="r" t="t"/>
                <a:pathLst>
                  <a:path extrusionOk="0" h="202" w="360">
                    <a:moveTo>
                      <a:pt x="7" y="57"/>
                    </a:moveTo>
                    <a:lnTo>
                      <a:pt x="1" y="64"/>
                    </a:lnTo>
                    <a:lnTo>
                      <a:pt x="1" y="84"/>
                    </a:lnTo>
                    <a:cubicBezTo>
                      <a:pt x="1" y="105"/>
                      <a:pt x="14" y="118"/>
                      <a:pt x="21" y="133"/>
                    </a:cubicBezTo>
                    <a:cubicBezTo>
                      <a:pt x="34" y="160"/>
                      <a:pt x="55" y="175"/>
                      <a:pt x="84" y="188"/>
                    </a:cubicBezTo>
                    <a:cubicBezTo>
                      <a:pt x="117" y="201"/>
                      <a:pt x="158" y="201"/>
                      <a:pt x="193" y="188"/>
                    </a:cubicBezTo>
                    <a:cubicBezTo>
                      <a:pt x="241" y="182"/>
                      <a:pt x="291" y="147"/>
                      <a:pt x="324" y="105"/>
                    </a:cubicBezTo>
                    <a:cubicBezTo>
                      <a:pt x="339" y="77"/>
                      <a:pt x="352" y="42"/>
                      <a:pt x="359" y="9"/>
                    </a:cubicBezTo>
                    <a:cubicBezTo>
                      <a:pt x="359" y="9"/>
                      <a:pt x="359" y="1"/>
                      <a:pt x="352" y="1"/>
                    </a:cubicBezTo>
                    <a:cubicBezTo>
                      <a:pt x="352" y="1"/>
                      <a:pt x="346" y="1"/>
                      <a:pt x="346" y="9"/>
                    </a:cubicBezTo>
                    <a:cubicBezTo>
                      <a:pt x="339" y="42"/>
                      <a:pt x="324" y="64"/>
                      <a:pt x="304" y="92"/>
                    </a:cubicBezTo>
                    <a:cubicBezTo>
                      <a:pt x="270" y="125"/>
                      <a:pt x="228" y="147"/>
                      <a:pt x="187" y="160"/>
                    </a:cubicBezTo>
                    <a:cubicBezTo>
                      <a:pt x="158" y="160"/>
                      <a:pt x="125" y="160"/>
                      <a:pt x="97" y="147"/>
                    </a:cubicBezTo>
                    <a:cubicBezTo>
                      <a:pt x="75" y="140"/>
                      <a:pt x="62" y="133"/>
                      <a:pt x="49" y="118"/>
                    </a:cubicBezTo>
                    <a:cubicBezTo>
                      <a:pt x="42" y="105"/>
                      <a:pt x="27" y="92"/>
                      <a:pt x="21" y="77"/>
                    </a:cubicBezTo>
                    <a:cubicBezTo>
                      <a:pt x="21" y="70"/>
                      <a:pt x="21" y="64"/>
                      <a:pt x="14" y="64"/>
                    </a:cubicBezTo>
                    <a:cubicBezTo>
                      <a:pt x="14" y="57"/>
                      <a:pt x="14" y="57"/>
                      <a:pt x="7" y="57"/>
                    </a:cubicBezTo>
                    <a:lnTo>
                      <a:pt x="7" y="5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2"/>
              <p:cNvSpPr/>
              <p:nvPr/>
            </p:nvSpPr>
            <p:spPr>
              <a:xfrm>
                <a:off x="6492083" y="3038589"/>
                <a:ext cx="51756" cy="42671"/>
              </a:xfrm>
              <a:custGeom>
                <a:rect b="b" l="l" r="r" t="t"/>
                <a:pathLst>
                  <a:path extrusionOk="0" h="263" w="319">
                    <a:moveTo>
                      <a:pt x="7" y="124"/>
                    </a:moveTo>
                    <a:cubicBezTo>
                      <a:pt x="7" y="131"/>
                      <a:pt x="0" y="131"/>
                      <a:pt x="7" y="138"/>
                    </a:cubicBezTo>
                    <a:cubicBezTo>
                      <a:pt x="7" y="151"/>
                      <a:pt x="22" y="166"/>
                      <a:pt x="29" y="179"/>
                    </a:cubicBezTo>
                    <a:cubicBezTo>
                      <a:pt x="35" y="193"/>
                      <a:pt x="42" y="199"/>
                      <a:pt x="55" y="214"/>
                    </a:cubicBezTo>
                    <a:cubicBezTo>
                      <a:pt x="111" y="262"/>
                      <a:pt x="166" y="262"/>
                      <a:pt x="208" y="241"/>
                    </a:cubicBezTo>
                    <a:cubicBezTo>
                      <a:pt x="249" y="221"/>
                      <a:pt x="277" y="173"/>
                      <a:pt x="297" y="116"/>
                    </a:cubicBezTo>
                    <a:cubicBezTo>
                      <a:pt x="304" y="103"/>
                      <a:pt x="304" y="90"/>
                      <a:pt x="304" y="68"/>
                    </a:cubicBezTo>
                    <a:cubicBezTo>
                      <a:pt x="312" y="48"/>
                      <a:pt x="312" y="27"/>
                      <a:pt x="319" y="7"/>
                    </a:cubicBezTo>
                    <a:lnTo>
                      <a:pt x="312" y="0"/>
                    </a:lnTo>
                    <a:lnTo>
                      <a:pt x="304" y="7"/>
                    </a:lnTo>
                    <a:cubicBezTo>
                      <a:pt x="304" y="27"/>
                      <a:pt x="297" y="48"/>
                      <a:pt x="297" y="68"/>
                    </a:cubicBezTo>
                    <a:cubicBezTo>
                      <a:pt x="291" y="83"/>
                      <a:pt x="284" y="96"/>
                      <a:pt x="284" y="110"/>
                    </a:cubicBezTo>
                    <a:cubicBezTo>
                      <a:pt x="262" y="158"/>
                      <a:pt x="229" y="193"/>
                      <a:pt x="194" y="214"/>
                    </a:cubicBezTo>
                    <a:cubicBezTo>
                      <a:pt x="160" y="227"/>
                      <a:pt x="118" y="227"/>
                      <a:pt x="77" y="186"/>
                    </a:cubicBezTo>
                    <a:cubicBezTo>
                      <a:pt x="63" y="179"/>
                      <a:pt x="55" y="166"/>
                      <a:pt x="42" y="151"/>
                    </a:cubicBezTo>
                    <a:cubicBezTo>
                      <a:pt x="35" y="144"/>
                      <a:pt x="35" y="138"/>
                      <a:pt x="29" y="131"/>
                    </a:cubicBezTo>
                    <a:cubicBezTo>
                      <a:pt x="22" y="131"/>
                      <a:pt x="22" y="124"/>
                      <a:pt x="14" y="124"/>
                    </a:cubicBezTo>
                    <a:lnTo>
                      <a:pt x="7" y="124"/>
                    </a:lnTo>
                    <a:lnTo>
                      <a:pt x="0" y="12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p:nvPr/>
            </p:nvSpPr>
            <p:spPr>
              <a:xfrm>
                <a:off x="6368780" y="3019444"/>
                <a:ext cx="56137" cy="15738"/>
              </a:xfrm>
              <a:custGeom>
                <a:rect b="b" l="l" r="r" t="t"/>
                <a:pathLst>
                  <a:path extrusionOk="0" h="97" w="346">
                    <a:moveTo>
                      <a:pt x="345" y="62"/>
                    </a:moveTo>
                    <a:cubicBezTo>
                      <a:pt x="345" y="62"/>
                      <a:pt x="345" y="68"/>
                      <a:pt x="345" y="62"/>
                    </a:cubicBezTo>
                    <a:lnTo>
                      <a:pt x="345" y="55"/>
                    </a:lnTo>
                    <a:cubicBezTo>
                      <a:pt x="332" y="48"/>
                      <a:pt x="326" y="48"/>
                      <a:pt x="317" y="42"/>
                    </a:cubicBezTo>
                    <a:cubicBezTo>
                      <a:pt x="311" y="35"/>
                      <a:pt x="304" y="35"/>
                      <a:pt x="297" y="35"/>
                    </a:cubicBezTo>
                    <a:cubicBezTo>
                      <a:pt x="284" y="20"/>
                      <a:pt x="269" y="13"/>
                      <a:pt x="256" y="13"/>
                    </a:cubicBezTo>
                    <a:cubicBezTo>
                      <a:pt x="228" y="0"/>
                      <a:pt x="201" y="0"/>
                      <a:pt x="173" y="0"/>
                    </a:cubicBezTo>
                    <a:lnTo>
                      <a:pt x="118" y="0"/>
                    </a:lnTo>
                    <a:cubicBezTo>
                      <a:pt x="77" y="13"/>
                      <a:pt x="35" y="35"/>
                      <a:pt x="7" y="83"/>
                    </a:cubicBezTo>
                    <a:cubicBezTo>
                      <a:pt x="0" y="83"/>
                      <a:pt x="0" y="90"/>
                      <a:pt x="7" y="90"/>
                    </a:cubicBezTo>
                    <a:cubicBezTo>
                      <a:pt x="7" y="96"/>
                      <a:pt x="14" y="96"/>
                      <a:pt x="14" y="90"/>
                    </a:cubicBezTo>
                    <a:cubicBezTo>
                      <a:pt x="48" y="68"/>
                      <a:pt x="77" y="55"/>
                      <a:pt x="103" y="48"/>
                    </a:cubicBezTo>
                    <a:cubicBezTo>
                      <a:pt x="131" y="48"/>
                      <a:pt x="151" y="48"/>
                      <a:pt x="173" y="55"/>
                    </a:cubicBezTo>
                    <a:cubicBezTo>
                      <a:pt x="193" y="55"/>
                      <a:pt x="214" y="62"/>
                      <a:pt x="243" y="68"/>
                    </a:cubicBezTo>
                    <a:cubicBezTo>
                      <a:pt x="263" y="77"/>
                      <a:pt x="284" y="83"/>
                      <a:pt x="311" y="83"/>
                    </a:cubicBezTo>
                    <a:cubicBezTo>
                      <a:pt x="317" y="83"/>
                      <a:pt x="326" y="90"/>
                      <a:pt x="339" y="83"/>
                    </a:cubicBezTo>
                    <a:lnTo>
                      <a:pt x="345" y="77"/>
                    </a:lnTo>
                    <a:lnTo>
                      <a:pt x="345" y="68"/>
                    </a:lnTo>
                    <a:lnTo>
                      <a:pt x="345" y="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2"/>
              <p:cNvSpPr/>
              <p:nvPr/>
            </p:nvSpPr>
            <p:spPr>
              <a:xfrm>
                <a:off x="6489974" y="2987969"/>
                <a:ext cx="59544" cy="29205"/>
              </a:xfrm>
              <a:custGeom>
                <a:rect b="b" l="l" r="r" t="t"/>
                <a:pathLst>
                  <a:path extrusionOk="0" h="180" w="367">
                    <a:moveTo>
                      <a:pt x="20" y="179"/>
                    </a:moveTo>
                    <a:cubicBezTo>
                      <a:pt x="20" y="173"/>
                      <a:pt x="20" y="179"/>
                      <a:pt x="27" y="173"/>
                    </a:cubicBezTo>
                    <a:lnTo>
                      <a:pt x="35" y="166"/>
                    </a:lnTo>
                    <a:cubicBezTo>
                      <a:pt x="42" y="159"/>
                      <a:pt x="55" y="146"/>
                      <a:pt x="76" y="131"/>
                    </a:cubicBezTo>
                    <a:cubicBezTo>
                      <a:pt x="96" y="125"/>
                      <a:pt x="110" y="118"/>
                      <a:pt x="131" y="111"/>
                    </a:cubicBezTo>
                    <a:cubicBezTo>
                      <a:pt x="138" y="105"/>
                      <a:pt x="151" y="96"/>
                      <a:pt x="159" y="90"/>
                    </a:cubicBezTo>
                    <a:cubicBezTo>
                      <a:pt x="201" y="70"/>
                      <a:pt x="227" y="48"/>
                      <a:pt x="242" y="48"/>
                    </a:cubicBezTo>
                    <a:cubicBezTo>
                      <a:pt x="262" y="42"/>
                      <a:pt x="275" y="35"/>
                      <a:pt x="297" y="35"/>
                    </a:cubicBezTo>
                    <a:cubicBezTo>
                      <a:pt x="310" y="28"/>
                      <a:pt x="332" y="28"/>
                      <a:pt x="352" y="28"/>
                    </a:cubicBezTo>
                    <a:cubicBezTo>
                      <a:pt x="358" y="28"/>
                      <a:pt x="367" y="28"/>
                      <a:pt x="367" y="22"/>
                    </a:cubicBezTo>
                    <a:cubicBezTo>
                      <a:pt x="367" y="13"/>
                      <a:pt x="358" y="7"/>
                      <a:pt x="352" y="7"/>
                    </a:cubicBezTo>
                    <a:cubicBezTo>
                      <a:pt x="325" y="0"/>
                      <a:pt x="304" y="0"/>
                      <a:pt x="284" y="0"/>
                    </a:cubicBezTo>
                    <a:cubicBezTo>
                      <a:pt x="262" y="0"/>
                      <a:pt x="249" y="0"/>
                      <a:pt x="227" y="7"/>
                    </a:cubicBezTo>
                    <a:cubicBezTo>
                      <a:pt x="221" y="7"/>
                      <a:pt x="186" y="22"/>
                      <a:pt x="144" y="35"/>
                    </a:cubicBezTo>
                    <a:cubicBezTo>
                      <a:pt x="131" y="42"/>
                      <a:pt x="118" y="55"/>
                      <a:pt x="103" y="63"/>
                    </a:cubicBezTo>
                    <a:cubicBezTo>
                      <a:pt x="96" y="70"/>
                      <a:pt x="83" y="76"/>
                      <a:pt x="76" y="83"/>
                    </a:cubicBezTo>
                    <a:cubicBezTo>
                      <a:pt x="48" y="105"/>
                      <a:pt x="20" y="131"/>
                      <a:pt x="7" y="146"/>
                    </a:cubicBezTo>
                    <a:cubicBezTo>
                      <a:pt x="7" y="159"/>
                      <a:pt x="0" y="166"/>
                      <a:pt x="7" y="166"/>
                    </a:cubicBezTo>
                    <a:cubicBezTo>
                      <a:pt x="7" y="179"/>
                      <a:pt x="7" y="179"/>
                      <a:pt x="13" y="179"/>
                    </a:cubicBezTo>
                    <a:lnTo>
                      <a:pt x="13" y="1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43"/>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Divide the content</a:t>
            </a:r>
            <a:endParaRPr/>
          </a:p>
        </p:txBody>
      </p:sp>
      <p:sp>
        <p:nvSpPr>
          <p:cNvPr id="1206" name="Google Shape;1206;p43"/>
          <p:cNvSpPr txBox="1"/>
          <p:nvPr>
            <p:ph idx="1" type="subTitle"/>
          </p:nvPr>
        </p:nvSpPr>
        <p:spPr>
          <a:xfrm>
            <a:off x="978325" y="2132350"/>
            <a:ext cx="3468000" cy="5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closest planet to the Sun and the smallest one in the Solar System</a:t>
            </a:r>
            <a:endParaRPr/>
          </a:p>
        </p:txBody>
      </p:sp>
      <p:sp>
        <p:nvSpPr>
          <p:cNvPr id="1207" name="Google Shape;1207;p43"/>
          <p:cNvSpPr txBox="1"/>
          <p:nvPr>
            <p:ph idx="2" type="subTitle"/>
          </p:nvPr>
        </p:nvSpPr>
        <p:spPr>
          <a:xfrm>
            <a:off x="978350" y="3570475"/>
            <a:ext cx="3468000" cy="5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has a beautiful name and is the second planet from the Sun</a:t>
            </a:r>
            <a:endParaRPr/>
          </a:p>
        </p:txBody>
      </p:sp>
      <p:sp>
        <p:nvSpPr>
          <p:cNvPr id="1208" name="Google Shape;1208;p43"/>
          <p:cNvSpPr txBox="1"/>
          <p:nvPr>
            <p:ph idx="3" type="subTitle"/>
          </p:nvPr>
        </p:nvSpPr>
        <p:spPr>
          <a:xfrm>
            <a:off x="978325" y="1694675"/>
            <a:ext cx="34680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209" name="Google Shape;1209;p43"/>
          <p:cNvSpPr txBox="1"/>
          <p:nvPr>
            <p:ph idx="4" type="subTitle"/>
          </p:nvPr>
        </p:nvSpPr>
        <p:spPr>
          <a:xfrm>
            <a:off x="978340" y="3132802"/>
            <a:ext cx="3468000" cy="47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grpSp>
        <p:nvGrpSpPr>
          <p:cNvPr id="1210" name="Google Shape;1210;p43"/>
          <p:cNvGrpSpPr/>
          <p:nvPr/>
        </p:nvGrpSpPr>
        <p:grpSpPr>
          <a:xfrm>
            <a:off x="5041192" y="1285652"/>
            <a:ext cx="3382801" cy="3317721"/>
            <a:chOff x="5041192" y="1285652"/>
            <a:chExt cx="3382801" cy="3317721"/>
          </a:xfrm>
        </p:grpSpPr>
        <p:grpSp>
          <p:nvGrpSpPr>
            <p:cNvPr id="1211" name="Google Shape;1211;p43"/>
            <p:cNvGrpSpPr/>
            <p:nvPr/>
          </p:nvGrpSpPr>
          <p:grpSpPr>
            <a:xfrm rot="10800000">
              <a:off x="5041192" y="1285652"/>
              <a:ext cx="3382801" cy="3317721"/>
              <a:chOff x="5342466" y="1853534"/>
              <a:chExt cx="619016" cy="607119"/>
            </a:xfrm>
          </p:grpSpPr>
          <p:sp>
            <p:nvSpPr>
              <p:cNvPr id="1212" name="Google Shape;1212;p43"/>
              <p:cNvSpPr/>
              <p:nvPr/>
            </p:nvSpPr>
            <p:spPr>
              <a:xfrm>
                <a:off x="5658461"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flipH="1">
                <a:off x="5342466" y="1853534"/>
                <a:ext cx="303022" cy="607119"/>
              </a:xfrm>
              <a:custGeom>
                <a:rect b="b" l="l" r="r" t="t"/>
                <a:pathLst>
                  <a:path extrusionOk="0" h="22015" w="10988">
                    <a:moveTo>
                      <a:pt x="2616" y="0"/>
                    </a:moveTo>
                    <a:cubicBezTo>
                      <a:pt x="1305" y="0"/>
                      <a:pt x="1" y="993"/>
                      <a:pt x="1" y="2778"/>
                    </a:cubicBezTo>
                    <a:lnTo>
                      <a:pt x="1" y="19724"/>
                    </a:lnTo>
                    <a:cubicBezTo>
                      <a:pt x="1" y="21304"/>
                      <a:pt x="1010" y="22014"/>
                      <a:pt x="2075" y="22014"/>
                    </a:cubicBezTo>
                    <a:cubicBezTo>
                      <a:pt x="3228" y="22014"/>
                      <a:pt x="4446" y="21183"/>
                      <a:pt x="4522" y="19724"/>
                    </a:cubicBezTo>
                    <a:cubicBezTo>
                      <a:pt x="4742" y="19770"/>
                      <a:pt x="4951" y="19792"/>
                      <a:pt x="5150" y="19792"/>
                    </a:cubicBezTo>
                    <a:cubicBezTo>
                      <a:pt x="6864" y="19792"/>
                      <a:pt x="7734" y="18169"/>
                      <a:pt x="6749" y="16979"/>
                    </a:cubicBezTo>
                    <a:lnTo>
                      <a:pt x="6749" y="16979"/>
                    </a:lnTo>
                    <a:cubicBezTo>
                      <a:pt x="6951" y="17092"/>
                      <a:pt x="7147" y="17142"/>
                      <a:pt x="7329" y="17142"/>
                    </a:cubicBezTo>
                    <a:cubicBezTo>
                      <a:pt x="8237" y="17142"/>
                      <a:pt x="8780" y="15906"/>
                      <a:pt x="7806" y="15202"/>
                    </a:cubicBezTo>
                    <a:cubicBezTo>
                      <a:pt x="9777" y="15140"/>
                      <a:pt x="10288" y="12464"/>
                      <a:pt x="9120" y="11656"/>
                    </a:cubicBezTo>
                    <a:lnTo>
                      <a:pt x="9120" y="11656"/>
                    </a:lnTo>
                    <a:cubicBezTo>
                      <a:pt x="9144" y="11657"/>
                      <a:pt x="9167" y="11657"/>
                      <a:pt x="9190" y="11657"/>
                    </a:cubicBezTo>
                    <a:cubicBezTo>
                      <a:pt x="10593" y="11657"/>
                      <a:pt x="10825" y="9836"/>
                      <a:pt x="9819" y="9361"/>
                    </a:cubicBezTo>
                    <a:cubicBezTo>
                      <a:pt x="10987" y="8876"/>
                      <a:pt x="10946" y="6553"/>
                      <a:pt x="9376" y="6263"/>
                    </a:cubicBezTo>
                    <a:cubicBezTo>
                      <a:pt x="10186" y="4175"/>
                      <a:pt x="8415" y="2748"/>
                      <a:pt x="7073" y="2748"/>
                    </a:cubicBezTo>
                    <a:cubicBezTo>
                      <a:pt x="6961" y="2748"/>
                      <a:pt x="6853" y="2758"/>
                      <a:pt x="6749" y="2778"/>
                    </a:cubicBezTo>
                    <a:cubicBezTo>
                      <a:pt x="7106" y="1894"/>
                      <a:pt x="6264" y="1087"/>
                      <a:pt x="5387" y="1087"/>
                    </a:cubicBezTo>
                    <a:cubicBezTo>
                      <a:pt x="5181" y="1087"/>
                      <a:pt x="4973" y="1131"/>
                      <a:pt x="4778" y="1230"/>
                    </a:cubicBezTo>
                    <a:cubicBezTo>
                      <a:pt x="4270" y="394"/>
                      <a:pt x="3441" y="0"/>
                      <a:pt x="2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43"/>
            <p:cNvGrpSpPr/>
            <p:nvPr/>
          </p:nvGrpSpPr>
          <p:grpSpPr>
            <a:xfrm>
              <a:off x="5614202" y="1904650"/>
              <a:ext cx="2236806" cy="2497821"/>
              <a:chOff x="938679" y="418228"/>
              <a:chExt cx="2704396" cy="3019974"/>
            </a:xfrm>
          </p:grpSpPr>
          <p:grpSp>
            <p:nvGrpSpPr>
              <p:cNvPr id="1215" name="Google Shape;1215;p43"/>
              <p:cNvGrpSpPr/>
              <p:nvPr/>
            </p:nvGrpSpPr>
            <p:grpSpPr>
              <a:xfrm>
                <a:off x="938679" y="418228"/>
                <a:ext cx="2704396" cy="2835053"/>
                <a:chOff x="938679" y="418228"/>
                <a:chExt cx="2704396" cy="2835053"/>
              </a:xfrm>
            </p:grpSpPr>
            <p:sp>
              <p:nvSpPr>
                <p:cNvPr id="1216" name="Google Shape;1216;p43"/>
                <p:cNvSpPr/>
                <p:nvPr/>
              </p:nvSpPr>
              <p:spPr>
                <a:xfrm>
                  <a:off x="1397524" y="2441843"/>
                  <a:ext cx="14842" cy="121273"/>
                </a:xfrm>
                <a:custGeom>
                  <a:rect b="b" l="l" r="r" t="t"/>
                  <a:pathLst>
                    <a:path extrusionOk="0" h="670" w="82">
                      <a:moveTo>
                        <a:pt x="28" y="27"/>
                      </a:moveTo>
                      <a:lnTo>
                        <a:pt x="1" y="81"/>
                      </a:lnTo>
                      <a:lnTo>
                        <a:pt x="1" y="107"/>
                      </a:lnTo>
                      <a:lnTo>
                        <a:pt x="1" y="194"/>
                      </a:lnTo>
                      <a:lnTo>
                        <a:pt x="1" y="415"/>
                      </a:lnTo>
                      <a:lnTo>
                        <a:pt x="1" y="636"/>
                      </a:lnTo>
                      <a:cubicBezTo>
                        <a:pt x="1" y="669"/>
                        <a:pt x="28" y="669"/>
                        <a:pt x="54" y="669"/>
                      </a:cubicBezTo>
                      <a:cubicBezTo>
                        <a:pt x="54" y="669"/>
                        <a:pt x="81" y="669"/>
                        <a:pt x="81" y="636"/>
                      </a:cubicBezTo>
                      <a:lnTo>
                        <a:pt x="81" y="415"/>
                      </a:lnTo>
                      <a:lnTo>
                        <a:pt x="81" y="194"/>
                      </a:lnTo>
                      <a:lnTo>
                        <a:pt x="81" y="107"/>
                      </a:lnTo>
                      <a:lnTo>
                        <a:pt x="81" y="81"/>
                      </a:lnTo>
                      <a:lnTo>
                        <a:pt x="54" y="27"/>
                      </a:lnTo>
                      <a:lnTo>
                        <a:pt x="54" y="0"/>
                      </a:lnTo>
                      <a:cubicBezTo>
                        <a:pt x="28" y="0"/>
                        <a:pt x="28" y="0"/>
                        <a:pt x="28"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1861437" y="2239481"/>
                  <a:ext cx="20816" cy="121454"/>
                </a:xfrm>
                <a:custGeom>
                  <a:rect b="b" l="l" r="r" t="t"/>
                  <a:pathLst>
                    <a:path extrusionOk="0" h="671" w="115">
                      <a:moveTo>
                        <a:pt x="54" y="1"/>
                      </a:moveTo>
                      <a:cubicBezTo>
                        <a:pt x="54" y="1"/>
                        <a:pt x="27" y="28"/>
                        <a:pt x="27" y="54"/>
                      </a:cubicBezTo>
                      <a:cubicBezTo>
                        <a:pt x="27" y="81"/>
                        <a:pt x="27" y="81"/>
                        <a:pt x="0" y="115"/>
                      </a:cubicBezTo>
                      <a:lnTo>
                        <a:pt x="0" y="195"/>
                      </a:lnTo>
                      <a:lnTo>
                        <a:pt x="0" y="416"/>
                      </a:lnTo>
                      <a:cubicBezTo>
                        <a:pt x="0" y="530"/>
                        <a:pt x="27" y="643"/>
                        <a:pt x="27" y="643"/>
                      </a:cubicBezTo>
                      <a:cubicBezTo>
                        <a:pt x="27" y="670"/>
                        <a:pt x="27" y="670"/>
                        <a:pt x="54" y="670"/>
                      </a:cubicBezTo>
                      <a:cubicBezTo>
                        <a:pt x="87" y="670"/>
                        <a:pt x="87" y="670"/>
                        <a:pt x="87" y="643"/>
                      </a:cubicBezTo>
                      <a:cubicBezTo>
                        <a:pt x="87" y="643"/>
                        <a:pt x="114" y="530"/>
                        <a:pt x="114" y="416"/>
                      </a:cubicBezTo>
                      <a:lnTo>
                        <a:pt x="114" y="195"/>
                      </a:lnTo>
                      <a:lnTo>
                        <a:pt x="114" y="115"/>
                      </a:lnTo>
                      <a:cubicBezTo>
                        <a:pt x="114" y="81"/>
                        <a:pt x="114" y="81"/>
                        <a:pt x="87" y="54"/>
                      </a:cubicBezTo>
                      <a:cubicBezTo>
                        <a:pt x="87" y="28"/>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2376031" y="2239481"/>
                  <a:ext cx="20816" cy="121454"/>
                </a:xfrm>
                <a:custGeom>
                  <a:rect b="b" l="l" r="r" t="t"/>
                  <a:pathLst>
                    <a:path extrusionOk="0" h="671" w="115">
                      <a:moveTo>
                        <a:pt x="54" y="1"/>
                      </a:moveTo>
                      <a:cubicBezTo>
                        <a:pt x="54" y="1"/>
                        <a:pt x="28" y="1"/>
                        <a:pt x="28" y="54"/>
                      </a:cubicBezTo>
                      <a:cubicBezTo>
                        <a:pt x="28" y="54"/>
                        <a:pt x="28" y="81"/>
                        <a:pt x="1" y="81"/>
                      </a:cubicBezTo>
                      <a:lnTo>
                        <a:pt x="1" y="195"/>
                      </a:lnTo>
                      <a:lnTo>
                        <a:pt x="1" y="416"/>
                      </a:lnTo>
                      <a:cubicBezTo>
                        <a:pt x="1" y="530"/>
                        <a:pt x="28" y="616"/>
                        <a:pt x="28" y="616"/>
                      </a:cubicBezTo>
                      <a:cubicBezTo>
                        <a:pt x="28" y="643"/>
                        <a:pt x="28" y="670"/>
                        <a:pt x="54" y="670"/>
                      </a:cubicBezTo>
                      <a:cubicBezTo>
                        <a:pt x="88" y="670"/>
                        <a:pt x="88" y="643"/>
                        <a:pt x="88" y="616"/>
                      </a:cubicBezTo>
                      <a:cubicBezTo>
                        <a:pt x="88" y="616"/>
                        <a:pt x="115" y="530"/>
                        <a:pt x="115" y="416"/>
                      </a:cubicBezTo>
                      <a:lnTo>
                        <a:pt x="115" y="195"/>
                      </a:lnTo>
                      <a:lnTo>
                        <a:pt x="115" y="81"/>
                      </a:lnTo>
                      <a:cubicBezTo>
                        <a:pt x="115" y="81"/>
                        <a:pt x="115" y="54"/>
                        <a:pt x="88" y="54"/>
                      </a:cubicBezTo>
                      <a:cubicBezTo>
                        <a:pt x="88" y="1"/>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2860579" y="2244368"/>
                  <a:ext cx="20635" cy="121273"/>
                </a:xfrm>
                <a:custGeom>
                  <a:rect b="b" l="l" r="r" t="t"/>
                  <a:pathLst>
                    <a:path extrusionOk="0" h="670" w="114">
                      <a:moveTo>
                        <a:pt x="54" y="1"/>
                      </a:moveTo>
                      <a:cubicBezTo>
                        <a:pt x="54" y="1"/>
                        <a:pt x="27" y="27"/>
                        <a:pt x="0" y="54"/>
                      </a:cubicBezTo>
                      <a:lnTo>
                        <a:pt x="0" y="114"/>
                      </a:lnTo>
                      <a:lnTo>
                        <a:pt x="0" y="195"/>
                      </a:lnTo>
                      <a:lnTo>
                        <a:pt x="0" y="422"/>
                      </a:lnTo>
                      <a:lnTo>
                        <a:pt x="0" y="643"/>
                      </a:lnTo>
                      <a:cubicBezTo>
                        <a:pt x="0" y="670"/>
                        <a:pt x="27" y="670"/>
                        <a:pt x="54" y="670"/>
                      </a:cubicBezTo>
                      <a:cubicBezTo>
                        <a:pt x="54" y="670"/>
                        <a:pt x="87" y="670"/>
                        <a:pt x="87" y="643"/>
                      </a:cubicBezTo>
                      <a:lnTo>
                        <a:pt x="87" y="422"/>
                      </a:lnTo>
                      <a:cubicBezTo>
                        <a:pt x="114" y="362"/>
                        <a:pt x="87" y="282"/>
                        <a:pt x="87" y="195"/>
                      </a:cubicBezTo>
                      <a:lnTo>
                        <a:pt x="87" y="114"/>
                      </a:lnTo>
                      <a:lnTo>
                        <a:pt x="87" y="54"/>
                      </a:lnTo>
                      <a:cubicBezTo>
                        <a:pt x="54" y="27"/>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3330465" y="2355866"/>
                  <a:ext cx="14661" cy="121273"/>
                </a:xfrm>
                <a:custGeom>
                  <a:rect b="b" l="l" r="r" t="t"/>
                  <a:pathLst>
                    <a:path extrusionOk="0" h="670" w="81">
                      <a:moveTo>
                        <a:pt x="27" y="0"/>
                      </a:moveTo>
                      <a:lnTo>
                        <a:pt x="0" y="54"/>
                      </a:lnTo>
                      <a:lnTo>
                        <a:pt x="0" y="81"/>
                      </a:lnTo>
                      <a:lnTo>
                        <a:pt x="0" y="194"/>
                      </a:lnTo>
                      <a:lnTo>
                        <a:pt x="0" y="415"/>
                      </a:lnTo>
                      <a:lnTo>
                        <a:pt x="0" y="609"/>
                      </a:lnTo>
                      <a:cubicBezTo>
                        <a:pt x="0" y="643"/>
                        <a:pt x="27" y="669"/>
                        <a:pt x="54" y="669"/>
                      </a:cubicBezTo>
                      <a:cubicBezTo>
                        <a:pt x="54" y="669"/>
                        <a:pt x="80" y="643"/>
                        <a:pt x="80" y="609"/>
                      </a:cubicBezTo>
                      <a:lnTo>
                        <a:pt x="80" y="415"/>
                      </a:lnTo>
                      <a:lnTo>
                        <a:pt x="80" y="194"/>
                      </a:lnTo>
                      <a:lnTo>
                        <a:pt x="80" y="81"/>
                      </a:lnTo>
                      <a:lnTo>
                        <a:pt x="80" y="54"/>
                      </a:ln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1230457" y="2486550"/>
                  <a:ext cx="20816" cy="131048"/>
                </a:xfrm>
                <a:custGeom>
                  <a:rect b="b" l="l" r="r" t="t"/>
                  <a:pathLst>
                    <a:path extrusionOk="0" h="724" w="115">
                      <a:moveTo>
                        <a:pt x="61" y="28"/>
                      </a:moveTo>
                      <a:cubicBezTo>
                        <a:pt x="61" y="28"/>
                        <a:pt x="27" y="28"/>
                        <a:pt x="1" y="88"/>
                      </a:cubicBezTo>
                      <a:lnTo>
                        <a:pt x="1" y="115"/>
                      </a:lnTo>
                      <a:lnTo>
                        <a:pt x="1" y="222"/>
                      </a:lnTo>
                      <a:lnTo>
                        <a:pt x="1" y="449"/>
                      </a:lnTo>
                      <a:cubicBezTo>
                        <a:pt x="1" y="590"/>
                        <a:pt x="27" y="697"/>
                        <a:pt x="27" y="697"/>
                      </a:cubicBezTo>
                      <a:cubicBezTo>
                        <a:pt x="27" y="723"/>
                        <a:pt x="27" y="723"/>
                        <a:pt x="61" y="723"/>
                      </a:cubicBezTo>
                      <a:cubicBezTo>
                        <a:pt x="61" y="723"/>
                        <a:pt x="88" y="723"/>
                        <a:pt x="88" y="697"/>
                      </a:cubicBezTo>
                      <a:cubicBezTo>
                        <a:pt x="88" y="697"/>
                        <a:pt x="88" y="590"/>
                        <a:pt x="114" y="449"/>
                      </a:cubicBezTo>
                      <a:lnTo>
                        <a:pt x="114" y="222"/>
                      </a:lnTo>
                      <a:cubicBezTo>
                        <a:pt x="114" y="195"/>
                        <a:pt x="114" y="141"/>
                        <a:pt x="88" y="115"/>
                      </a:cubicBezTo>
                      <a:lnTo>
                        <a:pt x="88" y="88"/>
                      </a:lnTo>
                      <a:cubicBezTo>
                        <a:pt x="88" y="28"/>
                        <a:pt x="61" y="28"/>
                        <a:pt x="61" y="28"/>
                      </a:cubicBezTo>
                      <a:lnTo>
                        <a:pt x="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1695456" y="2284370"/>
                  <a:ext cx="19549" cy="132134"/>
                </a:xfrm>
                <a:custGeom>
                  <a:rect b="b" l="l" r="r" t="t"/>
                  <a:pathLst>
                    <a:path extrusionOk="0" h="730" w="108">
                      <a:moveTo>
                        <a:pt x="54" y="1"/>
                      </a:moveTo>
                      <a:cubicBezTo>
                        <a:pt x="54" y="1"/>
                        <a:pt x="54" y="34"/>
                        <a:pt x="28" y="87"/>
                      </a:cubicBezTo>
                      <a:lnTo>
                        <a:pt x="28" y="114"/>
                      </a:lnTo>
                      <a:lnTo>
                        <a:pt x="28" y="228"/>
                      </a:lnTo>
                      <a:cubicBezTo>
                        <a:pt x="1" y="282"/>
                        <a:pt x="1" y="368"/>
                        <a:pt x="1" y="449"/>
                      </a:cubicBezTo>
                      <a:cubicBezTo>
                        <a:pt x="28" y="589"/>
                        <a:pt x="28" y="703"/>
                        <a:pt x="28" y="703"/>
                      </a:cubicBezTo>
                      <a:lnTo>
                        <a:pt x="54" y="730"/>
                      </a:lnTo>
                      <a:cubicBezTo>
                        <a:pt x="81" y="730"/>
                        <a:pt x="108" y="703"/>
                        <a:pt x="108" y="703"/>
                      </a:cubicBezTo>
                      <a:lnTo>
                        <a:pt x="108" y="449"/>
                      </a:lnTo>
                      <a:lnTo>
                        <a:pt x="108" y="228"/>
                      </a:lnTo>
                      <a:lnTo>
                        <a:pt x="108" y="114"/>
                      </a:lnTo>
                      <a:lnTo>
                        <a:pt x="108" y="87"/>
                      </a:lnTo>
                      <a:cubicBezTo>
                        <a:pt x="81" y="34"/>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2210232" y="2284370"/>
                  <a:ext cx="19549" cy="132134"/>
                </a:xfrm>
                <a:custGeom>
                  <a:rect b="b" l="l" r="r" t="t"/>
                  <a:pathLst>
                    <a:path extrusionOk="0" h="730" w="108">
                      <a:moveTo>
                        <a:pt x="54" y="1"/>
                      </a:moveTo>
                      <a:lnTo>
                        <a:pt x="27" y="61"/>
                      </a:lnTo>
                      <a:lnTo>
                        <a:pt x="27" y="114"/>
                      </a:lnTo>
                      <a:lnTo>
                        <a:pt x="27" y="201"/>
                      </a:lnTo>
                      <a:cubicBezTo>
                        <a:pt x="27" y="282"/>
                        <a:pt x="0" y="368"/>
                        <a:pt x="27" y="449"/>
                      </a:cubicBezTo>
                      <a:lnTo>
                        <a:pt x="27" y="670"/>
                      </a:lnTo>
                      <a:cubicBezTo>
                        <a:pt x="27" y="703"/>
                        <a:pt x="54" y="730"/>
                        <a:pt x="54" y="730"/>
                      </a:cubicBezTo>
                      <a:cubicBezTo>
                        <a:pt x="81" y="730"/>
                        <a:pt x="107" y="703"/>
                        <a:pt x="107" y="670"/>
                      </a:cubicBezTo>
                      <a:lnTo>
                        <a:pt x="107" y="449"/>
                      </a:lnTo>
                      <a:lnTo>
                        <a:pt x="107" y="201"/>
                      </a:lnTo>
                      <a:lnTo>
                        <a:pt x="107" y="114"/>
                      </a:lnTo>
                      <a:lnTo>
                        <a:pt x="107" y="61"/>
                      </a:lnTo>
                      <a:lnTo>
                        <a:pt x="81" y="1"/>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2694598" y="2290343"/>
                  <a:ext cx="19549" cy="131048"/>
                </a:xfrm>
                <a:custGeom>
                  <a:rect b="b" l="l" r="r" t="t"/>
                  <a:pathLst>
                    <a:path extrusionOk="0" h="724" w="108">
                      <a:moveTo>
                        <a:pt x="54" y="1"/>
                      </a:moveTo>
                      <a:cubicBezTo>
                        <a:pt x="54" y="1"/>
                        <a:pt x="27" y="28"/>
                        <a:pt x="27" y="81"/>
                      </a:cubicBezTo>
                      <a:cubicBezTo>
                        <a:pt x="1" y="81"/>
                        <a:pt x="1" y="108"/>
                        <a:pt x="1" y="108"/>
                      </a:cubicBezTo>
                      <a:lnTo>
                        <a:pt x="1" y="222"/>
                      </a:lnTo>
                      <a:lnTo>
                        <a:pt x="1" y="443"/>
                      </a:lnTo>
                      <a:cubicBezTo>
                        <a:pt x="1" y="583"/>
                        <a:pt x="27" y="697"/>
                        <a:pt x="27" y="697"/>
                      </a:cubicBezTo>
                      <a:cubicBezTo>
                        <a:pt x="27" y="724"/>
                        <a:pt x="27" y="724"/>
                        <a:pt x="54" y="724"/>
                      </a:cubicBezTo>
                      <a:cubicBezTo>
                        <a:pt x="81" y="724"/>
                        <a:pt x="81" y="724"/>
                        <a:pt x="81" y="697"/>
                      </a:cubicBezTo>
                      <a:cubicBezTo>
                        <a:pt x="81" y="697"/>
                        <a:pt x="108" y="583"/>
                        <a:pt x="108" y="443"/>
                      </a:cubicBezTo>
                      <a:lnTo>
                        <a:pt x="108" y="222"/>
                      </a:lnTo>
                      <a:lnTo>
                        <a:pt x="108" y="108"/>
                      </a:lnTo>
                      <a:cubicBezTo>
                        <a:pt x="81" y="108"/>
                        <a:pt x="81" y="81"/>
                        <a:pt x="81" y="81"/>
                      </a:cubicBezTo>
                      <a:cubicBezTo>
                        <a:pt x="81" y="28"/>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3163217" y="2400574"/>
                  <a:ext cx="20816" cy="132315"/>
                </a:xfrm>
                <a:custGeom>
                  <a:rect b="b" l="l" r="r" t="t"/>
                  <a:pathLst>
                    <a:path extrusionOk="0" h="731" w="115">
                      <a:moveTo>
                        <a:pt x="54" y="1"/>
                      </a:moveTo>
                      <a:cubicBezTo>
                        <a:pt x="54" y="1"/>
                        <a:pt x="28" y="1"/>
                        <a:pt x="28" y="61"/>
                      </a:cubicBezTo>
                      <a:cubicBezTo>
                        <a:pt x="1" y="61"/>
                        <a:pt x="1" y="88"/>
                        <a:pt x="1" y="115"/>
                      </a:cubicBezTo>
                      <a:lnTo>
                        <a:pt x="1" y="195"/>
                      </a:lnTo>
                      <a:lnTo>
                        <a:pt x="1" y="449"/>
                      </a:lnTo>
                      <a:cubicBezTo>
                        <a:pt x="1" y="563"/>
                        <a:pt x="28" y="670"/>
                        <a:pt x="28" y="670"/>
                      </a:cubicBezTo>
                      <a:cubicBezTo>
                        <a:pt x="28" y="697"/>
                        <a:pt x="28" y="730"/>
                        <a:pt x="54" y="730"/>
                      </a:cubicBezTo>
                      <a:cubicBezTo>
                        <a:pt x="88" y="730"/>
                        <a:pt x="88" y="697"/>
                        <a:pt x="88" y="670"/>
                      </a:cubicBezTo>
                      <a:cubicBezTo>
                        <a:pt x="88" y="670"/>
                        <a:pt x="115" y="563"/>
                        <a:pt x="115" y="449"/>
                      </a:cubicBezTo>
                      <a:lnTo>
                        <a:pt x="115" y="195"/>
                      </a:lnTo>
                      <a:cubicBezTo>
                        <a:pt x="115" y="168"/>
                        <a:pt x="115" y="141"/>
                        <a:pt x="88" y="115"/>
                      </a:cubicBezTo>
                      <a:lnTo>
                        <a:pt x="88" y="61"/>
                      </a:lnTo>
                      <a:cubicBezTo>
                        <a:pt x="88" y="1"/>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1069364" y="2502298"/>
                  <a:ext cx="14842" cy="126160"/>
                </a:xfrm>
                <a:custGeom>
                  <a:rect b="b" l="l" r="r" t="t"/>
                  <a:pathLst>
                    <a:path extrusionOk="0" h="697" w="82">
                      <a:moveTo>
                        <a:pt x="28" y="1"/>
                      </a:moveTo>
                      <a:cubicBezTo>
                        <a:pt x="28" y="1"/>
                        <a:pt x="28" y="28"/>
                        <a:pt x="1" y="54"/>
                      </a:cubicBezTo>
                      <a:lnTo>
                        <a:pt x="1" y="108"/>
                      </a:lnTo>
                      <a:lnTo>
                        <a:pt x="1" y="195"/>
                      </a:lnTo>
                      <a:lnTo>
                        <a:pt x="1" y="442"/>
                      </a:lnTo>
                      <a:lnTo>
                        <a:pt x="1" y="670"/>
                      </a:lnTo>
                      <a:cubicBezTo>
                        <a:pt x="1" y="697"/>
                        <a:pt x="28" y="697"/>
                        <a:pt x="54" y="697"/>
                      </a:cubicBezTo>
                      <a:cubicBezTo>
                        <a:pt x="54" y="697"/>
                        <a:pt x="81" y="697"/>
                        <a:pt x="81" y="670"/>
                      </a:cubicBezTo>
                      <a:lnTo>
                        <a:pt x="81" y="442"/>
                      </a:lnTo>
                      <a:lnTo>
                        <a:pt x="81" y="195"/>
                      </a:lnTo>
                      <a:lnTo>
                        <a:pt x="81" y="108"/>
                      </a:lnTo>
                      <a:lnTo>
                        <a:pt x="81" y="54"/>
                      </a:lnTo>
                      <a:cubicBezTo>
                        <a:pt x="54" y="28"/>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1533277" y="2300117"/>
                  <a:ext cx="20635" cy="126160"/>
                </a:xfrm>
                <a:custGeom>
                  <a:rect b="b" l="l" r="r" t="t"/>
                  <a:pathLst>
                    <a:path extrusionOk="0" h="697" w="114">
                      <a:moveTo>
                        <a:pt x="60" y="0"/>
                      </a:moveTo>
                      <a:cubicBezTo>
                        <a:pt x="60" y="0"/>
                        <a:pt x="27" y="0"/>
                        <a:pt x="27" y="54"/>
                      </a:cubicBezTo>
                      <a:cubicBezTo>
                        <a:pt x="0" y="54"/>
                        <a:pt x="0" y="81"/>
                        <a:pt x="0" y="114"/>
                      </a:cubicBezTo>
                      <a:lnTo>
                        <a:pt x="0" y="195"/>
                      </a:lnTo>
                      <a:lnTo>
                        <a:pt x="0" y="415"/>
                      </a:lnTo>
                      <a:cubicBezTo>
                        <a:pt x="0" y="556"/>
                        <a:pt x="27" y="670"/>
                        <a:pt x="27" y="670"/>
                      </a:cubicBezTo>
                      <a:cubicBezTo>
                        <a:pt x="27" y="670"/>
                        <a:pt x="27" y="696"/>
                        <a:pt x="60" y="696"/>
                      </a:cubicBezTo>
                      <a:cubicBezTo>
                        <a:pt x="87" y="696"/>
                        <a:pt x="87" y="670"/>
                        <a:pt x="87" y="670"/>
                      </a:cubicBezTo>
                      <a:cubicBezTo>
                        <a:pt x="87" y="670"/>
                        <a:pt x="114" y="556"/>
                        <a:pt x="114" y="415"/>
                      </a:cubicBezTo>
                      <a:lnTo>
                        <a:pt x="114" y="195"/>
                      </a:lnTo>
                      <a:lnTo>
                        <a:pt x="114" y="114"/>
                      </a:lnTo>
                      <a:cubicBezTo>
                        <a:pt x="114" y="81"/>
                        <a:pt x="87" y="54"/>
                        <a:pt x="87" y="54"/>
                      </a:cubicBezTo>
                      <a:cubicBezTo>
                        <a:pt x="87" y="0"/>
                        <a:pt x="60" y="0"/>
                        <a:pt x="60" y="0"/>
                      </a:cubicBezTo>
                      <a:lnTo>
                        <a:pt x="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2047871" y="2295230"/>
                  <a:ext cx="20816" cy="126160"/>
                </a:xfrm>
                <a:custGeom>
                  <a:rect b="b" l="l" r="r" t="t"/>
                  <a:pathLst>
                    <a:path extrusionOk="0" h="697" w="115">
                      <a:moveTo>
                        <a:pt x="61" y="1"/>
                      </a:moveTo>
                      <a:cubicBezTo>
                        <a:pt x="61" y="1"/>
                        <a:pt x="28" y="27"/>
                        <a:pt x="28" y="81"/>
                      </a:cubicBezTo>
                      <a:lnTo>
                        <a:pt x="1" y="108"/>
                      </a:lnTo>
                      <a:lnTo>
                        <a:pt x="1" y="222"/>
                      </a:lnTo>
                      <a:lnTo>
                        <a:pt x="1" y="442"/>
                      </a:lnTo>
                      <a:cubicBezTo>
                        <a:pt x="1" y="556"/>
                        <a:pt x="28" y="670"/>
                        <a:pt x="28" y="670"/>
                      </a:cubicBezTo>
                      <a:cubicBezTo>
                        <a:pt x="28" y="697"/>
                        <a:pt x="28" y="697"/>
                        <a:pt x="61" y="697"/>
                      </a:cubicBezTo>
                      <a:cubicBezTo>
                        <a:pt x="88" y="697"/>
                        <a:pt x="88" y="697"/>
                        <a:pt x="88" y="670"/>
                      </a:cubicBezTo>
                      <a:cubicBezTo>
                        <a:pt x="88" y="670"/>
                        <a:pt x="115" y="556"/>
                        <a:pt x="115" y="442"/>
                      </a:cubicBezTo>
                      <a:lnTo>
                        <a:pt x="115" y="222"/>
                      </a:lnTo>
                      <a:lnTo>
                        <a:pt x="115" y="108"/>
                      </a:lnTo>
                      <a:cubicBezTo>
                        <a:pt x="115" y="81"/>
                        <a:pt x="115" y="81"/>
                        <a:pt x="88" y="81"/>
                      </a:cubicBezTo>
                      <a:cubicBezTo>
                        <a:pt x="88" y="27"/>
                        <a:pt x="61" y="1"/>
                        <a:pt x="61" y="1"/>
                      </a:cubicBezTo>
                      <a:lnTo>
                        <a:pt x="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2532419" y="2305004"/>
                  <a:ext cx="20635" cy="126160"/>
                </a:xfrm>
                <a:custGeom>
                  <a:rect b="b" l="l" r="r" t="t"/>
                  <a:pathLst>
                    <a:path extrusionOk="0" h="697" w="114">
                      <a:moveTo>
                        <a:pt x="27" y="0"/>
                      </a:moveTo>
                      <a:cubicBezTo>
                        <a:pt x="27" y="0"/>
                        <a:pt x="27" y="27"/>
                        <a:pt x="0" y="54"/>
                      </a:cubicBezTo>
                      <a:lnTo>
                        <a:pt x="0" y="114"/>
                      </a:lnTo>
                      <a:lnTo>
                        <a:pt x="0" y="194"/>
                      </a:lnTo>
                      <a:lnTo>
                        <a:pt x="0" y="422"/>
                      </a:lnTo>
                      <a:lnTo>
                        <a:pt x="0" y="669"/>
                      </a:lnTo>
                      <a:cubicBezTo>
                        <a:pt x="0" y="669"/>
                        <a:pt x="27" y="696"/>
                        <a:pt x="60" y="696"/>
                      </a:cubicBezTo>
                      <a:lnTo>
                        <a:pt x="87" y="669"/>
                      </a:lnTo>
                      <a:lnTo>
                        <a:pt x="87" y="422"/>
                      </a:lnTo>
                      <a:cubicBezTo>
                        <a:pt x="114" y="362"/>
                        <a:pt x="114" y="281"/>
                        <a:pt x="87" y="194"/>
                      </a:cubicBezTo>
                      <a:lnTo>
                        <a:pt x="87" y="114"/>
                      </a:lnTo>
                      <a:lnTo>
                        <a:pt x="87" y="54"/>
                      </a:lnTo>
                      <a:cubicBezTo>
                        <a:pt x="60" y="27"/>
                        <a:pt x="60" y="0"/>
                        <a:pt x="60" y="0"/>
                      </a:cubicBezTo>
                      <a:lnTo>
                        <a:pt x="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3002124" y="2411615"/>
                  <a:ext cx="14842" cy="125979"/>
                </a:xfrm>
                <a:custGeom>
                  <a:rect b="b" l="l" r="r" t="t"/>
                  <a:pathLst>
                    <a:path extrusionOk="0" h="696" w="82">
                      <a:moveTo>
                        <a:pt x="28" y="0"/>
                      </a:moveTo>
                      <a:cubicBezTo>
                        <a:pt x="28" y="0"/>
                        <a:pt x="28" y="27"/>
                        <a:pt x="1" y="80"/>
                      </a:cubicBezTo>
                      <a:lnTo>
                        <a:pt x="1" y="107"/>
                      </a:lnTo>
                      <a:lnTo>
                        <a:pt x="1" y="221"/>
                      </a:lnTo>
                      <a:lnTo>
                        <a:pt x="1" y="442"/>
                      </a:lnTo>
                      <a:lnTo>
                        <a:pt x="1" y="669"/>
                      </a:lnTo>
                      <a:cubicBezTo>
                        <a:pt x="1" y="696"/>
                        <a:pt x="28" y="696"/>
                        <a:pt x="55" y="696"/>
                      </a:cubicBezTo>
                      <a:cubicBezTo>
                        <a:pt x="55" y="696"/>
                        <a:pt x="81" y="696"/>
                        <a:pt x="81" y="669"/>
                      </a:cubicBezTo>
                      <a:lnTo>
                        <a:pt x="81" y="442"/>
                      </a:lnTo>
                      <a:lnTo>
                        <a:pt x="81" y="221"/>
                      </a:lnTo>
                      <a:lnTo>
                        <a:pt x="81" y="107"/>
                      </a:lnTo>
                      <a:lnTo>
                        <a:pt x="81" y="80"/>
                      </a:lnTo>
                      <a:cubicBezTo>
                        <a:pt x="55" y="27"/>
                        <a:pt x="55" y="0"/>
                        <a:pt x="55" y="0"/>
                      </a:cubicBezTo>
                      <a:lnTo>
                        <a:pt x="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3456263" y="2512072"/>
                  <a:ext cx="19730" cy="126160"/>
                </a:xfrm>
                <a:custGeom>
                  <a:rect b="b" l="l" r="r" t="t"/>
                  <a:pathLst>
                    <a:path extrusionOk="0" h="697" w="109">
                      <a:moveTo>
                        <a:pt x="55" y="0"/>
                      </a:moveTo>
                      <a:cubicBezTo>
                        <a:pt x="55" y="0"/>
                        <a:pt x="28" y="27"/>
                        <a:pt x="28" y="81"/>
                      </a:cubicBezTo>
                      <a:cubicBezTo>
                        <a:pt x="1" y="81"/>
                        <a:pt x="1" y="114"/>
                        <a:pt x="1" y="114"/>
                      </a:cubicBezTo>
                      <a:lnTo>
                        <a:pt x="1" y="221"/>
                      </a:lnTo>
                      <a:lnTo>
                        <a:pt x="1" y="449"/>
                      </a:lnTo>
                      <a:cubicBezTo>
                        <a:pt x="1" y="556"/>
                        <a:pt x="28" y="669"/>
                        <a:pt x="28" y="669"/>
                      </a:cubicBezTo>
                      <a:cubicBezTo>
                        <a:pt x="28" y="696"/>
                        <a:pt x="28" y="696"/>
                        <a:pt x="55" y="696"/>
                      </a:cubicBezTo>
                      <a:cubicBezTo>
                        <a:pt x="81" y="696"/>
                        <a:pt x="81" y="696"/>
                        <a:pt x="81" y="669"/>
                      </a:cubicBezTo>
                      <a:cubicBezTo>
                        <a:pt x="81" y="669"/>
                        <a:pt x="108" y="556"/>
                        <a:pt x="108" y="449"/>
                      </a:cubicBezTo>
                      <a:lnTo>
                        <a:pt x="108" y="221"/>
                      </a:lnTo>
                      <a:lnTo>
                        <a:pt x="108" y="114"/>
                      </a:lnTo>
                      <a:cubicBezTo>
                        <a:pt x="81" y="114"/>
                        <a:pt x="81" y="81"/>
                        <a:pt x="81" y="81"/>
                      </a:cubicBezTo>
                      <a:cubicBezTo>
                        <a:pt x="81" y="27"/>
                        <a:pt x="55" y="0"/>
                        <a:pt x="55" y="0"/>
                      </a:cubicBezTo>
                      <a:lnTo>
                        <a:pt x="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1397524" y="2284370"/>
                  <a:ext cx="14842" cy="111680"/>
                </a:xfrm>
                <a:custGeom>
                  <a:rect b="b" l="l" r="r" t="t"/>
                  <a:pathLst>
                    <a:path extrusionOk="0" h="617" w="82">
                      <a:moveTo>
                        <a:pt x="28" y="34"/>
                      </a:moveTo>
                      <a:lnTo>
                        <a:pt x="1" y="61"/>
                      </a:lnTo>
                      <a:lnTo>
                        <a:pt x="1" y="114"/>
                      </a:lnTo>
                      <a:lnTo>
                        <a:pt x="1" y="201"/>
                      </a:lnTo>
                      <a:lnTo>
                        <a:pt x="1" y="395"/>
                      </a:lnTo>
                      <a:lnTo>
                        <a:pt x="1" y="589"/>
                      </a:lnTo>
                      <a:cubicBezTo>
                        <a:pt x="1" y="616"/>
                        <a:pt x="28" y="616"/>
                        <a:pt x="54" y="616"/>
                      </a:cubicBezTo>
                      <a:cubicBezTo>
                        <a:pt x="54" y="616"/>
                        <a:pt x="81" y="616"/>
                        <a:pt x="81" y="589"/>
                      </a:cubicBezTo>
                      <a:lnTo>
                        <a:pt x="81" y="395"/>
                      </a:lnTo>
                      <a:lnTo>
                        <a:pt x="81" y="201"/>
                      </a:lnTo>
                      <a:lnTo>
                        <a:pt x="81" y="114"/>
                      </a:lnTo>
                      <a:lnTo>
                        <a:pt x="81" y="61"/>
                      </a:lnTo>
                      <a:lnTo>
                        <a:pt x="54" y="34"/>
                      </a:lnTo>
                      <a:lnTo>
                        <a:pt x="54" y="1"/>
                      </a:lnTo>
                      <a:cubicBezTo>
                        <a:pt x="28" y="1"/>
                        <a:pt x="28" y="1"/>
                        <a:pt x="28"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1861437" y="2083275"/>
                  <a:ext cx="20816" cy="110413"/>
                </a:xfrm>
                <a:custGeom>
                  <a:rect b="b" l="l" r="r" t="t"/>
                  <a:pathLst>
                    <a:path extrusionOk="0" h="610" w="115">
                      <a:moveTo>
                        <a:pt x="54" y="1"/>
                      </a:moveTo>
                      <a:cubicBezTo>
                        <a:pt x="54" y="1"/>
                        <a:pt x="27" y="28"/>
                        <a:pt x="27" y="54"/>
                      </a:cubicBezTo>
                      <a:cubicBezTo>
                        <a:pt x="27" y="54"/>
                        <a:pt x="27" y="81"/>
                        <a:pt x="0" y="81"/>
                      </a:cubicBezTo>
                      <a:lnTo>
                        <a:pt x="0" y="168"/>
                      </a:lnTo>
                      <a:lnTo>
                        <a:pt x="0" y="389"/>
                      </a:lnTo>
                      <a:cubicBezTo>
                        <a:pt x="0" y="476"/>
                        <a:pt x="27" y="583"/>
                        <a:pt x="27" y="583"/>
                      </a:cubicBezTo>
                      <a:cubicBezTo>
                        <a:pt x="27" y="583"/>
                        <a:pt x="27" y="610"/>
                        <a:pt x="54" y="610"/>
                      </a:cubicBezTo>
                      <a:cubicBezTo>
                        <a:pt x="87" y="610"/>
                        <a:pt x="87" y="583"/>
                        <a:pt x="87" y="583"/>
                      </a:cubicBezTo>
                      <a:cubicBezTo>
                        <a:pt x="87" y="583"/>
                        <a:pt x="114" y="476"/>
                        <a:pt x="114" y="389"/>
                      </a:cubicBezTo>
                      <a:lnTo>
                        <a:pt x="114" y="168"/>
                      </a:lnTo>
                      <a:lnTo>
                        <a:pt x="114" y="81"/>
                      </a:lnTo>
                      <a:cubicBezTo>
                        <a:pt x="114" y="81"/>
                        <a:pt x="114" y="54"/>
                        <a:pt x="87" y="54"/>
                      </a:cubicBezTo>
                      <a:cubicBezTo>
                        <a:pt x="87" y="28"/>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2376031" y="2083275"/>
                  <a:ext cx="20816" cy="105526"/>
                </a:xfrm>
                <a:custGeom>
                  <a:rect b="b" l="l" r="r" t="t"/>
                  <a:pathLst>
                    <a:path extrusionOk="0" h="583" w="115">
                      <a:moveTo>
                        <a:pt x="54" y="1"/>
                      </a:moveTo>
                      <a:cubicBezTo>
                        <a:pt x="54" y="1"/>
                        <a:pt x="28" y="1"/>
                        <a:pt x="28" y="54"/>
                      </a:cubicBezTo>
                      <a:lnTo>
                        <a:pt x="1" y="81"/>
                      </a:lnTo>
                      <a:lnTo>
                        <a:pt x="1" y="168"/>
                      </a:lnTo>
                      <a:lnTo>
                        <a:pt x="1" y="362"/>
                      </a:lnTo>
                      <a:cubicBezTo>
                        <a:pt x="1" y="476"/>
                        <a:pt x="28" y="556"/>
                        <a:pt x="28" y="556"/>
                      </a:cubicBezTo>
                      <a:cubicBezTo>
                        <a:pt x="28" y="583"/>
                        <a:pt x="28" y="583"/>
                        <a:pt x="54" y="583"/>
                      </a:cubicBezTo>
                      <a:cubicBezTo>
                        <a:pt x="88" y="583"/>
                        <a:pt x="88" y="583"/>
                        <a:pt x="88" y="556"/>
                      </a:cubicBezTo>
                      <a:cubicBezTo>
                        <a:pt x="88" y="556"/>
                        <a:pt x="115" y="476"/>
                        <a:pt x="115" y="362"/>
                      </a:cubicBezTo>
                      <a:lnTo>
                        <a:pt x="115" y="168"/>
                      </a:lnTo>
                      <a:lnTo>
                        <a:pt x="115" y="81"/>
                      </a:lnTo>
                      <a:cubicBezTo>
                        <a:pt x="115" y="54"/>
                        <a:pt x="115" y="54"/>
                        <a:pt x="88" y="54"/>
                      </a:cubicBezTo>
                      <a:cubicBezTo>
                        <a:pt x="88" y="1"/>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2860579" y="2088163"/>
                  <a:ext cx="20635" cy="111680"/>
                </a:xfrm>
                <a:custGeom>
                  <a:rect b="b" l="l" r="r" t="t"/>
                  <a:pathLst>
                    <a:path extrusionOk="0" h="617" w="114">
                      <a:moveTo>
                        <a:pt x="54" y="1"/>
                      </a:moveTo>
                      <a:cubicBezTo>
                        <a:pt x="54" y="1"/>
                        <a:pt x="27" y="27"/>
                        <a:pt x="0" y="54"/>
                      </a:cubicBezTo>
                      <a:lnTo>
                        <a:pt x="0" y="114"/>
                      </a:lnTo>
                      <a:lnTo>
                        <a:pt x="0" y="195"/>
                      </a:lnTo>
                      <a:lnTo>
                        <a:pt x="0" y="389"/>
                      </a:lnTo>
                      <a:lnTo>
                        <a:pt x="0" y="583"/>
                      </a:lnTo>
                      <a:cubicBezTo>
                        <a:pt x="0" y="583"/>
                        <a:pt x="27" y="616"/>
                        <a:pt x="54" y="616"/>
                      </a:cubicBezTo>
                      <a:lnTo>
                        <a:pt x="87" y="583"/>
                      </a:lnTo>
                      <a:lnTo>
                        <a:pt x="87" y="389"/>
                      </a:lnTo>
                      <a:cubicBezTo>
                        <a:pt x="114" y="308"/>
                        <a:pt x="87" y="248"/>
                        <a:pt x="87" y="195"/>
                      </a:cubicBezTo>
                      <a:lnTo>
                        <a:pt x="87" y="114"/>
                      </a:lnTo>
                      <a:lnTo>
                        <a:pt x="87" y="54"/>
                      </a:lnTo>
                      <a:cubicBezTo>
                        <a:pt x="54" y="27"/>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3330465" y="2199660"/>
                  <a:ext cx="14661" cy="105526"/>
                </a:xfrm>
                <a:custGeom>
                  <a:rect b="b" l="l" r="r" t="t"/>
                  <a:pathLst>
                    <a:path extrusionOk="0" h="583" w="81">
                      <a:moveTo>
                        <a:pt x="27" y="0"/>
                      </a:moveTo>
                      <a:lnTo>
                        <a:pt x="0" y="54"/>
                      </a:lnTo>
                      <a:lnTo>
                        <a:pt x="0" y="80"/>
                      </a:lnTo>
                      <a:lnTo>
                        <a:pt x="0" y="167"/>
                      </a:lnTo>
                      <a:lnTo>
                        <a:pt x="0" y="361"/>
                      </a:lnTo>
                      <a:lnTo>
                        <a:pt x="0" y="555"/>
                      </a:lnTo>
                      <a:cubicBezTo>
                        <a:pt x="0" y="582"/>
                        <a:pt x="27" y="582"/>
                        <a:pt x="54" y="582"/>
                      </a:cubicBezTo>
                      <a:cubicBezTo>
                        <a:pt x="54" y="582"/>
                        <a:pt x="80" y="582"/>
                        <a:pt x="80" y="555"/>
                      </a:cubicBezTo>
                      <a:lnTo>
                        <a:pt x="80" y="361"/>
                      </a:lnTo>
                      <a:lnTo>
                        <a:pt x="80" y="167"/>
                      </a:lnTo>
                      <a:lnTo>
                        <a:pt x="80" y="80"/>
                      </a:lnTo>
                      <a:lnTo>
                        <a:pt x="80" y="54"/>
                      </a:ln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1230457" y="2320752"/>
                  <a:ext cx="20816" cy="115119"/>
                </a:xfrm>
                <a:custGeom>
                  <a:rect b="b" l="l" r="r" t="t"/>
                  <a:pathLst>
                    <a:path extrusionOk="0" h="636" w="115">
                      <a:moveTo>
                        <a:pt x="61" y="0"/>
                      </a:moveTo>
                      <a:cubicBezTo>
                        <a:pt x="61" y="0"/>
                        <a:pt x="27" y="27"/>
                        <a:pt x="1" y="54"/>
                      </a:cubicBezTo>
                      <a:lnTo>
                        <a:pt x="1" y="107"/>
                      </a:lnTo>
                      <a:lnTo>
                        <a:pt x="1" y="194"/>
                      </a:lnTo>
                      <a:lnTo>
                        <a:pt x="1" y="388"/>
                      </a:lnTo>
                      <a:cubicBezTo>
                        <a:pt x="1" y="529"/>
                        <a:pt x="27" y="609"/>
                        <a:pt x="27" y="609"/>
                      </a:cubicBezTo>
                      <a:cubicBezTo>
                        <a:pt x="27" y="636"/>
                        <a:pt x="27" y="636"/>
                        <a:pt x="61" y="636"/>
                      </a:cubicBezTo>
                      <a:cubicBezTo>
                        <a:pt x="61" y="636"/>
                        <a:pt x="88" y="636"/>
                        <a:pt x="88" y="609"/>
                      </a:cubicBezTo>
                      <a:cubicBezTo>
                        <a:pt x="88" y="609"/>
                        <a:pt x="88" y="529"/>
                        <a:pt x="114" y="388"/>
                      </a:cubicBezTo>
                      <a:lnTo>
                        <a:pt x="114" y="194"/>
                      </a:lnTo>
                      <a:cubicBezTo>
                        <a:pt x="114" y="167"/>
                        <a:pt x="114" y="134"/>
                        <a:pt x="88" y="107"/>
                      </a:cubicBezTo>
                      <a:lnTo>
                        <a:pt x="88" y="54"/>
                      </a:lnTo>
                      <a:cubicBezTo>
                        <a:pt x="88" y="27"/>
                        <a:pt x="61" y="0"/>
                        <a:pt x="61" y="0"/>
                      </a:cubicBezTo>
                      <a:lnTo>
                        <a:pt x="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1695456" y="2118390"/>
                  <a:ext cx="19549" cy="116567"/>
                </a:xfrm>
                <a:custGeom>
                  <a:rect b="b" l="l" r="r" t="t"/>
                  <a:pathLst>
                    <a:path extrusionOk="0" h="644" w="108">
                      <a:moveTo>
                        <a:pt x="54" y="1"/>
                      </a:moveTo>
                      <a:lnTo>
                        <a:pt x="28" y="54"/>
                      </a:lnTo>
                      <a:lnTo>
                        <a:pt x="28" y="81"/>
                      </a:lnTo>
                      <a:lnTo>
                        <a:pt x="28" y="195"/>
                      </a:lnTo>
                      <a:cubicBezTo>
                        <a:pt x="1" y="248"/>
                        <a:pt x="1" y="335"/>
                        <a:pt x="1" y="389"/>
                      </a:cubicBezTo>
                      <a:cubicBezTo>
                        <a:pt x="28" y="503"/>
                        <a:pt x="28" y="616"/>
                        <a:pt x="28" y="616"/>
                      </a:cubicBezTo>
                      <a:cubicBezTo>
                        <a:pt x="28" y="643"/>
                        <a:pt x="54" y="643"/>
                        <a:pt x="54" y="643"/>
                      </a:cubicBezTo>
                      <a:cubicBezTo>
                        <a:pt x="81" y="643"/>
                        <a:pt x="108" y="643"/>
                        <a:pt x="108" y="616"/>
                      </a:cubicBezTo>
                      <a:lnTo>
                        <a:pt x="108" y="389"/>
                      </a:lnTo>
                      <a:lnTo>
                        <a:pt x="108" y="195"/>
                      </a:lnTo>
                      <a:lnTo>
                        <a:pt x="108" y="81"/>
                      </a:lnTo>
                      <a:lnTo>
                        <a:pt x="108" y="54"/>
                      </a:lnTo>
                      <a:cubicBezTo>
                        <a:pt x="81" y="1"/>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2210232" y="2113684"/>
                  <a:ext cx="19549" cy="121273"/>
                </a:xfrm>
                <a:custGeom>
                  <a:rect b="b" l="l" r="r" t="t"/>
                  <a:pathLst>
                    <a:path extrusionOk="0" h="670" w="108">
                      <a:moveTo>
                        <a:pt x="54" y="0"/>
                      </a:moveTo>
                      <a:cubicBezTo>
                        <a:pt x="54" y="0"/>
                        <a:pt x="54" y="27"/>
                        <a:pt x="27" y="54"/>
                      </a:cubicBezTo>
                      <a:lnTo>
                        <a:pt x="27" y="107"/>
                      </a:lnTo>
                      <a:lnTo>
                        <a:pt x="27" y="194"/>
                      </a:lnTo>
                      <a:cubicBezTo>
                        <a:pt x="27" y="248"/>
                        <a:pt x="0" y="335"/>
                        <a:pt x="27" y="415"/>
                      </a:cubicBezTo>
                      <a:lnTo>
                        <a:pt x="27" y="609"/>
                      </a:lnTo>
                      <a:cubicBezTo>
                        <a:pt x="27" y="642"/>
                        <a:pt x="54" y="669"/>
                        <a:pt x="54" y="669"/>
                      </a:cubicBezTo>
                      <a:cubicBezTo>
                        <a:pt x="81" y="669"/>
                        <a:pt x="107" y="642"/>
                        <a:pt x="107" y="609"/>
                      </a:cubicBezTo>
                      <a:lnTo>
                        <a:pt x="107" y="415"/>
                      </a:lnTo>
                      <a:lnTo>
                        <a:pt x="107" y="194"/>
                      </a:lnTo>
                      <a:lnTo>
                        <a:pt x="107" y="107"/>
                      </a:lnTo>
                      <a:lnTo>
                        <a:pt x="107" y="54"/>
                      </a:lnTo>
                      <a:cubicBezTo>
                        <a:pt x="81" y="27"/>
                        <a:pt x="81" y="0"/>
                        <a:pt x="81" y="0"/>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2694598" y="2123277"/>
                  <a:ext cx="19549" cy="116386"/>
                </a:xfrm>
                <a:custGeom>
                  <a:rect b="b" l="l" r="r" t="t"/>
                  <a:pathLst>
                    <a:path extrusionOk="0" h="643" w="108">
                      <a:moveTo>
                        <a:pt x="54" y="1"/>
                      </a:moveTo>
                      <a:cubicBezTo>
                        <a:pt x="54" y="1"/>
                        <a:pt x="27" y="27"/>
                        <a:pt x="27" y="54"/>
                      </a:cubicBezTo>
                      <a:cubicBezTo>
                        <a:pt x="1" y="54"/>
                        <a:pt x="1" y="88"/>
                        <a:pt x="1" y="88"/>
                      </a:cubicBezTo>
                      <a:lnTo>
                        <a:pt x="1" y="195"/>
                      </a:lnTo>
                      <a:lnTo>
                        <a:pt x="1" y="389"/>
                      </a:lnTo>
                      <a:cubicBezTo>
                        <a:pt x="1" y="529"/>
                        <a:pt x="27" y="616"/>
                        <a:pt x="27" y="616"/>
                      </a:cubicBezTo>
                      <a:cubicBezTo>
                        <a:pt x="27" y="643"/>
                        <a:pt x="27" y="643"/>
                        <a:pt x="54" y="643"/>
                      </a:cubicBezTo>
                      <a:cubicBezTo>
                        <a:pt x="81" y="643"/>
                        <a:pt x="81" y="643"/>
                        <a:pt x="81" y="616"/>
                      </a:cubicBezTo>
                      <a:cubicBezTo>
                        <a:pt x="81" y="616"/>
                        <a:pt x="108" y="529"/>
                        <a:pt x="108" y="389"/>
                      </a:cubicBezTo>
                      <a:lnTo>
                        <a:pt x="108" y="195"/>
                      </a:lnTo>
                      <a:lnTo>
                        <a:pt x="108" y="88"/>
                      </a:lnTo>
                      <a:cubicBezTo>
                        <a:pt x="81" y="88"/>
                        <a:pt x="81" y="54"/>
                        <a:pt x="81" y="54"/>
                      </a:cubicBezTo>
                      <a:cubicBezTo>
                        <a:pt x="81" y="27"/>
                        <a:pt x="54" y="1"/>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3163217" y="2229888"/>
                  <a:ext cx="20816" cy="121273"/>
                </a:xfrm>
                <a:custGeom>
                  <a:rect b="b" l="l" r="r" t="t"/>
                  <a:pathLst>
                    <a:path extrusionOk="0" h="670" w="115">
                      <a:moveTo>
                        <a:pt x="54" y="0"/>
                      </a:moveTo>
                      <a:cubicBezTo>
                        <a:pt x="54" y="0"/>
                        <a:pt x="28" y="27"/>
                        <a:pt x="28" y="54"/>
                      </a:cubicBezTo>
                      <a:cubicBezTo>
                        <a:pt x="1" y="81"/>
                        <a:pt x="1" y="81"/>
                        <a:pt x="1" y="107"/>
                      </a:cubicBezTo>
                      <a:lnTo>
                        <a:pt x="1" y="194"/>
                      </a:lnTo>
                      <a:lnTo>
                        <a:pt x="1" y="415"/>
                      </a:lnTo>
                      <a:cubicBezTo>
                        <a:pt x="1" y="529"/>
                        <a:pt x="28" y="609"/>
                        <a:pt x="28" y="609"/>
                      </a:cubicBezTo>
                      <a:cubicBezTo>
                        <a:pt x="28" y="636"/>
                        <a:pt x="28" y="669"/>
                        <a:pt x="54" y="669"/>
                      </a:cubicBezTo>
                      <a:cubicBezTo>
                        <a:pt x="88" y="669"/>
                        <a:pt x="88" y="636"/>
                        <a:pt x="88" y="609"/>
                      </a:cubicBezTo>
                      <a:cubicBezTo>
                        <a:pt x="88" y="609"/>
                        <a:pt x="115" y="529"/>
                        <a:pt x="115" y="415"/>
                      </a:cubicBezTo>
                      <a:lnTo>
                        <a:pt x="115" y="194"/>
                      </a:lnTo>
                      <a:cubicBezTo>
                        <a:pt x="115" y="168"/>
                        <a:pt x="115" y="134"/>
                        <a:pt x="88" y="107"/>
                      </a:cubicBezTo>
                      <a:lnTo>
                        <a:pt x="88" y="54"/>
                      </a:lnTo>
                      <a:cubicBezTo>
                        <a:pt x="88" y="27"/>
                        <a:pt x="54" y="0"/>
                        <a:pt x="54" y="0"/>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1069364" y="2340119"/>
                  <a:ext cx="14842" cy="111499"/>
                </a:xfrm>
                <a:custGeom>
                  <a:rect b="b" l="l" r="r" t="t"/>
                  <a:pathLst>
                    <a:path extrusionOk="0" h="616" w="82">
                      <a:moveTo>
                        <a:pt x="28" y="0"/>
                      </a:moveTo>
                      <a:lnTo>
                        <a:pt x="1" y="60"/>
                      </a:lnTo>
                      <a:lnTo>
                        <a:pt x="1" y="87"/>
                      </a:lnTo>
                      <a:lnTo>
                        <a:pt x="1" y="168"/>
                      </a:lnTo>
                      <a:lnTo>
                        <a:pt x="1" y="395"/>
                      </a:lnTo>
                      <a:lnTo>
                        <a:pt x="1" y="589"/>
                      </a:lnTo>
                      <a:cubicBezTo>
                        <a:pt x="1" y="616"/>
                        <a:pt x="28" y="616"/>
                        <a:pt x="54" y="616"/>
                      </a:cubicBezTo>
                      <a:cubicBezTo>
                        <a:pt x="54" y="616"/>
                        <a:pt x="81" y="616"/>
                        <a:pt x="81" y="589"/>
                      </a:cubicBezTo>
                      <a:lnTo>
                        <a:pt x="81" y="395"/>
                      </a:lnTo>
                      <a:lnTo>
                        <a:pt x="81" y="168"/>
                      </a:lnTo>
                      <a:lnTo>
                        <a:pt x="81" y="87"/>
                      </a:lnTo>
                      <a:lnTo>
                        <a:pt x="81" y="60"/>
                      </a:ln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1533277" y="2133051"/>
                  <a:ext cx="20635" cy="116386"/>
                </a:xfrm>
                <a:custGeom>
                  <a:rect b="b" l="l" r="r" t="t"/>
                  <a:pathLst>
                    <a:path extrusionOk="0" h="643" w="114">
                      <a:moveTo>
                        <a:pt x="60" y="34"/>
                      </a:moveTo>
                      <a:cubicBezTo>
                        <a:pt x="60" y="34"/>
                        <a:pt x="27" y="34"/>
                        <a:pt x="27" y="87"/>
                      </a:cubicBezTo>
                      <a:cubicBezTo>
                        <a:pt x="0" y="87"/>
                        <a:pt x="0" y="87"/>
                        <a:pt x="0" y="114"/>
                      </a:cubicBezTo>
                      <a:lnTo>
                        <a:pt x="0" y="201"/>
                      </a:lnTo>
                      <a:lnTo>
                        <a:pt x="0" y="395"/>
                      </a:lnTo>
                      <a:cubicBezTo>
                        <a:pt x="0" y="502"/>
                        <a:pt x="27" y="616"/>
                        <a:pt x="27" y="616"/>
                      </a:cubicBezTo>
                      <a:cubicBezTo>
                        <a:pt x="27" y="642"/>
                        <a:pt x="27" y="642"/>
                        <a:pt x="60" y="642"/>
                      </a:cubicBezTo>
                      <a:cubicBezTo>
                        <a:pt x="87" y="642"/>
                        <a:pt x="87" y="642"/>
                        <a:pt x="87" y="616"/>
                      </a:cubicBezTo>
                      <a:cubicBezTo>
                        <a:pt x="87" y="616"/>
                        <a:pt x="114" y="502"/>
                        <a:pt x="114" y="395"/>
                      </a:cubicBezTo>
                      <a:lnTo>
                        <a:pt x="114" y="201"/>
                      </a:lnTo>
                      <a:lnTo>
                        <a:pt x="114" y="114"/>
                      </a:lnTo>
                      <a:cubicBezTo>
                        <a:pt x="114" y="87"/>
                        <a:pt x="87" y="87"/>
                        <a:pt x="87" y="87"/>
                      </a:cubicBezTo>
                      <a:cubicBezTo>
                        <a:pt x="87" y="34"/>
                        <a:pt x="60" y="34"/>
                        <a:pt x="60" y="34"/>
                      </a:cubicBezTo>
                      <a:lnTo>
                        <a:pt x="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2047871" y="2133051"/>
                  <a:ext cx="20816" cy="116386"/>
                </a:xfrm>
                <a:custGeom>
                  <a:rect b="b" l="l" r="r" t="t"/>
                  <a:pathLst>
                    <a:path extrusionOk="0" h="643" w="115">
                      <a:moveTo>
                        <a:pt x="61" y="0"/>
                      </a:moveTo>
                      <a:cubicBezTo>
                        <a:pt x="61" y="0"/>
                        <a:pt x="28" y="0"/>
                        <a:pt x="28" y="60"/>
                      </a:cubicBezTo>
                      <a:cubicBezTo>
                        <a:pt x="28" y="60"/>
                        <a:pt x="28" y="87"/>
                        <a:pt x="1" y="87"/>
                      </a:cubicBezTo>
                      <a:lnTo>
                        <a:pt x="1" y="167"/>
                      </a:lnTo>
                      <a:lnTo>
                        <a:pt x="1" y="395"/>
                      </a:lnTo>
                      <a:cubicBezTo>
                        <a:pt x="1" y="502"/>
                        <a:pt x="28" y="589"/>
                        <a:pt x="28" y="589"/>
                      </a:cubicBezTo>
                      <a:cubicBezTo>
                        <a:pt x="28" y="616"/>
                        <a:pt x="28" y="642"/>
                        <a:pt x="61" y="642"/>
                      </a:cubicBezTo>
                      <a:cubicBezTo>
                        <a:pt x="88" y="642"/>
                        <a:pt x="88" y="616"/>
                        <a:pt x="88" y="589"/>
                      </a:cubicBezTo>
                      <a:cubicBezTo>
                        <a:pt x="88" y="589"/>
                        <a:pt x="115" y="502"/>
                        <a:pt x="115" y="395"/>
                      </a:cubicBezTo>
                      <a:lnTo>
                        <a:pt x="115" y="167"/>
                      </a:lnTo>
                      <a:lnTo>
                        <a:pt x="115" y="87"/>
                      </a:lnTo>
                      <a:cubicBezTo>
                        <a:pt x="115" y="87"/>
                        <a:pt x="115" y="60"/>
                        <a:pt x="88" y="60"/>
                      </a:cubicBezTo>
                      <a:cubicBezTo>
                        <a:pt x="88" y="0"/>
                        <a:pt x="61" y="0"/>
                        <a:pt x="61" y="0"/>
                      </a:cubicBezTo>
                      <a:lnTo>
                        <a:pt x="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2532419" y="2143911"/>
                  <a:ext cx="20635" cy="110413"/>
                </a:xfrm>
                <a:custGeom>
                  <a:rect b="b" l="l" r="r" t="t"/>
                  <a:pathLst>
                    <a:path extrusionOk="0" h="610" w="114">
                      <a:moveTo>
                        <a:pt x="27" y="0"/>
                      </a:moveTo>
                      <a:lnTo>
                        <a:pt x="0" y="54"/>
                      </a:lnTo>
                      <a:lnTo>
                        <a:pt x="0" y="81"/>
                      </a:lnTo>
                      <a:lnTo>
                        <a:pt x="0" y="168"/>
                      </a:lnTo>
                      <a:lnTo>
                        <a:pt x="0" y="388"/>
                      </a:lnTo>
                      <a:lnTo>
                        <a:pt x="0" y="582"/>
                      </a:lnTo>
                      <a:cubicBezTo>
                        <a:pt x="0" y="609"/>
                        <a:pt x="27" y="609"/>
                        <a:pt x="60" y="609"/>
                      </a:cubicBezTo>
                      <a:cubicBezTo>
                        <a:pt x="60" y="609"/>
                        <a:pt x="87" y="609"/>
                        <a:pt x="87" y="582"/>
                      </a:cubicBezTo>
                      <a:lnTo>
                        <a:pt x="87" y="388"/>
                      </a:lnTo>
                      <a:cubicBezTo>
                        <a:pt x="114" y="308"/>
                        <a:pt x="114" y="221"/>
                        <a:pt x="87" y="168"/>
                      </a:cubicBezTo>
                      <a:lnTo>
                        <a:pt x="87" y="81"/>
                      </a:lnTo>
                      <a:lnTo>
                        <a:pt x="87" y="54"/>
                      </a:lnTo>
                      <a:lnTo>
                        <a:pt x="60" y="0"/>
                      </a:lnTo>
                      <a:lnTo>
                        <a:pt x="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3002124" y="2249255"/>
                  <a:ext cx="14842" cy="116386"/>
                </a:xfrm>
                <a:custGeom>
                  <a:rect b="b" l="l" r="r" t="t"/>
                  <a:pathLst>
                    <a:path extrusionOk="0" h="643" w="82">
                      <a:moveTo>
                        <a:pt x="28" y="0"/>
                      </a:moveTo>
                      <a:lnTo>
                        <a:pt x="1" y="61"/>
                      </a:lnTo>
                      <a:lnTo>
                        <a:pt x="1" y="87"/>
                      </a:lnTo>
                      <a:lnTo>
                        <a:pt x="1" y="168"/>
                      </a:lnTo>
                      <a:lnTo>
                        <a:pt x="1" y="395"/>
                      </a:lnTo>
                      <a:lnTo>
                        <a:pt x="1" y="589"/>
                      </a:lnTo>
                      <a:cubicBezTo>
                        <a:pt x="1" y="616"/>
                        <a:pt x="28" y="643"/>
                        <a:pt x="55" y="643"/>
                      </a:cubicBezTo>
                      <a:cubicBezTo>
                        <a:pt x="55" y="643"/>
                        <a:pt x="81" y="616"/>
                        <a:pt x="81" y="589"/>
                      </a:cubicBezTo>
                      <a:lnTo>
                        <a:pt x="81" y="395"/>
                      </a:lnTo>
                      <a:lnTo>
                        <a:pt x="81" y="168"/>
                      </a:lnTo>
                      <a:lnTo>
                        <a:pt x="81" y="87"/>
                      </a:lnTo>
                      <a:lnTo>
                        <a:pt x="81" y="61"/>
                      </a:lnTo>
                      <a:lnTo>
                        <a:pt x="55" y="0"/>
                      </a:lnTo>
                      <a:lnTo>
                        <a:pt x="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3456263" y="2350979"/>
                  <a:ext cx="19730" cy="115300"/>
                </a:xfrm>
                <a:custGeom>
                  <a:rect b="b" l="l" r="r" t="t"/>
                  <a:pathLst>
                    <a:path extrusionOk="0" h="637" w="109">
                      <a:moveTo>
                        <a:pt x="55" y="0"/>
                      </a:moveTo>
                      <a:cubicBezTo>
                        <a:pt x="55" y="0"/>
                        <a:pt x="28" y="27"/>
                        <a:pt x="28" y="54"/>
                      </a:cubicBezTo>
                      <a:cubicBezTo>
                        <a:pt x="1" y="54"/>
                        <a:pt x="1" y="81"/>
                        <a:pt x="1" y="81"/>
                      </a:cubicBezTo>
                      <a:lnTo>
                        <a:pt x="1" y="195"/>
                      </a:lnTo>
                      <a:lnTo>
                        <a:pt x="1" y="389"/>
                      </a:lnTo>
                      <a:cubicBezTo>
                        <a:pt x="1" y="502"/>
                        <a:pt x="28" y="583"/>
                        <a:pt x="28" y="583"/>
                      </a:cubicBezTo>
                      <a:cubicBezTo>
                        <a:pt x="28" y="609"/>
                        <a:pt x="28" y="636"/>
                        <a:pt x="55" y="636"/>
                      </a:cubicBezTo>
                      <a:cubicBezTo>
                        <a:pt x="81" y="636"/>
                        <a:pt x="81" y="609"/>
                        <a:pt x="81" y="583"/>
                      </a:cubicBezTo>
                      <a:cubicBezTo>
                        <a:pt x="81" y="583"/>
                        <a:pt x="108" y="502"/>
                        <a:pt x="108" y="389"/>
                      </a:cubicBezTo>
                      <a:lnTo>
                        <a:pt x="108" y="195"/>
                      </a:lnTo>
                      <a:lnTo>
                        <a:pt x="108" y="81"/>
                      </a:lnTo>
                      <a:cubicBezTo>
                        <a:pt x="81" y="81"/>
                        <a:pt x="81" y="54"/>
                        <a:pt x="81" y="54"/>
                      </a:cubicBezTo>
                      <a:cubicBezTo>
                        <a:pt x="81" y="27"/>
                        <a:pt x="55" y="0"/>
                        <a:pt x="55" y="0"/>
                      </a:cubicBezTo>
                      <a:lnTo>
                        <a:pt x="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1402411" y="1447593"/>
                  <a:ext cx="14661" cy="116386"/>
                </a:xfrm>
                <a:custGeom>
                  <a:rect b="b" l="l" r="r" t="t"/>
                  <a:pathLst>
                    <a:path extrusionOk="0" h="643" w="81">
                      <a:moveTo>
                        <a:pt x="27" y="0"/>
                      </a:moveTo>
                      <a:lnTo>
                        <a:pt x="1" y="54"/>
                      </a:lnTo>
                      <a:lnTo>
                        <a:pt x="1" y="81"/>
                      </a:lnTo>
                      <a:lnTo>
                        <a:pt x="1" y="248"/>
                      </a:lnTo>
                      <a:lnTo>
                        <a:pt x="1" y="502"/>
                      </a:lnTo>
                      <a:cubicBezTo>
                        <a:pt x="1" y="582"/>
                        <a:pt x="27" y="609"/>
                        <a:pt x="27" y="609"/>
                      </a:cubicBezTo>
                      <a:lnTo>
                        <a:pt x="27" y="643"/>
                      </a:lnTo>
                      <a:cubicBezTo>
                        <a:pt x="54" y="643"/>
                        <a:pt x="54" y="643"/>
                        <a:pt x="54" y="609"/>
                      </a:cubicBezTo>
                      <a:cubicBezTo>
                        <a:pt x="54" y="609"/>
                        <a:pt x="81" y="582"/>
                        <a:pt x="81" y="502"/>
                      </a:cubicBezTo>
                      <a:lnTo>
                        <a:pt x="81" y="248"/>
                      </a:lnTo>
                      <a:lnTo>
                        <a:pt x="81" y="81"/>
                      </a:lnTo>
                      <a:lnTo>
                        <a:pt x="81" y="54"/>
                      </a:lnTo>
                      <a:cubicBezTo>
                        <a:pt x="54" y="0"/>
                        <a:pt x="54" y="0"/>
                        <a:pt x="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1402411" y="2623389"/>
                  <a:ext cx="14661" cy="115300"/>
                </a:xfrm>
                <a:custGeom>
                  <a:rect b="b" l="l" r="r" t="t"/>
                  <a:pathLst>
                    <a:path extrusionOk="0" h="637" w="81">
                      <a:moveTo>
                        <a:pt x="27" y="1"/>
                      </a:moveTo>
                      <a:lnTo>
                        <a:pt x="1" y="28"/>
                      </a:lnTo>
                      <a:lnTo>
                        <a:pt x="1" y="81"/>
                      </a:lnTo>
                      <a:lnTo>
                        <a:pt x="1" y="248"/>
                      </a:lnTo>
                      <a:lnTo>
                        <a:pt x="1" y="503"/>
                      </a:lnTo>
                      <a:cubicBezTo>
                        <a:pt x="1" y="583"/>
                        <a:pt x="27" y="610"/>
                        <a:pt x="27" y="610"/>
                      </a:cubicBezTo>
                      <a:lnTo>
                        <a:pt x="27" y="636"/>
                      </a:lnTo>
                      <a:cubicBezTo>
                        <a:pt x="54" y="636"/>
                        <a:pt x="54" y="610"/>
                        <a:pt x="54" y="610"/>
                      </a:cubicBezTo>
                      <a:cubicBezTo>
                        <a:pt x="54" y="610"/>
                        <a:pt x="81" y="583"/>
                        <a:pt x="81" y="503"/>
                      </a:cubicBezTo>
                      <a:lnTo>
                        <a:pt x="81" y="248"/>
                      </a:lnTo>
                      <a:lnTo>
                        <a:pt x="81" y="81"/>
                      </a:lnTo>
                      <a:lnTo>
                        <a:pt x="81" y="28"/>
                      </a:lnTo>
                      <a:cubicBezTo>
                        <a:pt x="54" y="1"/>
                        <a:pt x="54"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1866324" y="2421208"/>
                  <a:ext cx="20635" cy="116386"/>
                </a:xfrm>
                <a:custGeom>
                  <a:rect b="b" l="l" r="r" t="t"/>
                  <a:pathLst>
                    <a:path extrusionOk="0" h="643" w="114">
                      <a:moveTo>
                        <a:pt x="60" y="1"/>
                      </a:moveTo>
                      <a:cubicBezTo>
                        <a:pt x="60" y="1"/>
                        <a:pt x="27" y="1"/>
                        <a:pt x="0" y="27"/>
                      </a:cubicBezTo>
                      <a:lnTo>
                        <a:pt x="0" y="81"/>
                      </a:lnTo>
                      <a:lnTo>
                        <a:pt x="0" y="248"/>
                      </a:lnTo>
                      <a:lnTo>
                        <a:pt x="0" y="502"/>
                      </a:lnTo>
                      <a:cubicBezTo>
                        <a:pt x="27" y="556"/>
                        <a:pt x="27" y="616"/>
                        <a:pt x="27" y="616"/>
                      </a:cubicBezTo>
                      <a:lnTo>
                        <a:pt x="60" y="643"/>
                      </a:lnTo>
                      <a:lnTo>
                        <a:pt x="87" y="616"/>
                      </a:lnTo>
                      <a:cubicBezTo>
                        <a:pt x="87" y="616"/>
                        <a:pt x="87" y="556"/>
                        <a:pt x="114" y="502"/>
                      </a:cubicBezTo>
                      <a:lnTo>
                        <a:pt x="114" y="248"/>
                      </a:lnTo>
                      <a:lnTo>
                        <a:pt x="114" y="81"/>
                      </a:lnTo>
                      <a:lnTo>
                        <a:pt x="114" y="27"/>
                      </a:lnTo>
                      <a:cubicBezTo>
                        <a:pt x="87" y="1"/>
                        <a:pt x="60" y="1"/>
                        <a:pt x="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2380918" y="2416321"/>
                  <a:ext cx="20816" cy="116567"/>
                </a:xfrm>
                <a:custGeom>
                  <a:rect b="b" l="l" r="r" t="t"/>
                  <a:pathLst>
                    <a:path extrusionOk="0" h="644" w="115">
                      <a:moveTo>
                        <a:pt x="61" y="1"/>
                      </a:moveTo>
                      <a:cubicBezTo>
                        <a:pt x="61" y="1"/>
                        <a:pt x="27" y="1"/>
                        <a:pt x="1" y="54"/>
                      </a:cubicBezTo>
                      <a:lnTo>
                        <a:pt x="1" y="81"/>
                      </a:lnTo>
                      <a:lnTo>
                        <a:pt x="1" y="248"/>
                      </a:lnTo>
                      <a:lnTo>
                        <a:pt x="1" y="529"/>
                      </a:lnTo>
                      <a:cubicBezTo>
                        <a:pt x="27" y="583"/>
                        <a:pt x="27" y="610"/>
                        <a:pt x="27" y="610"/>
                      </a:cubicBezTo>
                      <a:cubicBezTo>
                        <a:pt x="27" y="643"/>
                        <a:pt x="61" y="643"/>
                        <a:pt x="61" y="643"/>
                      </a:cubicBezTo>
                      <a:cubicBezTo>
                        <a:pt x="61" y="643"/>
                        <a:pt x="88" y="643"/>
                        <a:pt x="88" y="610"/>
                      </a:cubicBezTo>
                      <a:cubicBezTo>
                        <a:pt x="88" y="610"/>
                        <a:pt x="88" y="583"/>
                        <a:pt x="114" y="529"/>
                      </a:cubicBezTo>
                      <a:lnTo>
                        <a:pt x="114" y="248"/>
                      </a:lnTo>
                      <a:lnTo>
                        <a:pt x="114" y="81"/>
                      </a:lnTo>
                      <a:lnTo>
                        <a:pt x="114" y="54"/>
                      </a:lnTo>
                      <a:cubicBezTo>
                        <a:pt x="88" y="1"/>
                        <a:pt x="61" y="1"/>
                        <a:pt x="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2865285" y="2426095"/>
                  <a:ext cx="15928" cy="116386"/>
                </a:xfrm>
                <a:custGeom>
                  <a:rect b="b" l="l" r="r" t="t"/>
                  <a:pathLst>
                    <a:path extrusionOk="0" h="643" w="88">
                      <a:moveTo>
                        <a:pt x="61" y="0"/>
                      </a:moveTo>
                      <a:cubicBezTo>
                        <a:pt x="28" y="0"/>
                        <a:pt x="28" y="0"/>
                        <a:pt x="1" y="27"/>
                      </a:cubicBezTo>
                      <a:lnTo>
                        <a:pt x="1" y="87"/>
                      </a:lnTo>
                      <a:lnTo>
                        <a:pt x="1" y="255"/>
                      </a:lnTo>
                      <a:lnTo>
                        <a:pt x="1" y="502"/>
                      </a:lnTo>
                      <a:cubicBezTo>
                        <a:pt x="1" y="589"/>
                        <a:pt x="28" y="616"/>
                        <a:pt x="28" y="616"/>
                      </a:cubicBezTo>
                      <a:cubicBezTo>
                        <a:pt x="28" y="616"/>
                        <a:pt x="28" y="643"/>
                        <a:pt x="61" y="643"/>
                      </a:cubicBezTo>
                      <a:lnTo>
                        <a:pt x="61" y="616"/>
                      </a:lnTo>
                      <a:cubicBezTo>
                        <a:pt x="61" y="616"/>
                        <a:pt x="88" y="589"/>
                        <a:pt x="88" y="502"/>
                      </a:cubicBezTo>
                      <a:lnTo>
                        <a:pt x="88" y="255"/>
                      </a:lnTo>
                      <a:lnTo>
                        <a:pt x="88" y="87"/>
                      </a:lnTo>
                      <a:lnTo>
                        <a:pt x="88"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3335171" y="2532706"/>
                  <a:ext cx="14842" cy="115119"/>
                </a:xfrm>
                <a:custGeom>
                  <a:rect b="b" l="l" r="r" t="t"/>
                  <a:pathLst>
                    <a:path extrusionOk="0" h="636" w="82">
                      <a:moveTo>
                        <a:pt x="28" y="0"/>
                      </a:moveTo>
                      <a:cubicBezTo>
                        <a:pt x="28" y="0"/>
                        <a:pt x="28" y="27"/>
                        <a:pt x="1" y="54"/>
                      </a:cubicBezTo>
                      <a:lnTo>
                        <a:pt x="1" y="80"/>
                      </a:lnTo>
                      <a:lnTo>
                        <a:pt x="1" y="248"/>
                      </a:lnTo>
                      <a:lnTo>
                        <a:pt x="1" y="529"/>
                      </a:lnTo>
                      <a:cubicBezTo>
                        <a:pt x="1" y="582"/>
                        <a:pt x="28" y="609"/>
                        <a:pt x="28" y="609"/>
                      </a:cubicBezTo>
                      <a:lnTo>
                        <a:pt x="28" y="636"/>
                      </a:lnTo>
                      <a:cubicBezTo>
                        <a:pt x="54" y="636"/>
                        <a:pt x="54" y="636"/>
                        <a:pt x="54" y="609"/>
                      </a:cubicBezTo>
                      <a:cubicBezTo>
                        <a:pt x="54" y="609"/>
                        <a:pt x="81" y="582"/>
                        <a:pt x="81" y="529"/>
                      </a:cubicBezTo>
                      <a:lnTo>
                        <a:pt x="81" y="248"/>
                      </a:lnTo>
                      <a:lnTo>
                        <a:pt x="81" y="80"/>
                      </a:lnTo>
                      <a:lnTo>
                        <a:pt x="81" y="54"/>
                      </a:lnTo>
                      <a:cubicBezTo>
                        <a:pt x="54" y="27"/>
                        <a:pt x="5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1225570" y="1503341"/>
                  <a:ext cx="20816" cy="130867"/>
                </a:xfrm>
                <a:custGeom>
                  <a:rect b="b" l="l" r="r" t="t"/>
                  <a:pathLst>
                    <a:path extrusionOk="0" h="723" w="115">
                      <a:moveTo>
                        <a:pt x="54" y="54"/>
                      </a:moveTo>
                      <a:lnTo>
                        <a:pt x="54" y="54"/>
                      </a:lnTo>
                      <a:lnTo>
                        <a:pt x="54" y="54"/>
                      </a:lnTo>
                      <a:cubicBezTo>
                        <a:pt x="54" y="54"/>
                        <a:pt x="88" y="0"/>
                        <a:pt x="28" y="80"/>
                      </a:cubicBezTo>
                      <a:cubicBezTo>
                        <a:pt x="1" y="80"/>
                        <a:pt x="1" y="107"/>
                        <a:pt x="1" y="107"/>
                      </a:cubicBezTo>
                      <a:lnTo>
                        <a:pt x="1" y="301"/>
                      </a:lnTo>
                      <a:cubicBezTo>
                        <a:pt x="1" y="388"/>
                        <a:pt x="1" y="502"/>
                        <a:pt x="28" y="582"/>
                      </a:cubicBezTo>
                      <a:lnTo>
                        <a:pt x="28" y="696"/>
                      </a:lnTo>
                      <a:lnTo>
                        <a:pt x="54" y="723"/>
                      </a:lnTo>
                      <a:cubicBezTo>
                        <a:pt x="88" y="723"/>
                        <a:pt x="88" y="696"/>
                        <a:pt x="88" y="696"/>
                      </a:cubicBezTo>
                      <a:cubicBezTo>
                        <a:pt x="88" y="696"/>
                        <a:pt x="115" y="636"/>
                        <a:pt x="115" y="582"/>
                      </a:cubicBezTo>
                      <a:lnTo>
                        <a:pt x="115" y="301"/>
                      </a:lnTo>
                      <a:lnTo>
                        <a:pt x="115" y="107"/>
                      </a:lnTo>
                      <a:lnTo>
                        <a:pt x="115" y="80"/>
                      </a:lnTo>
                      <a:cubicBezTo>
                        <a:pt x="54"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1225570" y="2677871"/>
                  <a:ext cx="20816" cy="127428"/>
                </a:xfrm>
                <a:custGeom>
                  <a:rect b="b" l="l" r="r" t="t"/>
                  <a:pathLst>
                    <a:path extrusionOk="0" h="704" w="115">
                      <a:moveTo>
                        <a:pt x="54" y="61"/>
                      </a:moveTo>
                      <a:lnTo>
                        <a:pt x="54" y="61"/>
                      </a:lnTo>
                      <a:lnTo>
                        <a:pt x="54" y="61"/>
                      </a:lnTo>
                      <a:cubicBezTo>
                        <a:pt x="54" y="61"/>
                        <a:pt x="88" y="1"/>
                        <a:pt x="28" y="61"/>
                      </a:cubicBezTo>
                      <a:cubicBezTo>
                        <a:pt x="1" y="88"/>
                        <a:pt x="1" y="88"/>
                        <a:pt x="1" y="115"/>
                      </a:cubicBezTo>
                      <a:lnTo>
                        <a:pt x="1" y="309"/>
                      </a:lnTo>
                      <a:cubicBezTo>
                        <a:pt x="1" y="396"/>
                        <a:pt x="1" y="503"/>
                        <a:pt x="28" y="590"/>
                      </a:cubicBezTo>
                      <a:lnTo>
                        <a:pt x="28" y="703"/>
                      </a:lnTo>
                      <a:lnTo>
                        <a:pt x="54" y="703"/>
                      </a:lnTo>
                      <a:lnTo>
                        <a:pt x="88" y="703"/>
                      </a:lnTo>
                      <a:cubicBezTo>
                        <a:pt x="88" y="703"/>
                        <a:pt x="115" y="643"/>
                        <a:pt x="115" y="590"/>
                      </a:cubicBezTo>
                      <a:lnTo>
                        <a:pt x="115" y="309"/>
                      </a:lnTo>
                      <a:lnTo>
                        <a:pt x="115" y="115"/>
                      </a:lnTo>
                      <a:lnTo>
                        <a:pt x="115" y="61"/>
                      </a:lnTo>
                      <a:cubicBezTo>
                        <a:pt x="54" y="1"/>
                        <a:pt x="54" y="61"/>
                        <a:pt x="54" y="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1695456" y="2476957"/>
                  <a:ext cx="19549" cy="126160"/>
                </a:xfrm>
                <a:custGeom>
                  <a:rect b="b" l="l" r="r" t="t"/>
                  <a:pathLst>
                    <a:path extrusionOk="0" h="697" w="108">
                      <a:moveTo>
                        <a:pt x="54" y="54"/>
                      </a:moveTo>
                      <a:lnTo>
                        <a:pt x="54" y="54"/>
                      </a:lnTo>
                      <a:lnTo>
                        <a:pt x="54" y="54"/>
                      </a:lnTo>
                      <a:cubicBezTo>
                        <a:pt x="54" y="27"/>
                        <a:pt x="54" y="0"/>
                        <a:pt x="1" y="54"/>
                      </a:cubicBezTo>
                      <a:lnTo>
                        <a:pt x="1" y="107"/>
                      </a:lnTo>
                      <a:lnTo>
                        <a:pt x="1" y="275"/>
                      </a:lnTo>
                      <a:lnTo>
                        <a:pt x="1" y="556"/>
                      </a:lnTo>
                      <a:cubicBezTo>
                        <a:pt x="1" y="643"/>
                        <a:pt x="28" y="669"/>
                        <a:pt x="28" y="669"/>
                      </a:cubicBezTo>
                      <a:cubicBezTo>
                        <a:pt x="28" y="696"/>
                        <a:pt x="28" y="696"/>
                        <a:pt x="54" y="696"/>
                      </a:cubicBezTo>
                      <a:cubicBezTo>
                        <a:pt x="54" y="696"/>
                        <a:pt x="81" y="696"/>
                        <a:pt x="81" y="669"/>
                      </a:cubicBezTo>
                      <a:lnTo>
                        <a:pt x="81" y="556"/>
                      </a:lnTo>
                      <a:cubicBezTo>
                        <a:pt x="108" y="502"/>
                        <a:pt x="108" y="388"/>
                        <a:pt x="108" y="275"/>
                      </a:cubicBezTo>
                      <a:lnTo>
                        <a:pt x="108" y="107"/>
                      </a:lnTo>
                      <a:cubicBezTo>
                        <a:pt x="81" y="81"/>
                        <a:pt x="108" y="54"/>
                        <a:pt x="81" y="54"/>
                      </a:cubicBezTo>
                      <a:cubicBezTo>
                        <a:pt x="28" y="0"/>
                        <a:pt x="54" y="27"/>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2210232" y="2472070"/>
                  <a:ext cx="19549" cy="131048"/>
                </a:xfrm>
                <a:custGeom>
                  <a:rect b="b" l="l" r="r" t="t"/>
                  <a:pathLst>
                    <a:path extrusionOk="0" h="724" w="108">
                      <a:moveTo>
                        <a:pt x="54" y="54"/>
                      </a:moveTo>
                      <a:lnTo>
                        <a:pt x="54" y="54"/>
                      </a:lnTo>
                      <a:lnTo>
                        <a:pt x="54" y="54"/>
                      </a:lnTo>
                      <a:cubicBezTo>
                        <a:pt x="54" y="54"/>
                        <a:pt x="54" y="1"/>
                        <a:pt x="0" y="81"/>
                      </a:cubicBezTo>
                      <a:lnTo>
                        <a:pt x="0" y="108"/>
                      </a:lnTo>
                      <a:lnTo>
                        <a:pt x="0" y="302"/>
                      </a:lnTo>
                      <a:lnTo>
                        <a:pt x="0" y="583"/>
                      </a:lnTo>
                      <a:cubicBezTo>
                        <a:pt x="0" y="636"/>
                        <a:pt x="27" y="696"/>
                        <a:pt x="27" y="696"/>
                      </a:cubicBezTo>
                      <a:cubicBezTo>
                        <a:pt x="27" y="696"/>
                        <a:pt x="27" y="723"/>
                        <a:pt x="54" y="723"/>
                      </a:cubicBezTo>
                      <a:lnTo>
                        <a:pt x="81" y="696"/>
                      </a:lnTo>
                      <a:lnTo>
                        <a:pt x="81" y="583"/>
                      </a:lnTo>
                      <a:cubicBezTo>
                        <a:pt x="107" y="502"/>
                        <a:pt x="107" y="389"/>
                        <a:pt x="107" y="302"/>
                      </a:cubicBezTo>
                      <a:lnTo>
                        <a:pt x="107" y="108"/>
                      </a:lnTo>
                      <a:cubicBezTo>
                        <a:pt x="107" y="108"/>
                        <a:pt x="107" y="81"/>
                        <a:pt x="81" y="81"/>
                      </a:cubicBezTo>
                      <a:cubicBezTo>
                        <a:pt x="27" y="1"/>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2688625" y="2481844"/>
                  <a:ext cx="20635" cy="125979"/>
                </a:xfrm>
                <a:custGeom>
                  <a:rect b="b" l="l" r="r" t="t"/>
                  <a:pathLst>
                    <a:path extrusionOk="0" h="696" w="114">
                      <a:moveTo>
                        <a:pt x="60" y="54"/>
                      </a:moveTo>
                      <a:lnTo>
                        <a:pt x="60" y="54"/>
                      </a:lnTo>
                      <a:lnTo>
                        <a:pt x="60" y="54"/>
                      </a:lnTo>
                      <a:cubicBezTo>
                        <a:pt x="60" y="27"/>
                        <a:pt x="87" y="0"/>
                        <a:pt x="34" y="54"/>
                      </a:cubicBezTo>
                      <a:cubicBezTo>
                        <a:pt x="0" y="80"/>
                        <a:pt x="34" y="80"/>
                        <a:pt x="34" y="114"/>
                      </a:cubicBezTo>
                      <a:cubicBezTo>
                        <a:pt x="34" y="167"/>
                        <a:pt x="0" y="221"/>
                        <a:pt x="34" y="308"/>
                      </a:cubicBezTo>
                      <a:cubicBezTo>
                        <a:pt x="34" y="388"/>
                        <a:pt x="0" y="502"/>
                        <a:pt x="34" y="555"/>
                      </a:cubicBezTo>
                      <a:cubicBezTo>
                        <a:pt x="34" y="642"/>
                        <a:pt x="60" y="669"/>
                        <a:pt x="60" y="669"/>
                      </a:cubicBezTo>
                      <a:lnTo>
                        <a:pt x="60" y="696"/>
                      </a:lnTo>
                      <a:cubicBezTo>
                        <a:pt x="87" y="696"/>
                        <a:pt x="87" y="696"/>
                        <a:pt x="87" y="669"/>
                      </a:cubicBezTo>
                      <a:cubicBezTo>
                        <a:pt x="87" y="669"/>
                        <a:pt x="114" y="642"/>
                        <a:pt x="114" y="555"/>
                      </a:cubicBezTo>
                      <a:lnTo>
                        <a:pt x="114" y="308"/>
                      </a:lnTo>
                      <a:lnTo>
                        <a:pt x="114" y="114"/>
                      </a:lnTo>
                      <a:lnTo>
                        <a:pt x="114" y="54"/>
                      </a:lnTo>
                      <a:cubicBezTo>
                        <a:pt x="60" y="0"/>
                        <a:pt x="60" y="27"/>
                        <a:pt x="60"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158511" y="1412478"/>
                  <a:ext cx="20635" cy="130867"/>
                </a:xfrm>
                <a:custGeom>
                  <a:rect b="b" l="l" r="r" t="t"/>
                  <a:pathLst>
                    <a:path extrusionOk="0" h="723" w="114">
                      <a:moveTo>
                        <a:pt x="54" y="54"/>
                      </a:moveTo>
                      <a:lnTo>
                        <a:pt x="54" y="54"/>
                      </a:lnTo>
                      <a:lnTo>
                        <a:pt x="54" y="54"/>
                      </a:lnTo>
                      <a:cubicBezTo>
                        <a:pt x="54" y="54"/>
                        <a:pt x="80" y="0"/>
                        <a:pt x="27" y="81"/>
                      </a:cubicBezTo>
                      <a:cubicBezTo>
                        <a:pt x="0" y="81"/>
                        <a:pt x="27" y="107"/>
                        <a:pt x="27" y="134"/>
                      </a:cubicBezTo>
                      <a:cubicBezTo>
                        <a:pt x="0" y="168"/>
                        <a:pt x="0" y="248"/>
                        <a:pt x="0" y="301"/>
                      </a:cubicBezTo>
                      <a:cubicBezTo>
                        <a:pt x="0" y="415"/>
                        <a:pt x="0" y="502"/>
                        <a:pt x="27" y="582"/>
                      </a:cubicBezTo>
                      <a:cubicBezTo>
                        <a:pt x="27" y="636"/>
                        <a:pt x="54" y="696"/>
                        <a:pt x="54" y="696"/>
                      </a:cubicBezTo>
                      <a:lnTo>
                        <a:pt x="54" y="723"/>
                      </a:lnTo>
                      <a:cubicBezTo>
                        <a:pt x="80" y="723"/>
                        <a:pt x="80" y="696"/>
                        <a:pt x="80" y="696"/>
                      </a:cubicBezTo>
                      <a:cubicBezTo>
                        <a:pt x="80" y="696"/>
                        <a:pt x="114" y="636"/>
                        <a:pt x="114" y="582"/>
                      </a:cubicBezTo>
                      <a:lnTo>
                        <a:pt x="114" y="301"/>
                      </a:lnTo>
                      <a:lnTo>
                        <a:pt x="114" y="134"/>
                      </a:lnTo>
                      <a:lnTo>
                        <a:pt x="114" y="81"/>
                      </a:lnTo>
                      <a:cubicBezTo>
                        <a:pt x="54"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3158511" y="2587188"/>
                  <a:ext cx="20635" cy="132134"/>
                </a:xfrm>
                <a:custGeom>
                  <a:rect b="b" l="l" r="r" t="t"/>
                  <a:pathLst>
                    <a:path extrusionOk="0" h="730" w="114">
                      <a:moveTo>
                        <a:pt x="54" y="60"/>
                      </a:moveTo>
                      <a:lnTo>
                        <a:pt x="54" y="60"/>
                      </a:lnTo>
                      <a:lnTo>
                        <a:pt x="54" y="60"/>
                      </a:lnTo>
                      <a:cubicBezTo>
                        <a:pt x="54" y="60"/>
                        <a:pt x="80" y="0"/>
                        <a:pt x="27" y="87"/>
                      </a:cubicBezTo>
                      <a:cubicBezTo>
                        <a:pt x="0" y="87"/>
                        <a:pt x="27" y="114"/>
                        <a:pt x="27" y="114"/>
                      </a:cubicBezTo>
                      <a:cubicBezTo>
                        <a:pt x="0" y="167"/>
                        <a:pt x="0" y="228"/>
                        <a:pt x="0" y="308"/>
                      </a:cubicBezTo>
                      <a:cubicBezTo>
                        <a:pt x="0" y="395"/>
                        <a:pt x="0" y="502"/>
                        <a:pt x="27" y="589"/>
                      </a:cubicBezTo>
                      <a:cubicBezTo>
                        <a:pt x="27" y="642"/>
                        <a:pt x="54" y="703"/>
                        <a:pt x="54" y="703"/>
                      </a:cubicBezTo>
                      <a:lnTo>
                        <a:pt x="54" y="729"/>
                      </a:lnTo>
                      <a:cubicBezTo>
                        <a:pt x="80" y="729"/>
                        <a:pt x="80" y="703"/>
                        <a:pt x="80" y="703"/>
                      </a:cubicBezTo>
                      <a:cubicBezTo>
                        <a:pt x="80" y="703"/>
                        <a:pt x="114" y="642"/>
                        <a:pt x="114" y="589"/>
                      </a:cubicBezTo>
                      <a:lnTo>
                        <a:pt x="114" y="308"/>
                      </a:lnTo>
                      <a:lnTo>
                        <a:pt x="114" y="114"/>
                      </a:lnTo>
                      <a:lnTo>
                        <a:pt x="114" y="87"/>
                      </a:lnTo>
                      <a:cubicBezTo>
                        <a:pt x="54" y="0"/>
                        <a:pt x="54" y="60"/>
                        <a:pt x="54" y="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1074251" y="1508048"/>
                  <a:ext cx="20816" cy="126160"/>
                </a:xfrm>
                <a:custGeom>
                  <a:rect b="b" l="l" r="r" t="t"/>
                  <a:pathLst>
                    <a:path extrusionOk="0" h="697" w="115">
                      <a:moveTo>
                        <a:pt x="54" y="54"/>
                      </a:moveTo>
                      <a:lnTo>
                        <a:pt x="54" y="54"/>
                      </a:lnTo>
                      <a:lnTo>
                        <a:pt x="54" y="54"/>
                      </a:lnTo>
                      <a:cubicBezTo>
                        <a:pt x="54" y="54"/>
                        <a:pt x="87" y="1"/>
                        <a:pt x="27" y="81"/>
                      </a:cubicBezTo>
                      <a:cubicBezTo>
                        <a:pt x="1" y="81"/>
                        <a:pt x="27" y="108"/>
                        <a:pt x="27" y="141"/>
                      </a:cubicBezTo>
                      <a:cubicBezTo>
                        <a:pt x="1" y="168"/>
                        <a:pt x="1" y="248"/>
                        <a:pt x="27" y="309"/>
                      </a:cubicBezTo>
                      <a:cubicBezTo>
                        <a:pt x="27" y="389"/>
                        <a:pt x="1" y="503"/>
                        <a:pt x="27" y="556"/>
                      </a:cubicBezTo>
                      <a:cubicBezTo>
                        <a:pt x="27" y="643"/>
                        <a:pt x="54" y="670"/>
                        <a:pt x="54" y="670"/>
                      </a:cubicBezTo>
                      <a:lnTo>
                        <a:pt x="54" y="697"/>
                      </a:lnTo>
                      <a:cubicBezTo>
                        <a:pt x="87" y="697"/>
                        <a:pt x="87" y="697"/>
                        <a:pt x="87" y="670"/>
                      </a:cubicBezTo>
                      <a:cubicBezTo>
                        <a:pt x="87" y="670"/>
                        <a:pt x="114" y="643"/>
                        <a:pt x="114" y="556"/>
                      </a:cubicBezTo>
                      <a:lnTo>
                        <a:pt x="114" y="309"/>
                      </a:lnTo>
                      <a:lnTo>
                        <a:pt x="114" y="141"/>
                      </a:lnTo>
                      <a:lnTo>
                        <a:pt x="114" y="81"/>
                      </a:lnTo>
                      <a:cubicBezTo>
                        <a:pt x="54" y="1"/>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1074251" y="2684025"/>
                  <a:ext cx="20816" cy="126160"/>
                </a:xfrm>
                <a:custGeom>
                  <a:rect b="b" l="l" r="r" t="t"/>
                  <a:pathLst>
                    <a:path extrusionOk="0" h="697" w="115">
                      <a:moveTo>
                        <a:pt x="54" y="54"/>
                      </a:moveTo>
                      <a:lnTo>
                        <a:pt x="54" y="54"/>
                      </a:lnTo>
                      <a:lnTo>
                        <a:pt x="54" y="54"/>
                      </a:lnTo>
                      <a:cubicBezTo>
                        <a:pt x="54" y="54"/>
                        <a:pt x="87" y="0"/>
                        <a:pt x="27" y="81"/>
                      </a:cubicBezTo>
                      <a:cubicBezTo>
                        <a:pt x="1" y="81"/>
                        <a:pt x="27" y="107"/>
                        <a:pt x="27" y="107"/>
                      </a:cubicBezTo>
                      <a:cubicBezTo>
                        <a:pt x="1" y="168"/>
                        <a:pt x="1" y="221"/>
                        <a:pt x="27" y="301"/>
                      </a:cubicBezTo>
                      <a:cubicBezTo>
                        <a:pt x="27" y="388"/>
                        <a:pt x="1" y="502"/>
                        <a:pt x="27" y="556"/>
                      </a:cubicBezTo>
                      <a:cubicBezTo>
                        <a:pt x="27" y="636"/>
                        <a:pt x="54" y="669"/>
                        <a:pt x="54" y="669"/>
                      </a:cubicBezTo>
                      <a:lnTo>
                        <a:pt x="54" y="696"/>
                      </a:lnTo>
                      <a:cubicBezTo>
                        <a:pt x="87" y="696"/>
                        <a:pt x="87" y="696"/>
                        <a:pt x="87" y="669"/>
                      </a:cubicBezTo>
                      <a:cubicBezTo>
                        <a:pt x="87" y="669"/>
                        <a:pt x="114" y="636"/>
                        <a:pt x="114" y="556"/>
                      </a:cubicBezTo>
                      <a:lnTo>
                        <a:pt x="114" y="301"/>
                      </a:lnTo>
                      <a:lnTo>
                        <a:pt x="114" y="107"/>
                      </a:lnTo>
                      <a:lnTo>
                        <a:pt x="114" y="81"/>
                      </a:lnTo>
                      <a:cubicBezTo>
                        <a:pt x="54"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1544137" y="2481844"/>
                  <a:ext cx="19549" cy="125979"/>
                </a:xfrm>
                <a:custGeom>
                  <a:rect b="b" l="l" r="r" t="t"/>
                  <a:pathLst>
                    <a:path extrusionOk="0" h="696" w="108">
                      <a:moveTo>
                        <a:pt x="54" y="54"/>
                      </a:moveTo>
                      <a:lnTo>
                        <a:pt x="54" y="54"/>
                      </a:lnTo>
                      <a:lnTo>
                        <a:pt x="54" y="54"/>
                      </a:lnTo>
                      <a:cubicBezTo>
                        <a:pt x="54" y="54"/>
                        <a:pt x="54" y="0"/>
                        <a:pt x="0" y="54"/>
                      </a:cubicBezTo>
                      <a:lnTo>
                        <a:pt x="0" y="114"/>
                      </a:lnTo>
                      <a:lnTo>
                        <a:pt x="0" y="308"/>
                      </a:lnTo>
                      <a:lnTo>
                        <a:pt x="0" y="555"/>
                      </a:lnTo>
                      <a:cubicBezTo>
                        <a:pt x="27" y="616"/>
                        <a:pt x="27" y="669"/>
                        <a:pt x="27" y="669"/>
                      </a:cubicBezTo>
                      <a:cubicBezTo>
                        <a:pt x="27" y="669"/>
                        <a:pt x="27" y="696"/>
                        <a:pt x="54" y="696"/>
                      </a:cubicBezTo>
                      <a:lnTo>
                        <a:pt x="81" y="669"/>
                      </a:lnTo>
                      <a:lnTo>
                        <a:pt x="81" y="555"/>
                      </a:lnTo>
                      <a:cubicBezTo>
                        <a:pt x="108" y="475"/>
                        <a:pt x="108" y="388"/>
                        <a:pt x="108" y="308"/>
                      </a:cubicBezTo>
                      <a:lnTo>
                        <a:pt x="108" y="114"/>
                      </a:lnTo>
                      <a:cubicBezTo>
                        <a:pt x="108" y="80"/>
                        <a:pt x="108" y="80"/>
                        <a:pt x="81" y="54"/>
                      </a:cubicBezTo>
                      <a:cubicBezTo>
                        <a:pt x="27"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058731" y="2476957"/>
                  <a:ext cx="19730" cy="126160"/>
                </a:xfrm>
                <a:custGeom>
                  <a:rect b="b" l="l" r="r" t="t"/>
                  <a:pathLst>
                    <a:path extrusionOk="0" h="697" w="109">
                      <a:moveTo>
                        <a:pt x="55" y="54"/>
                      </a:moveTo>
                      <a:lnTo>
                        <a:pt x="55" y="54"/>
                      </a:lnTo>
                      <a:lnTo>
                        <a:pt x="55" y="54"/>
                      </a:lnTo>
                      <a:cubicBezTo>
                        <a:pt x="55" y="54"/>
                        <a:pt x="55" y="0"/>
                        <a:pt x="1" y="81"/>
                      </a:cubicBezTo>
                      <a:lnTo>
                        <a:pt x="1" y="141"/>
                      </a:lnTo>
                      <a:lnTo>
                        <a:pt x="1" y="308"/>
                      </a:lnTo>
                      <a:lnTo>
                        <a:pt x="1" y="582"/>
                      </a:lnTo>
                      <a:cubicBezTo>
                        <a:pt x="28" y="643"/>
                        <a:pt x="28" y="669"/>
                        <a:pt x="28" y="669"/>
                      </a:cubicBezTo>
                      <a:cubicBezTo>
                        <a:pt x="28" y="696"/>
                        <a:pt x="28" y="696"/>
                        <a:pt x="55" y="696"/>
                      </a:cubicBezTo>
                      <a:cubicBezTo>
                        <a:pt x="55" y="696"/>
                        <a:pt x="81" y="696"/>
                        <a:pt x="81" y="669"/>
                      </a:cubicBezTo>
                      <a:cubicBezTo>
                        <a:pt x="81" y="669"/>
                        <a:pt x="81" y="643"/>
                        <a:pt x="108" y="582"/>
                      </a:cubicBezTo>
                      <a:lnTo>
                        <a:pt x="108" y="308"/>
                      </a:lnTo>
                      <a:lnTo>
                        <a:pt x="108" y="141"/>
                      </a:lnTo>
                      <a:lnTo>
                        <a:pt x="108" y="81"/>
                      </a:lnTo>
                      <a:cubicBezTo>
                        <a:pt x="55" y="0"/>
                        <a:pt x="55" y="54"/>
                        <a:pt x="5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2543279" y="2486550"/>
                  <a:ext cx="14661" cy="126160"/>
                </a:xfrm>
                <a:custGeom>
                  <a:rect b="b" l="l" r="r" t="t"/>
                  <a:pathLst>
                    <a:path extrusionOk="0" h="697" w="81">
                      <a:moveTo>
                        <a:pt x="54" y="54"/>
                      </a:moveTo>
                      <a:lnTo>
                        <a:pt x="27" y="54"/>
                      </a:lnTo>
                      <a:lnTo>
                        <a:pt x="27" y="54"/>
                      </a:lnTo>
                      <a:cubicBezTo>
                        <a:pt x="27" y="54"/>
                        <a:pt x="54" y="1"/>
                        <a:pt x="0" y="88"/>
                      </a:cubicBezTo>
                      <a:lnTo>
                        <a:pt x="0" y="115"/>
                      </a:lnTo>
                      <a:lnTo>
                        <a:pt x="0" y="309"/>
                      </a:lnTo>
                      <a:lnTo>
                        <a:pt x="0" y="556"/>
                      </a:lnTo>
                      <a:cubicBezTo>
                        <a:pt x="0" y="643"/>
                        <a:pt x="27" y="670"/>
                        <a:pt x="27" y="670"/>
                      </a:cubicBezTo>
                      <a:lnTo>
                        <a:pt x="27" y="697"/>
                      </a:lnTo>
                      <a:cubicBezTo>
                        <a:pt x="54" y="697"/>
                        <a:pt x="54" y="697"/>
                        <a:pt x="54" y="670"/>
                      </a:cubicBezTo>
                      <a:cubicBezTo>
                        <a:pt x="54" y="670"/>
                        <a:pt x="81" y="643"/>
                        <a:pt x="81" y="556"/>
                      </a:cubicBezTo>
                      <a:lnTo>
                        <a:pt x="81" y="309"/>
                      </a:lnTo>
                      <a:lnTo>
                        <a:pt x="81" y="115"/>
                      </a:lnTo>
                      <a:lnTo>
                        <a:pt x="81" y="88"/>
                      </a:lnTo>
                      <a:cubicBezTo>
                        <a:pt x="27" y="1"/>
                        <a:pt x="27"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3007011" y="1422071"/>
                  <a:ext cx="20816" cy="121273"/>
                </a:xfrm>
                <a:custGeom>
                  <a:rect b="b" l="l" r="r" t="t"/>
                  <a:pathLst>
                    <a:path extrusionOk="0" h="670" w="115">
                      <a:moveTo>
                        <a:pt x="54" y="54"/>
                      </a:moveTo>
                      <a:lnTo>
                        <a:pt x="54" y="54"/>
                      </a:lnTo>
                      <a:lnTo>
                        <a:pt x="54" y="54"/>
                      </a:lnTo>
                      <a:cubicBezTo>
                        <a:pt x="54" y="28"/>
                        <a:pt x="81" y="1"/>
                        <a:pt x="28" y="54"/>
                      </a:cubicBezTo>
                      <a:cubicBezTo>
                        <a:pt x="1" y="54"/>
                        <a:pt x="28" y="81"/>
                        <a:pt x="28" y="115"/>
                      </a:cubicBezTo>
                      <a:cubicBezTo>
                        <a:pt x="1" y="168"/>
                        <a:pt x="1" y="222"/>
                        <a:pt x="28" y="282"/>
                      </a:cubicBezTo>
                      <a:cubicBezTo>
                        <a:pt x="28" y="389"/>
                        <a:pt x="1" y="476"/>
                        <a:pt x="28" y="556"/>
                      </a:cubicBezTo>
                      <a:cubicBezTo>
                        <a:pt x="28" y="616"/>
                        <a:pt x="54" y="670"/>
                        <a:pt x="54" y="670"/>
                      </a:cubicBezTo>
                      <a:lnTo>
                        <a:pt x="54" y="670"/>
                      </a:lnTo>
                      <a:lnTo>
                        <a:pt x="81" y="670"/>
                      </a:lnTo>
                      <a:cubicBezTo>
                        <a:pt x="81" y="670"/>
                        <a:pt x="114" y="616"/>
                        <a:pt x="114" y="556"/>
                      </a:cubicBezTo>
                      <a:lnTo>
                        <a:pt x="114" y="282"/>
                      </a:lnTo>
                      <a:lnTo>
                        <a:pt x="114" y="115"/>
                      </a:lnTo>
                      <a:lnTo>
                        <a:pt x="114" y="54"/>
                      </a:lnTo>
                      <a:cubicBezTo>
                        <a:pt x="54" y="1"/>
                        <a:pt x="54" y="28"/>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3007011" y="2593161"/>
                  <a:ext cx="20816" cy="126160"/>
                </a:xfrm>
                <a:custGeom>
                  <a:rect b="b" l="l" r="r" t="t"/>
                  <a:pathLst>
                    <a:path extrusionOk="0" h="697" w="115">
                      <a:moveTo>
                        <a:pt x="54" y="54"/>
                      </a:moveTo>
                      <a:lnTo>
                        <a:pt x="54" y="54"/>
                      </a:lnTo>
                      <a:lnTo>
                        <a:pt x="54" y="54"/>
                      </a:lnTo>
                      <a:cubicBezTo>
                        <a:pt x="54" y="54"/>
                        <a:pt x="81" y="1"/>
                        <a:pt x="28" y="81"/>
                      </a:cubicBezTo>
                      <a:cubicBezTo>
                        <a:pt x="1" y="81"/>
                        <a:pt x="28" y="108"/>
                        <a:pt x="28" y="134"/>
                      </a:cubicBezTo>
                      <a:cubicBezTo>
                        <a:pt x="1" y="168"/>
                        <a:pt x="1" y="248"/>
                        <a:pt x="28" y="302"/>
                      </a:cubicBezTo>
                      <a:cubicBezTo>
                        <a:pt x="28" y="389"/>
                        <a:pt x="1" y="502"/>
                        <a:pt x="28" y="583"/>
                      </a:cubicBezTo>
                      <a:cubicBezTo>
                        <a:pt x="28" y="636"/>
                        <a:pt x="54" y="696"/>
                        <a:pt x="54" y="696"/>
                      </a:cubicBezTo>
                      <a:lnTo>
                        <a:pt x="54" y="696"/>
                      </a:lnTo>
                      <a:lnTo>
                        <a:pt x="81" y="696"/>
                      </a:lnTo>
                      <a:cubicBezTo>
                        <a:pt x="81" y="696"/>
                        <a:pt x="114" y="636"/>
                        <a:pt x="114" y="583"/>
                      </a:cubicBezTo>
                      <a:lnTo>
                        <a:pt x="114" y="302"/>
                      </a:lnTo>
                      <a:lnTo>
                        <a:pt x="114" y="134"/>
                      </a:lnTo>
                      <a:lnTo>
                        <a:pt x="114" y="81"/>
                      </a:lnTo>
                      <a:cubicBezTo>
                        <a:pt x="54" y="1"/>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3466037" y="1522709"/>
                  <a:ext cx="20816" cy="125979"/>
                </a:xfrm>
                <a:custGeom>
                  <a:rect b="b" l="l" r="r" t="t"/>
                  <a:pathLst>
                    <a:path extrusionOk="0" h="696" w="115">
                      <a:moveTo>
                        <a:pt x="54" y="60"/>
                      </a:moveTo>
                      <a:lnTo>
                        <a:pt x="54" y="60"/>
                      </a:lnTo>
                      <a:lnTo>
                        <a:pt x="54" y="60"/>
                      </a:lnTo>
                      <a:cubicBezTo>
                        <a:pt x="54" y="27"/>
                        <a:pt x="54" y="0"/>
                        <a:pt x="1" y="60"/>
                      </a:cubicBezTo>
                      <a:lnTo>
                        <a:pt x="1" y="114"/>
                      </a:lnTo>
                      <a:lnTo>
                        <a:pt x="1" y="281"/>
                      </a:lnTo>
                      <a:lnTo>
                        <a:pt x="1" y="562"/>
                      </a:lnTo>
                      <a:cubicBezTo>
                        <a:pt x="1" y="616"/>
                        <a:pt x="27" y="669"/>
                        <a:pt x="27" y="669"/>
                      </a:cubicBezTo>
                      <a:cubicBezTo>
                        <a:pt x="27" y="669"/>
                        <a:pt x="27" y="696"/>
                        <a:pt x="54" y="669"/>
                      </a:cubicBezTo>
                      <a:lnTo>
                        <a:pt x="87" y="669"/>
                      </a:lnTo>
                      <a:lnTo>
                        <a:pt x="87" y="562"/>
                      </a:lnTo>
                      <a:cubicBezTo>
                        <a:pt x="114" y="475"/>
                        <a:pt x="114" y="395"/>
                        <a:pt x="114" y="281"/>
                      </a:cubicBezTo>
                      <a:lnTo>
                        <a:pt x="114" y="114"/>
                      </a:lnTo>
                      <a:cubicBezTo>
                        <a:pt x="114" y="87"/>
                        <a:pt x="114" y="87"/>
                        <a:pt x="87" y="60"/>
                      </a:cubicBezTo>
                      <a:cubicBezTo>
                        <a:pt x="27" y="0"/>
                        <a:pt x="54" y="27"/>
                        <a:pt x="54" y="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3466037" y="2698505"/>
                  <a:ext cx="20816" cy="121273"/>
                </a:xfrm>
                <a:custGeom>
                  <a:rect b="b" l="l" r="r" t="t"/>
                  <a:pathLst>
                    <a:path extrusionOk="0" h="670" w="115">
                      <a:moveTo>
                        <a:pt x="54" y="54"/>
                      </a:moveTo>
                      <a:lnTo>
                        <a:pt x="54" y="27"/>
                      </a:lnTo>
                      <a:lnTo>
                        <a:pt x="54" y="54"/>
                      </a:lnTo>
                      <a:cubicBezTo>
                        <a:pt x="54" y="27"/>
                        <a:pt x="54" y="1"/>
                        <a:pt x="1" y="54"/>
                      </a:cubicBezTo>
                      <a:lnTo>
                        <a:pt x="1" y="114"/>
                      </a:lnTo>
                      <a:lnTo>
                        <a:pt x="1" y="282"/>
                      </a:lnTo>
                      <a:lnTo>
                        <a:pt x="1" y="556"/>
                      </a:lnTo>
                      <a:cubicBezTo>
                        <a:pt x="1" y="616"/>
                        <a:pt x="27" y="670"/>
                        <a:pt x="27" y="670"/>
                      </a:cubicBezTo>
                      <a:lnTo>
                        <a:pt x="54" y="670"/>
                      </a:lnTo>
                      <a:lnTo>
                        <a:pt x="87" y="670"/>
                      </a:lnTo>
                      <a:lnTo>
                        <a:pt x="87" y="556"/>
                      </a:lnTo>
                      <a:cubicBezTo>
                        <a:pt x="114" y="476"/>
                        <a:pt x="114" y="362"/>
                        <a:pt x="114" y="282"/>
                      </a:cubicBezTo>
                      <a:lnTo>
                        <a:pt x="114" y="114"/>
                      </a:lnTo>
                      <a:cubicBezTo>
                        <a:pt x="114" y="88"/>
                        <a:pt x="114" y="54"/>
                        <a:pt x="87" y="54"/>
                      </a:cubicBezTo>
                      <a:cubicBezTo>
                        <a:pt x="27" y="1"/>
                        <a:pt x="54" y="27"/>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1397524" y="2133051"/>
                  <a:ext cx="19549" cy="116386"/>
                </a:xfrm>
                <a:custGeom>
                  <a:rect b="b" l="l" r="r" t="t"/>
                  <a:pathLst>
                    <a:path extrusionOk="0" h="643" w="108">
                      <a:moveTo>
                        <a:pt x="54" y="0"/>
                      </a:moveTo>
                      <a:cubicBezTo>
                        <a:pt x="28" y="0"/>
                        <a:pt x="28" y="0"/>
                        <a:pt x="1" y="34"/>
                      </a:cubicBezTo>
                      <a:lnTo>
                        <a:pt x="1" y="87"/>
                      </a:lnTo>
                      <a:lnTo>
                        <a:pt x="1" y="254"/>
                      </a:lnTo>
                      <a:lnTo>
                        <a:pt x="1" y="502"/>
                      </a:lnTo>
                      <a:cubicBezTo>
                        <a:pt x="1" y="562"/>
                        <a:pt x="28" y="616"/>
                        <a:pt x="28" y="616"/>
                      </a:cubicBezTo>
                      <a:cubicBezTo>
                        <a:pt x="28" y="616"/>
                        <a:pt x="28" y="642"/>
                        <a:pt x="54" y="642"/>
                      </a:cubicBezTo>
                      <a:lnTo>
                        <a:pt x="54" y="616"/>
                      </a:lnTo>
                      <a:cubicBezTo>
                        <a:pt x="54" y="616"/>
                        <a:pt x="81" y="562"/>
                        <a:pt x="81" y="502"/>
                      </a:cubicBezTo>
                      <a:cubicBezTo>
                        <a:pt x="108" y="422"/>
                        <a:pt x="81" y="335"/>
                        <a:pt x="81" y="254"/>
                      </a:cubicBezTo>
                      <a:lnTo>
                        <a:pt x="81" y="87"/>
                      </a:lnTo>
                      <a:cubicBezTo>
                        <a:pt x="81" y="60"/>
                        <a:pt x="108" y="34"/>
                        <a:pt x="81"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1861437" y="1927070"/>
                  <a:ext cx="20816" cy="115300"/>
                </a:xfrm>
                <a:custGeom>
                  <a:rect b="b" l="l" r="r" t="t"/>
                  <a:pathLst>
                    <a:path extrusionOk="0" h="637" w="115">
                      <a:moveTo>
                        <a:pt x="54" y="1"/>
                      </a:moveTo>
                      <a:cubicBezTo>
                        <a:pt x="54" y="1"/>
                        <a:pt x="27" y="28"/>
                        <a:pt x="0" y="54"/>
                      </a:cubicBezTo>
                      <a:lnTo>
                        <a:pt x="0" y="108"/>
                      </a:lnTo>
                      <a:lnTo>
                        <a:pt x="0" y="275"/>
                      </a:lnTo>
                      <a:cubicBezTo>
                        <a:pt x="0" y="362"/>
                        <a:pt x="0" y="442"/>
                        <a:pt x="27" y="529"/>
                      </a:cubicBezTo>
                      <a:lnTo>
                        <a:pt x="27" y="610"/>
                      </a:lnTo>
                      <a:cubicBezTo>
                        <a:pt x="27" y="636"/>
                        <a:pt x="54" y="636"/>
                        <a:pt x="54" y="636"/>
                      </a:cubicBezTo>
                      <a:cubicBezTo>
                        <a:pt x="87" y="636"/>
                        <a:pt x="87" y="636"/>
                        <a:pt x="87" y="610"/>
                      </a:cubicBezTo>
                      <a:cubicBezTo>
                        <a:pt x="87" y="610"/>
                        <a:pt x="87" y="583"/>
                        <a:pt x="114" y="529"/>
                      </a:cubicBezTo>
                      <a:lnTo>
                        <a:pt x="114" y="275"/>
                      </a:lnTo>
                      <a:lnTo>
                        <a:pt x="114" y="108"/>
                      </a:lnTo>
                      <a:lnTo>
                        <a:pt x="114" y="54"/>
                      </a:lnTo>
                      <a:cubicBezTo>
                        <a:pt x="87" y="28"/>
                        <a:pt x="54" y="1"/>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2376031" y="1927070"/>
                  <a:ext cx="20816" cy="115300"/>
                </a:xfrm>
                <a:custGeom>
                  <a:rect b="b" l="l" r="r" t="t"/>
                  <a:pathLst>
                    <a:path extrusionOk="0" h="637" w="115">
                      <a:moveTo>
                        <a:pt x="54" y="1"/>
                      </a:moveTo>
                      <a:lnTo>
                        <a:pt x="28" y="28"/>
                      </a:lnTo>
                      <a:cubicBezTo>
                        <a:pt x="1" y="54"/>
                        <a:pt x="1" y="54"/>
                        <a:pt x="1" y="81"/>
                      </a:cubicBezTo>
                      <a:lnTo>
                        <a:pt x="1" y="248"/>
                      </a:lnTo>
                      <a:cubicBezTo>
                        <a:pt x="1" y="335"/>
                        <a:pt x="1" y="442"/>
                        <a:pt x="28" y="503"/>
                      </a:cubicBezTo>
                      <a:lnTo>
                        <a:pt x="28" y="610"/>
                      </a:lnTo>
                      <a:lnTo>
                        <a:pt x="54" y="636"/>
                      </a:lnTo>
                      <a:cubicBezTo>
                        <a:pt x="88" y="636"/>
                        <a:pt x="88" y="610"/>
                        <a:pt x="88" y="610"/>
                      </a:cubicBezTo>
                      <a:cubicBezTo>
                        <a:pt x="88" y="610"/>
                        <a:pt x="115" y="583"/>
                        <a:pt x="115" y="503"/>
                      </a:cubicBezTo>
                      <a:lnTo>
                        <a:pt x="115" y="248"/>
                      </a:lnTo>
                      <a:lnTo>
                        <a:pt x="115" y="81"/>
                      </a:lnTo>
                      <a:lnTo>
                        <a:pt x="115" y="28"/>
                      </a:lnTo>
                      <a:cubicBezTo>
                        <a:pt x="88" y="1"/>
                        <a:pt x="54" y="1"/>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2860579" y="1931957"/>
                  <a:ext cx="20635" cy="116386"/>
                </a:xfrm>
                <a:custGeom>
                  <a:rect b="b" l="l" r="r" t="t"/>
                  <a:pathLst>
                    <a:path extrusionOk="0" h="643" w="114">
                      <a:moveTo>
                        <a:pt x="54" y="27"/>
                      </a:moveTo>
                      <a:cubicBezTo>
                        <a:pt x="54" y="1"/>
                        <a:pt x="27" y="27"/>
                        <a:pt x="0" y="54"/>
                      </a:cubicBezTo>
                      <a:lnTo>
                        <a:pt x="0" y="108"/>
                      </a:lnTo>
                      <a:lnTo>
                        <a:pt x="0" y="275"/>
                      </a:lnTo>
                      <a:lnTo>
                        <a:pt x="0" y="529"/>
                      </a:lnTo>
                      <a:cubicBezTo>
                        <a:pt x="0" y="583"/>
                        <a:pt x="27" y="643"/>
                        <a:pt x="27" y="643"/>
                      </a:cubicBezTo>
                      <a:lnTo>
                        <a:pt x="54" y="643"/>
                      </a:lnTo>
                      <a:lnTo>
                        <a:pt x="87" y="643"/>
                      </a:lnTo>
                      <a:lnTo>
                        <a:pt x="87" y="529"/>
                      </a:lnTo>
                      <a:cubicBezTo>
                        <a:pt x="114" y="442"/>
                        <a:pt x="114" y="362"/>
                        <a:pt x="114" y="275"/>
                      </a:cubicBezTo>
                      <a:lnTo>
                        <a:pt x="114" y="108"/>
                      </a:lnTo>
                      <a:cubicBezTo>
                        <a:pt x="114" y="81"/>
                        <a:pt x="114" y="54"/>
                        <a:pt x="87" y="54"/>
                      </a:cubicBezTo>
                      <a:cubicBezTo>
                        <a:pt x="54" y="27"/>
                        <a:pt x="54" y="1"/>
                        <a:pt x="5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3330465" y="2042188"/>
                  <a:ext cx="19549" cy="116386"/>
                </a:xfrm>
                <a:custGeom>
                  <a:rect b="b" l="l" r="r" t="t"/>
                  <a:pathLst>
                    <a:path extrusionOk="0" h="643" w="108">
                      <a:moveTo>
                        <a:pt x="54" y="0"/>
                      </a:moveTo>
                      <a:cubicBezTo>
                        <a:pt x="27" y="0"/>
                        <a:pt x="27" y="0"/>
                        <a:pt x="0" y="34"/>
                      </a:cubicBezTo>
                      <a:lnTo>
                        <a:pt x="0" y="87"/>
                      </a:lnTo>
                      <a:lnTo>
                        <a:pt x="0" y="255"/>
                      </a:lnTo>
                      <a:lnTo>
                        <a:pt x="0" y="502"/>
                      </a:lnTo>
                      <a:cubicBezTo>
                        <a:pt x="0" y="589"/>
                        <a:pt x="27" y="616"/>
                        <a:pt x="27" y="616"/>
                      </a:cubicBezTo>
                      <a:cubicBezTo>
                        <a:pt x="27" y="616"/>
                        <a:pt x="27" y="643"/>
                        <a:pt x="54" y="643"/>
                      </a:cubicBezTo>
                      <a:lnTo>
                        <a:pt x="54" y="616"/>
                      </a:lnTo>
                      <a:cubicBezTo>
                        <a:pt x="54" y="616"/>
                        <a:pt x="80" y="589"/>
                        <a:pt x="80" y="502"/>
                      </a:cubicBezTo>
                      <a:cubicBezTo>
                        <a:pt x="107" y="449"/>
                        <a:pt x="107" y="335"/>
                        <a:pt x="107" y="255"/>
                      </a:cubicBezTo>
                      <a:cubicBezTo>
                        <a:pt x="107" y="201"/>
                        <a:pt x="107" y="141"/>
                        <a:pt x="80" y="87"/>
                      </a:cubicBezTo>
                      <a:cubicBezTo>
                        <a:pt x="80" y="61"/>
                        <a:pt x="107" y="61"/>
                        <a:pt x="80"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1230457" y="2148799"/>
                  <a:ext cx="20816" cy="125979"/>
                </a:xfrm>
                <a:custGeom>
                  <a:rect b="b" l="l" r="r" t="t"/>
                  <a:pathLst>
                    <a:path extrusionOk="0" h="696" w="115">
                      <a:moveTo>
                        <a:pt x="61" y="54"/>
                      </a:moveTo>
                      <a:lnTo>
                        <a:pt x="61" y="54"/>
                      </a:lnTo>
                      <a:lnTo>
                        <a:pt x="61" y="54"/>
                      </a:lnTo>
                      <a:cubicBezTo>
                        <a:pt x="61" y="54"/>
                        <a:pt x="61" y="0"/>
                        <a:pt x="1" y="80"/>
                      </a:cubicBezTo>
                      <a:lnTo>
                        <a:pt x="1" y="114"/>
                      </a:lnTo>
                      <a:lnTo>
                        <a:pt x="1" y="308"/>
                      </a:lnTo>
                      <a:lnTo>
                        <a:pt x="1" y="582"/>
                      </a:lnTo>
                      <a:cubicBezTo>
                        <a:pt x="1" y="642"/>
                        <a:pt x="27" y="696"/>
                        <a:pt x="27" y="696"/>
                      </a:cubicBezTo>
                      <a:lnTo>
                        <a:pt x="61" y="696"/>
                      </a:lnTo>
                      <a:lnTo>
                        <a:pt x="88" y="696"/>
                      </a:lnTo>
                      <a:lnTo>
                        <a:pt x="88" y="582"/>
                      </a:lnTo>
                      <a:cubicBezTo>
                        <a:pt x="114" y="502"/>
                        <a:pt x="114" y="388"/>
                        <a:pt x="114" y="308"/>
                      </a:cubicBezTo>
                      <a:lnTo>
                        <a:pt x="114" y="114"/>
                      </a:lnTo>
                      <a:cubicBezTo>
                        <a:pt x="114" y="114"/>
                        <a:pt x="114" y="80"/>
                        <a:pt x="88" y="80"/>
                      </a:cubicBezTo>
                      <a:cubicBezTo>
                        <a:pt x="27" y="0"/>
                        <a:pt x="61" y="54"/>
                        <a:pt x="6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1695456" y="1946437"/>
                  <a:ext cx="19549" cy="126160"/>
                </a:xfrm>
                <a:custGeom>
                  <a:rect b="b" l="l" r="r" t="t"/>
                  <a:pathLst>
                    <a:path extrusionOk="0" h="697" w="108">
                      <a:moveTo>
                        <a:pt x="54" y="61"/>
                      </a:moveTo>
                      <a:lnTo>
                        <a:pt x="54" y="61"/>
                      </a:lnTo>
                      <a:lnTo>
                        <a:pt x="54" y="61"/>
                      </a:lnTo>
                      <a:cubicBezTo>
                        <a:pt x="54" y="28"/>
                        <a:pt x="81" y="1"/>
                        <a:pt x="28" y="61"/>
                      </a:cubicBezTo>
                      <a:cubicBezTo>
                        <a:pt x="1" y="88"/>
                        <a:pt x="1" y="88"/>
                        <a:pt x="1" y="115"/>
                      </a:cubicBezTo>
                      <a:lnTo>
                        <a:pt x="1" y="309"/>
                      </a:lnTo>
                      <a:cubicBezTo>
                        <a:pt x="1" y="396"/>
                        <a:pt x="1" y="503"/>
                        <a:pt x="28" y="563"/>
                      </a:cubicBezTo>
                      <a:lnTo>
                        <a:pt x="28" y="670"/>
                      </a:lnTo>
                      <a:cubicBezTo>
                        <a:pt x="28" y="697"/>
                        <a:pt x="54" y="697"/>
                        <a:pt x="54" y="697"/>
                      </a:cubicBezTo>
                      <a:cubicBezTo>
                        <a:pt x="81" y="697"/>
                        <a:pt x="81" y="697"/>
                        <a:pt x="81" y="670"/>
                      </a:cubicBezTo>
                      <a:cubicBezTo>
                        <a:pt x="81" y="670"/>
                        <a:pt x="108" y="643"/>
                        <a:pt x="108" y="563"/>
                      </a:cubicBezTo>
                      <a:lnTo>
                        <a:pt x="108" y="309"/>
                      </a:lnTo>
                      <a:lnTo>
                        <a:pt x="108" y="115"/>
                      </a:lnTo>
                      <a:lnTo>
                        <a:pt x="108" y="61"/>
                      </a:lnTo>
                      <a:cubicBezTo>
                        <a:pt x="54" y="1"/>
                        <a:pt x="54" y="28"/>
                        <a:pt x="54" y="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210232" y="1941731"/>
                  <a:ext cx="19549" cy="130867"/>
                </a:xfrm>
                <a:custGeom>
                  <a:rect b="b" l="l" r="r" t="t"/>
                  <a:pathLst>
                    <a:path extrusionOk="0" h="723" w="108">
                      <a:moveTo>
                        <a:pt x="54" y="54"/>
                      </a:moveTo>
                      <a:lnTo>
                        <a:pt x="54" y="54"/>
                      </a:lnTo>
                      <a:lnTo>
                        <a:pt x="54" y="54"/>
                      </a:lnTo>
                      <a:cubicBezTo>
                        <a:pt x="54" y="54"/>
                        <a:pt x="81" y="0"/>
                        <a:pt x="27" y="87"/>
                      </a:cubicBezTo>
                      <a:cubicBezTo>
                        <a:pt x="0" y="87"/>
                        <a:pt x="27" y="114"/>
                        <a:pt x="27" y="141"/>
                      </a:cubicBezTo>
                      <a:cubicBezTo>
                        <a:pt x="0" y="167"/>
                        <a:pt x="0" y="254"/>
                        <a:pt x="0" y="308"/>
                      </a:cubicBezTo>
                      <a:cubicBezTo>
                        <a:pt x="0" y="388"/>
                        <a:pt x="0" y="502"/>
                        <a:pt x="27" y="589"/>
                      </a:cubicBezTo>
                      <a:cubicBezTo>
                        <a:pt x="27" y="642"/>
                        <a:pt x="54" y="696"/>
                        <a:pt x="54" y="696"/>
                      </a:cubicBezTo>
                      <a:lnTo>
                        <a:pt x="54" y="723"/>
                      </a:lnTo>
                      <a:cubicBezTo>
                        <a:pt x="81" y="723"/>
                        <a:pt x="81" y="696"/>
                        <a:pt x="81" y="696"/>
                      </a:cubicBezTo>
                      <a:cubicBezTo>
                        <a:pt x="81" y="696"/>
                        <a:pt x="107" y="642"/>
                        <a:pt x="107" y="589"/>
                      </a:cubicBezTo>
                      <a:lnTo>
                        <a:pt x="107" y="308"/>
                      </a:lnTo>
                      <a:lnTo>
                        <a:pt x="107" y="141"/>
                      </a:lnTo>
                      <a:lnTo>
                        <a:pt x="107" y="87"/>
                      </a:lnTo>
                      <a:cubicBezTo>
                        <a:pt x="54"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2694598" y="1951324"/>
                  <a:ext cx="19549" cy="127428"/>
                </a:xfrm>
                <a:custGeom>
                  <a:rect b="b" l="l" r="r" t="t"/>
                  <a:pathLst>
                    <a:path extrusionOk="0" h="704" w="108">
                      <a:moveTo>
                        <a:pt x="54" y="61"/>
                      </a:moveTo>
                      <a:lnTo>
                        <a:pt x="54" y="61"/>
                      </a:lnTo>
                      <a:lnTo>
                        <a:pt x="54" y="61"/>
                      </a:lnTo>
                      <a:cubicBezTo>
                        <a:pt x="54" y="61"/>
                        <a:pt x="54" y="1"/>
                        <a:pt x="1" y="61"/>
                      </a:cubicBezTo>
                      <a:lnTo>
                        <a:pt x="1" y="114"/>
                      </a:lnTo>
                      <a:lnTo>
                        <a:pt x="1" y="308"/>
                      </a:lnTo>
                      <a:lnTo>
                        <a:pt x="1" y="589"/>
                      </a:lnTo>
                      <a:cubicBezTo>
                        <a:pt x="27" y="643"/>
                        <a:pt x="27" y="703"/>
                        <a:pt x="27" y="703"/>
                      </a:cubicBezTo>
                      <a:lnTo>
                        <a:pt x="54" y="703"/>
                      </a:lnTo>
                      <a:lnTo>
                        <a:pt x="81" y="703"/>
                      </a:lnTo>
                      <a:lnTo>
                        <a:pt x="81" y="589"/>
                      </a:lnTo>
                      <a:cubicBezTo>
                        <a:pt x="108" y="502"/>
                        <a:pt x="108" y="395"/>
                        <a:pt x="108" y="308"/>
                      </a:cubicBezTo>
                      <a:lnTo>
                        <a:pt x="108" y="114"/>
                      </a:lnTo>
                      <a:lnTo>
                        <a:pt x="108" y="61"/>
                      </a:lnTo>
                      <a:cubicBezTo>
                        <a:pt x="54" y="1"/>
                        <a:pt x="54" y="61"/>
                        <a:pt x="54" y="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3163217" y="2057935"/>
                  <a:ext cx="20816" cy="130867"/>
                </a:xfrm>
                <a:custGeom>
                  <a:rect b="b" l="l" r="r" t="t"/>
                  <a:pathLst>
                    <a:path extrusionOk="0" h="723" w="115">
                      <a:moveTo>
                        <a:pt x="54" y="54"/>
                      </a:moveTo>
                      <a:lnTo>
                        <a:pt x="54" y="54"/>
                      </a:lnTo>
                      <a:lnTo>
                        <a:pt x="54" y="54"/>
                      </a:lnTo>
                      <a:cubicBezTo>
                        <a:pt x="54" y="54"/>
                        <a:pt x="54" y="0"/>
                        <a:pt x="1" y="81"/>
                      </a:cubicBezTo>
                      <a:lnTo>
                        <a:pt x="1" y="141"/>
                      </a:lnTo>
                      <a:lnTo>
                        <a:pt x="1" y="308"/>
                      </a:lnTo>
                      <a:lnTo>
                        <a:pt x="1" y="582"/>
                      </a:lnTo>
                      <a:cubicBezTo>
                        <a:pt x="1" y="643"/>
                        <a:pt x="28" y="696"/>
                        <a:pt x="28" y="696"/>
                      </a:cubicBezTo>
                      <a:cubicBezTo>
                        <a:pt x="28" y="696"/>
                        <a:pt x="28" y="723"/>
                        <a:pt x="54" y="723"/>
                      </a:cubicBezTo>
                      <a:lnTo>
                        <a:pt x="88" y="696"/>
                      </a:lnTo>
                      <a:lnTo>
                        <a:pt x="88" y="582"/>
                      </a:lnTo>
                      <a:cubicBezTo>
                        <a:pt x="115" y="502"/>
                        <a:pt x="115" y="388"/>
                        <a:pt x="115" y="308"/>
                      </a:cubicBezTo>
                      <a:lnTo>
                        <a:pt x="115" y="141"/>
                      </a:lnTo>
                      <a:cubicBezTo>
                        <a:pt x="115" y="114"/>
                        <a:pt x="115" y="81"/>
                        <a:pt x="88" y="81"/>
                      </a:cubicBezTo>
                      <a:cubicBezTo>
                        <a:pt x="28" y="0"/>
                        <a:pt x="54" y="54"/>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069364" y="2174139"/>
                  <a:ext cx="14842" cy="121273"/>
                </a:xfrm>
                <a:custGeom>
                  <a:rect b="b" l="l" r="r" t="t"/>
                  <a:pathLst>
                    <a:path extrusionOk="0" h="670" w="82">
                      <a:moveTo>
                        <a:pt x="54" y="54"/>
                      </a:moveTo>
                      <a:lnTo>
                        <a:pt x="28" y="54"/>
                      </a:lnTo>
                      <a:lnTo>
                        <a:pt x="28" y="54"/>
                      </a:lnTo>
                      <a:cubicBezTo>
                        <a:pt x="28" y="27"/>
                        <a:pt x="54" y="1"/>
                        <a:pt x="1" y="54"/>
                      </a:cubicBezTo>
                      <a:lnTo>
                        <a:pt x="1" y="108"/>
                      </a:lnTo>
                      <a:lnTo>
                        <a:pt x="1" y="275"/>
                      </a:lnTo>
                      <a:lnTo>
                        <a:pt x="1" y="556"/>
                      </a:lnTo>
                      <a:cubicBezTo>
                        <a:pt x="1" y="610"/>
                        <a:pt x="28" y="670"/>
                        <a:pt x="28" y="670"/>
                      </a:cubicBezTo>
                      <a:lnTo>
                        <a:pt x="28" y="670"/>
                      </a:lnTo>
                      <a:lnTo>
                        <a:pt x="54" y="670"/>
                      </a:lnTo>
                      <a:cubicBezTo>
                        <a:pt x="54" y="670"/>
                        <a:pt x="81" y="610"/>
                        <a:pt x="81" y="556"/>
                      </a:cubicBezTo>
                      <a:lnTo>
                        <a:pt x="81" y="275"/>
                      </a:lnTo>
                      <a:lnTo>
                        <a:pt x="81" y="108"/>
                      </a:lnTo>
                      <a:lnTo>
                        <a:pt x="81" y="54"/>
                      </a:lnTo>
                      <a:cubicBezTo>
                        <a:pt x="28" y="1"/>
                        <a:pt x="28" y="27"/>
                        <a:pt x="54"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533277" y="1967071"/>
                  <a:ext cx="20635" cy="126160"/>
                </a:xfrm>
                <a:custGeom>
                  <a:rect b="b" l="l" r="r" t="t"/>
                  <a:pathLst>
                    <a:path extrusionOk="0" h="697" w="114">
                      <a:moveTo>
                        <a:pt x="60" y="54"/>
                      </a:moveTo>
                      <a:lnTo>
                        <a:pt x="60" y="54"/>
                      </a:lnTo>
                      <a:lnTo>
                        <a:pt x="60" y="54"/>
                      </a:lnTo>
                      <a:cubicBezTo>
                        <a:pt x="60" y="54"/>
                        <a:pt x="60" y="1"/>
                        <a:pt x="0" y="81"/>
                      </a:cubicBezTo>
                      <a:lnTo>
                        <a:pt x="0" y="141"/>
                      </a:lnTo>
                      <a:lnTo>
                        <a:pt x="0" y="308"/>
                      </a:lnTo>
                      <a:lnTo>
                        <a:pt x="0" y="556"/>
                      </a:lnTo>
                      <a:cubicBezTo>
                        <a:pt x="27" y="643"/>
                        <a:pt x="27" y="670"/>
                        <a:pt x="27" y="670"/>
                      </a:cubicBezTo>
                      <a:cubicBezTo>
                        <a:pt x="27" y="696"/>
                        <a:pt x="60" y="696"/>
                        <a:pt x="60" y="696"/>
                      </a:cubicBezTo>
                      <a:cubicBezTo>
                        <a:pt x="60" y="696"/>
                        <a:pt x="87" y="696"/>
                        <a:pt x="87" y="670"/>
                      </a:cubicBezTo>
                      <a:cubicBezTo>
                        <a:pt x="87" y="670"/>
                        <a:pt x="87" y="643"/>
                        <a:pt x="114" y="556"/>
                      </a:cubicBezTo>
                      <a:lnTo>
                        <a:pt x="114" y="308"/>
                      </a:lnTo>
                      <a:lnTo>
                        <a:pt x="114" y="141"/>
                      </a:lnTo>
                      <a:lnTo>
                        <a:pt x="114" y="81"/>
                      </a:lnTo>
                      <a:cubicBezTo>
                        <a:pt x="60" y="1"/>
                        <a:pt x="60" y="54"/>
                        <a:pt x="60"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2047871" y="1967071"/>
                  <a:ext cx="20816" cy="126160"/>
                </a:xfrm>
                <a:custGeom>
                  <a:rect b="b" l="l" r="r" t="t"/>
                  <a:pathLst>
                    <a:path extrusionOk="0" h="697" w="115">
                      <a:moveTo>
                        <a:pt x="61" y="54"/>
                      </a:moveTo>
                      <a:lnTo>
                        <a:pt x="61" y="54"/>
                      </a:lnTo>
                      <a:lnTo>
                        <a:pt x="61" y="54"/>
                      </a:lnTo>
                      <a:cubicBezTo>
                        <a:pt x="61" y="27"/>
                        <a:pt x="61" y="1"/>
                        <a:pt x="1" y="54"/>
                      </a:cubicBezTo>
                      <a:lnTo>
                        <a:pt x="1" y="114"/>
                      </a:lnTo>
                      <a:lnTo>
                        <a:pt x="1" y="282"/>
                      </a:lnTo>
                      <a:lnTo>
                        <a:pt x="1" y="556"/>
                      </a:lnTo>
                      <a:cubicBezTo>
                        <a:pt x="28" y="616"/>
                        <a:pt x="28" y="670"/>
                        <a:pt x="28" y="670"/>
                      </a:cubicBezTo>
                      <a:lnTo>
                        <a:pt x="61" y="696"/>
                      </a:lnTo>
                      <a:cubicBezTo>
                        <a:pt x="88" y="696"/>
                        <a:pt x="88" y="670"/>
                        <a:pt x="88" y="670"/>
                      </a:cubicBezTo>
                      <a:cubicBezTo>
                        <a:pt x="88" y="670"/>
                        <a:pt x="88" y="616"/>
                        <a:pt x="115" y="556"/>
                      </a:cubicBezTo>
                      <a:lnTo>
                        <a:pt x="115" y="282"/>
                      </a:lnTo>
                      <a:lnTo>
                        <a:pt x="115" y="114"/>
                      </a:lnTo>
                      <a:lnTo>
                        <a:pt x="115" y="54"/>
                      </a:lnTo>
                      <a:cubicBezTo>
                        <a:pt x="61" y="1"/>
                        <a:pt x="61" y="27"/>
                        <a:pt x="6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2532419" y="1971959"/>
                  <a:ext cx="20635" cy="126160"/>
                </a:xfrm>
                <a:custGeom>
                  <a:rect b="b" l="l" r="r" t="t"/>
                  <a:pathLst>
                    <a:path extrusionOk="0" h="697" w="114">
                      <a:moveTo>
                        <a:pt x="60" y="87"/>
                      </a:moveTo>
                      <a:lnTo>
                        <a:pt x="60" y="54"/>
                      </a:lnTo>
                      <a:lnTo>
                        <a:pt x="27" y="87"/>
                      </a:lnTo>
                      <a:cubicBezTo>
                        <a:pt x="60" y="54"/>
                        <a:pt x="60" y="0"/>
                        <a:pt x="0" y="87"/>
                      </a:cubicBezTo>
                      <a:lnTo>
                        <a:pt x="0" y="141"/>
                      </a:lnTo>
                      <a:lnTo>
                        <a:pt x="0" y="308"/>
                      </a:lnTo>
                      <a:lnTo>
                        <a:pt x="0" y="589"/>
                      </a:lnTo>
                      <a:cubicBezTo>
                        <a:pt x="0" y="643"/>
                        <a:pt x="27" y="696"/>
                        <a:pt x="27" y="696"/>
                      </a:cubicBezTo>
                      <a:lnTo>
                        <a:pt x="60" y="696"/>
                      </a:lnTo>
                      <a:lnTo>
                        <a:pt x="60" y="696"/>
                      </a:lnTo>
                      <a:cubicBezTo>
                        <a:pt x="60" y="696"/>
                        <a:pt x="87" y="643"/>
                        <a:pt x="87" y="589"/>
                      </a:cubicBezTo>
                      <a:cubicBezTo>
                        <a:pt x="114" y="502"/>
                        <a:pt x="87" y="388"/>
                        <a:pt x="87" y="308"/>
                      </a:cubicBezTo>
                      <a:lnTo>
                        <a:pt x="87" y="141"/>
                      </a:lnTo>
                      <a:cubicBezTo>
                        <a:pt x="87" y="114"/>
                        <a:pt x="114" y="87"/>
                        <a:pt x="87" y="87"/>
                      </a:cubicBezTo>
                      <a:cubicBezTo>
                        <a:pt x="27" y="0"/>
                        <a:pt x="60" y="54"/>
                        <a:pt x="60" y="8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3002124" y="2083275"/>
                  <a:ext cx="14842" cy="126160"/>
                </a:xfrm>
                <a:custGeom>
                  <a:rect b="b" l="l" r="r" t="t"/>
                  <a:pathLst>
                    <a:path extrusionOk="0" h="697" w="82">
                      <a:moveTo>
                        <a:pt x="55" y="54"/>
                      </a:moveTo>
                      <a:lnTo>
                        <a:pt x="55" y="54"/>
                      </a:lnTo>
                      <a:lnTo>
                        <a:pt x="28" y="54"/>
                      </a:lnTo>
                      <a:cubicBezTo>
                        <a:pt x="55" y="28"/>
                        <a:pt x="55" y="1"/>
                        <a:pt x="1" y="54"/>
                      </a:cubicBezTo>
                      <a:lnTo>
                        <a:pt x="1" y="108"/>
                      </a:lnTo>
                      <a:lnTo>
                        <a:pt x="1" y="275"/>
                      </a:lnTo>
                      <a:lnTo>
                        <a:pt x="1" y="556"/>
                      </a:lnTo>
                      <a:cubicBezTo>
                        <a:pt x="1" y="610"/>
                        <a:pt x="28" y="670"/>
                        <a:pt x="28" y="670"/>
                      </a:cubicBezTo>
                      <a:cubicBezTo>
                        <a:pt x="28" y="670"/>
                        <a:pt x="28" y="697"/>
                        <a:pt x="55" y="697"/>
                      </a:cubicBezTo>
                      <a:lnTo>
                        <a:pt x="55" y="670"/>
                      </a:lnTo>
                      <a:cubicBezTo>
                        <a:pt x="55" y="670"/>
                        <a:pt x="81" y="610"/>
                        <a:pt x="81" y="556"/>
                      </a:cubicBezTo>
                      <a:lnTo>
                        <a:pt x="81" y="275"/>
                      </a:lnTo>
                      <a:lnTo>
                        <a:pt x="81" y="108"/>
                      </a:lnTo>
                      <a:lnTo>
                        <a:pt x="81" y="54"/>
                      </a:lnTo>
                      <a:cubicBezTo>
                        <a:pt x="28" y="1"/>
                        <a:pt x="55" y="28"/>
                        <a:pt x="5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938679" y="418228"/>
                  <a:ext cx="2704396" cy="1029556"/>
                </a:xfrm>
                <a:custGeom>
                  <a:rect b="b" l="l" r="r" t="t"/>
                  <a:pathLst>
                    <a:path extrusionOk="0" h="5688" w="14941">
                      <a:moveTo>
                        <a:pt x="6189" y="1338"/>
                      </a:moveTo>
                      <a:cubicBezTo>
                        <a:pt x="6189" y="1312"/>
                        <a:pt x="6156" y="1312"/>
                        <a:pt x="6156" y="1278"/>
                      </a:cubicBezTo>
                      <a:cubicBezTo>
                        <a:pt x="6129" y="1278"/>
                        <a:pt x="6102" y="1251"/>
                        <a:pt x="6102" y="1251"/>
                      </a:cubicBezTo>
                      <a:cubicBezTo>
                        <a:pt x="6048" y="1225"/>
                        <a:pt x="6022" y="1198"/>
                        <a:pt x="5988" y="1171"/>
                      </a:cubicBezTo>
                      <a:cubicBezTo>
                        <a:pt x="5935" y="1144"/>
                        <a:pt x="5908" y="1111"/>
                        <a:pt x="5881" y="1111"/>
                      </a:cubicBezTo>
                      <a:cubicBezTo>
                        <a:pt x="5687" y="1004"/>
                        <a:pt x="5460" y="944"/>
                        <a:pt x="5239" y="944"/>
                      </a:cubicBezTo>
                      <a:cubicBezTo>
                        <a:pt x="5018" y="917"/>
                        <a:pt x="4791" y="977"/>
                        <a:pt x="4597" y="1057"/>
                      </a:cubicBezTo>
                      <a:cubicBezTo>
                        <a:pt x="4516" y="1084"/>
                        <a:pt x="4429" y="1111"/>
                        <a:pt x="4349" y="1171"/>
                      </a:cubicBezTo>
                      <a:cubicBezTo>
                        <a:pt x="4262" y="1225"/>
                        <a:pt x="4182" y="1278"/>
                        <a:pt x="4122" y="1365"/>
                      </a:cubicBezTo>
                      <a:lnTo>
                        <a:pt x="4068" y="1419"/>
                      </a:lnTo>
                      <a:cubicBezTo>
                        <a:pt x="4068" y="1445"/>
                        <a:pt x="4041" y="1445"/>
                        <a:pt x="4041" y="1479"/>
                      </a:cubicBezTo>
                      <a:cubicBezTo>
                        <a:pt x="3954" y="1646"/>
                        <a:pt x="3954" y="1780"/>
                        <a:pt x="3981" y="1947"/>
                      </a:cubicBezTo>
                      <a:cubicBezTo>
                        <a:pt x="4041" y="2115"/>
                        <a:pt x="4148" y="2315"/>
                        <a:pt x="4262" y="2449"/>
                      </a:cubicBezTo>
                      <a:cubicBezTo>
                        <a:pt x="4235" y="2449"/>
                        <a:pt x="4209" y="2422"/>
                        <a:pt x="4148" y="2422"/>
                      </a:cubicBezTo>
                      <a:cubicBezTo>
                        <a:pt x="3981" y="2422"/>
                        <a:pt x="3814" y="2396"/>
                        <a:pt x="3620" y="2422"/>
                      </a:cubicBezTo>
                      <a:cubicBezTo>
                        <a:pt x="3453" y="2422"/>
                        <a:pt x="3285" y="2449"/>
                        <a:pt x="3118" y="2482"/>
                      </a:cubicBezTo>
                      <a:cubicBezTo>
                        <a:pt x="3011" y="2509"/>
                        <a:pt x="2924" y="2536"/>
                        <a:pt x="2844" y="2563"/>
                      </a:cubicBezTo>
                      <a:cubicBezTo>
                        <a:pt x="2730" y="2616"/>
                        <a:pt x="2643" y="2650"/>
                        <a:pt x="2563" y="2703"/>
                      </a:cubicBezTo>
                      <a:cubicBezTo>
                        <a:pt x="2449" y="2757"/>
                        <a:pt x="2342" y="2784"/>
                        <a:pt x="2255" y="2871"/>
                      </a:cubicBezTo>
                      <a:cubicBezTo>
                        <a:pt x="2175" y="2897"/>
                        <a:pt x="2114" y="2951"/>
                        <a:pt x="2061" y="3011"/>
                      </a:cubicBezTo>
                      <a:cubicBezTo>
                        <a:pt x="2061" y="3038"/>
                        <a:pt x="2034" y="3065"/>
                        <a:pt x="2034" y="3065"/>
                      </a:cubicBezTo>
                      <a:cubicBezTo>
                        <a:pt x="2007" y="3091"/>
                        <a:pt x="2007" y="3118"/>
                        <a:pt x="1974" y="3118"/>
                      </a:cubicBezTo>
                      <a:cubicBezTo>
                        <a:pt x="1947" y="3232"/>
                        <a:pt x="1947" y="3346"/>
                        <a:pt x="2007" y="3426"/>
                      </a:cubicBezTo>
                      <a:cubicBezTo>
                        <a:pt x="2034" y="3453"/>
                        <a:pt x="2061" y="3486"/>
                        <a:pt x="2088" y="3513"/>
                      </a:cubicBezTo>
                      <a:cubicBezTo>
                        <a:pt x="1920" y="3540"/>
                        <a:pt x="1780" y="3566"/>
                        <a:pt x="1639" y="3593"/>
                      </a:cubicBezTo>
                      <a:cubicBezTo>
                        <a:pt x="1472" y="3653"/>
                        <a:pt x="1305" y="3707"/>
                        <a:pt x="1171" y="3760"/>
                      </a:cubicBezTo>
                      <a:cubicBezTo>
                        <a:pt x="1084" y="3787"/>
                        <a:pt x="1004" y="3847"/>
                        <a:pt x="917" y="3901"/>
                      </a:cubicBezTo>
                      <a:cubicBezTo>
                        <a:pt x="863" y="3928"/>
                        <a:pt x="803" y="3988"/>
                        <a:pt x="776" y="4041"/>
                      </a:cubicBezTo>
                      <a:lnTo>
                        <a:pt x="750" y="4068"/>
                      </a:lnTo>
                      <a:cubicBezTo>
                        <a:pt x="750" y="4095"/>
                        <a:pt x="750" y="4122"/>
                        <a:pt x="723" y="4122"/>
                      </a:cubicBezTo>
                      <a:cubicBezTo>
                        <a:pt x="696" y="4182"/>
                        <a:pt x="723" y="4262"/>
                        <a:pt x="750" y="4289"/>
                      </a:cubicBezTo>
                      <a:cubicBezTo>
                        <a:pt x="803" y="4376"/>
                        <a:pt x="890" y="4429"/>
                        <a:pt x="944" y="4456"/>
                      </a:cubicBezTo>
                      <a:cubicBezTo>
                        <a:pt x="970" y="4456"/>
                        <a:pt x="1004" y="4490"/>
                        <a:pt x="1057" y="4516"/>
                      </a:cubicBezTo>
                      <a:lnTo>
                        <a:pt x="1084" y="4516"/>
                      </a:lnTo>
                      <a:cubicBezTo>
                        <a:pt x="1057" y="4543"/>
                        <a:pt x="1031" y="4543"/>
                        <a:pt x="970" y="4543"/>
                      </a:cubicBezTo>
                      <a:cubicBezTo>
                        <a:pt x="944" y="4543"/>
                        <a:pt x="890" y="4570"/>
                        <a:pt x="863" y="4570"/>
                      </a:cubicBezTo>
                      <a:cubicBezTo>
                        <a:pt x="803" y="4597"/>
                        <a:pt x="776" y="4597"/>
                        <a:pt x="723" y="4623"/>
                      </a:cubicBezTo>
                      <a:cubicBezTo>
                        <a:pt x="669" y="4623"/>
                        <a:pt x="636" y="4657"/>
                        <a:pt x="582" y="4657"/>
                      </a:cubicBezTo>
                      <a:cubicBezTo>
                        <a:pt x="555" y="4684"/>
                        <a:pt x="502" y="4710"/>
                        <a:pt x="469" y="4710"/>
                      </a:cubicBezTo>
                      <a:cubicBezTo>
                        <a:pt x="335" y="4791"/>
                        <a:pt x="54" y="4958"/>
                        <a:pt x="27" y="5186"/>
                      </a:cubicBezTo>
                      <a:cubicBezTo>
                        <a:pt x="0" y="5266"/>
                        <a:pt x="27" y="5326"/>
                        <a:pt x="54" y="5406"/>
                      </a:cubicBezTo>
                      <a:cubicBezTo>
                        <a:pt x="107" y="5493"/>
                        <a:pt x="221" y="5600"/>
                        <a:pt x="415" y="5687"/>
                      </a:cubicBezTo>
                      <a:lnTo>
                        <a:pt x="442" y="5661"/>
                      </a:lnTo>
                      <a:lnTo>
                        <a:pt x="442" y="5661"/>
                      </a:lnTo>
                      <a:lnTo>
                        <a:pt x="502" y="5661"/>
                      </a:lnTo>
                      <a:cubicBezTo>
                        <a:pt x="529" y="5627"/>
                        <a:pt x="609" y="5600"/>
                        <a:pt x="636" y="5600"/>
                      </a:cubicBezTo>
                      <a:cubicBezTo>
                        <a:pt x="750" y="5574"/>
                        <a:pt x="836" y="5547"/>
                        <a:pt x="944" y="5547"/>
                      </a:cubicBezTo>
                      <a:cubicBezTo>
                        <a:pt x="1084" y="5520"/>
                        <a:pt x="1225" y="5520"/>
                        <a:pt x="1392" y="5493"/>
                      </a:cubicBezTo>
                      <a:cubicBezTo>
                        <a:pt x="1673" y="5460"/>
                        <a:pt x="1920" y="5433"/>
                        <a:pt x="2201" y="5433"/>
                      </a:cubicBezTo>
                      <a:cubicBezTo>
                        <a:pt x="2589" y="5406"/>
                        <a:pt x="2977" y="5380"/>
                        <a:pt x="3399" y="5380"/>
                      </a:cubicBezTo>
                      <a:cubicBezTo>
                        <a:pt x="3901" y="5353"/>
                        <a:pt x="4403" y="5353"/>
                        <a:pt x="4904" y="5326"/>
                      </a:cubicBezTo>
                      <a:cubicBezTo>
                        <a:pt x="6075" y="5326"/>
                        <a:pt x="7246" y="5326"/>
                        <a:pt x="8417" y="5293"/>
                      </a:cubicBezTo>
                      <a:cubicBezTo>
                        <a:pt x="9140" y="5293"/>
                        <a:pt x="9835" y="5239"/>
                        <a:pt x="10538" y="5212"/>
                      </a:cubicBezTo>
                      <a:cubicBezTo>
                        <a:pt x="10839" y="5186"/>
                        <a:pt x="11147" y="5186"/>
                        <a:pt x="11428" y="5186"/>
                      </a:cubicBezTo>
                      <a:lnTo>
                        <a:pt x="13127" y="5186"/>
                      </a:lnTo>
                      <a:cubicBezTo>
                        <a:pt x="13348" y="5186"/>
                        <a:pt x="13602" y="5186"/>
                        <a:pt x="13850" y="5159"/>
                      </a:cubicBezTo>
                      <a:cubicBezTo>
                        <a:pt x="14017" y="5159"/>
                        <a:pt x="14218" y="5125"/>
                        <a:pt x="14385" y="5099"/>
                      </a:cubicBezTo>
                      <a:cubicBezTo>
                        <a:pt x="14519" y="5099"/>
                        <a:pt x="14659" y="5072"/>
                        <a:pt x="14746" y="5018"/>
                      </a:cubicBezTo>
                      <a:cubicBezTo>
                        <a:pt x="14773" y="5018"/>
                        <a:pt x="14853" y="4991"/>
                        <a:pt x="14887" y="4931"/>
                      </a:cubicBezTo>
                      <a:cubicBezTo>
                        <a:pt x="14914" y="4904"/>
                        <a:pt x="14940" y="4878"/>
                        <a:pt x="14940" y="4851"/>
                      </a:cubicBezTo>
                      <a:cubicBezTo>
                        <a:pt x="14940" y="4791"/>
                        <a:pt x="14887" y="4737"/>
                        <a:pt x="14853" y="4684"/>
                      </a:cubicBezTo>
                      <a:cubicBezTo>
                        <a:pt x="14773" y="4623"/>
                        <a:pt x="14686" y="4597"/>
                        <a:pt x="14633" y="4570"/>
                      </a:cubicBezTo>
                      <a:cubicBezTo>
                        <a:pt x="14465" y="4516"/>
                        <a:pt x="14298" y="4456"/>
                        <a:pt x="14104" y="4403"/>
                      </a:cubicBezTo>
                      <a:cubicBezTo>
                        <a:pt x="13850" y="4349"/>
                        <a:pt x="13602" y="4289"/>
                        <a:pt x="13321" y="4235"/>
                      </a:cubicBezTo>
                      <a:lnTo>
                        <a:pt x="12960" y="4182"/>
                      </a:lnTo>
                      <a:lnTo>
                        <a:pt x="12431" y="4122"/>
                      </a:lnTo>
                      <a:lnTo>
                        <a:pt x="12264" y="4095"/>
                      </a:lnTo>
                      <a:lnTo>
                        <a:pt x="12264" y="4095"/>
                      </a:lnTo>
                      <a:cubicBezTo>
                        <a:pt x="12291" y="4095"/>
                        <a:pt x="12318" y="4068"/>
                        <a:pt x="12344" y="4068"/>
                      </a:cubicBezTo>
                      <a:cubicBezTo>
                        <a:pt x="12378" y="4041"/>
                        <a:pt x="12431" y="4015"/>
                        <a:pt x="12485" y="3988"/>
                      </a:cubicBezTo>
                      <a:cubicBezTo>
                        <a:pt x="12572" y="3954"/>
                        <a:pt x="12652" y="3928"/>
                        <a:pt x="12712" y="3901"/>
                      </a:cubicBezTo>
                      <a:cubicBezTo>
                        <a:pt x="12793" y="3847"/>
                        <a:pt x="12880" y="3821"/>
                        <a:pt x="12960" y="3760"/>
                      </a:cubicBezTo>
                      <a:cubicBezTo>
                        <a:pt x="12987" y="3734"/>
                        <a:pt x="13047" y="3707"/>
                        <a:pt x="13100" y="3653"/>
                      </a:cubicBezTo>
                      <a:cubicBezTo>
                        <a:pt x="13181" y="3566"/>
                        <a:pt x="13241" y="3426"/>
                        <a:pt x="13294" y="3319"/>
                      </a:cubicBezTo>
                      <a:cubicBezTo>
                        <a:pt x="13321" y="3178"/>
                        <a:pt x="13321" y="3065"/>
                        <a:pt x="13294" y="2924"/>
                      </a:cubicBezTo>
                      <a:cubicBezTo>
                        <a:pt x="13214" y="2677"/>
                        <a:pt x="13074" y="2449"/>
                        <a:pt x="12846" y="2315"/>
                      </a:cubicBezTo>
                      <a:cubicBezTo>
                        <a:pt x="12625" y="2148"/>
                        <a:pt x="12378" y="2061"/>
                        <a:pt x="12124" y="2115"/>
                      </a:cubicBezTo>
                      <a:cubicBezTo>
                        <a:pt x="12043" y="2115"/>
                        <a:pt x="11956" y="2148"/>
                        <a:pt x="11876" y="2175"/>
                      </a:cubicBezTo>
                      <a:cubicBezTo>
                        <a:pt x="11762" y="2228"/>
                        <a:pt x="11649" y="2282"/>
                        <a:pt x="11541" y="2369"/>
                      </a:cubicBezTo>
                      <a:lnTo>
                        <a:pt x="11401" y="2422"/>
                      </a:lnTo>
                      <a:cubicBezTo>
                        <a:pt x="11428" y="2396"/>
                        <a:pt x="11455" y="2342"/>
                        <a:pt x="11481" y="2315"/>
                      </a:cubicBezTo>
                      <a:cubicBezTo>
                        <a:pt x="11481" y="2255"/>
                        <a:pt x="11508" y="2228"/>
                        <a:pt x="11508" y="2201"/>
                      </a:cubicBezTo>
                      <a:cubicBezTo>
                        <a:pt x="11508" y="2007"/>
                        <a:pt x="11481" y="1813"/>
                        <a:pt x="11401" y="1646"/>
                      </a:cubicBezTo>
                      <a:cubicBezTo>
                        <a:pt x="11314" y="1365"/>
                        <a:pt x="11147" y="1111"/>
                        <a:pt x="10979" y="917"/>
                      </a:cubicBezTo>
                      <a:cubicBezTo>
                        <a:pt x="10812" y="750"/>
                        <a:pt x="10618" y="556"/>
                        <a:pt x="10371" y="442"/>
                      </a:cubicBezTo>
                      <a:cubicBezTo>
                        <a:pt x="10203" y="362"/>
                        <a:pt x="10036" y="308"/>
                        <a:pt x="9835" y="335"/>
                      </a:cubicBezTo>
                      <a:cubicBezTo>
                        <a:pt x="9782" y="362"/>
                        <a:pt x="9728" y="362"/>
                        <a:pt x="9668" y="388"/>
                      </a:cubicBezTo>
                      <a:cubicBezTo>
                        <a:pt x="9615" y="415"/>
                        <a:pt x="9561" y="442"/>
                        <a:pt x="9474" y="475"/>
                      </a:cubicBezTo>
                      <a:cubicBezTo>
                        <a:pt x="9447" y="502"/>
                        <a:pt x="9367" y="529"/>
                        <a:pt x="9307" y="582"/>
                      </a:cubicBezTo>
                      <a:cubicBezTo>
                        <a:pt x="9253" y="609"/>
                        <a:pt x="9200" y="669"/>
                        <a:pt x="9166" y="723"/>
                      </a:cubicBezTo>
                      <a:lnTo>
                        <a:pt x="9140" y="750"/>
                      </a:lnTo>
                      <a:cubicBezTo>
                        <a:pt x="9140" y="776"/>
                        <a:pt x="9113" y="810"/>
                        <a:pt x="9113" y="810"/>
                      </a:cubicBezTo>
                      <a:cubicBezTo>
                        <a:pt x="9086" y="863"/>
                        <a:pt x="9059" y="917"/>
                        <a:pt x="9033" y="977"/>
                      </a:cubicBezTo>
                      <a:cubicBezTo>
                        <a:pt x="9033" y="890"/>
                        <a:pt x="8999" y="837"/>
                        <a:pt x="8972" y="776"/>
                      </a:cubicBezTo>
                      <a:cubicBezTo>
                        <a:pt x="8919" y="696"/>
                        <a:pt x="8865" y="609"/>
                        <a:pt x="8778" y="529"/>
                      </a:cubicBezTo>
                      <a:cubicBezTo>
                        <a:pt x="8725" y="502"/>
                        <a:pt x="8638" y="442"/>
                        <a:pt x="8584" y="415"/>
                      </a:cubicBezTo>
                      <a:cubicBezTo>
                        <a:pt x="8471" y="335"/>
                        <a:pt x="8363" y="308"/>
                        <a:pt x="8276" y="248"/>
                      </a:cubicBezTo>
                      <a:cubicBezTo>
                        <a:pt x="8109" y="168"/>
                        <a:pt x="7915" y="107"/>
                        <a:pt x="7721" y="54"/>
                      </a:cubicBezTo>
                      <a:cubicBezTo>
                        <a:pt x="7554" y="27"/>
                        <a:pt x="7360" y="0"/>
                        <a:pt x="7159" y="27"/>
                      </a:cubicBezTo>
                      <a:cubicBezTo>
                        <a:pt x="6938" y="27"/>
                        <a:pt x="6718" y="141"/>
                        <a:pt x="6550" y="275"/>
                      </a:cubicBezTo>
                      <a:cubicBezTo>
                        <a:pt x="6383" y="415"/>
                        <a:pt x="6243" y="609"/>
                        <a:pt x="6189" y="837"/>
                      </a:cubicBezTo>
                      <a:cubicBezTo>
                        <a:pt x="6156" y="890"/>
                        <a:pt x="6156" y="944"/>
                        <a:pt x="6156" y="1031"/>
                      </a:cubicBezTo>
                      <a:lnTo>
                        <a:pt x="6156" y="1225"/>
                      </a:lnTo>
                      <a:cubicBezTo>
                        <a:pt x="6156" y="1251"/>
                        <a:pt x="6156" y="1278"/>
                        <a:pt x="6189" y="1278"/>
                      </a:cubicBezTo>
                      <a:lnTo>
                        <a:pt x="6189" y="1338"/>
                      </a:lnTo>
                      <a:close/>
                      <a:moveTo>
                        <a:pt x="8972" y="1084"/>
                      </a:moveTo>
                      <a:lnTo>
                        <a:pt x="8972" y="1057"/>
                      </a:lnTo>
                      <a:cubicBezTo>
                        <a:pt x="8972" y="977"/>
                        <a:pt x="8946" y="890"/>
                        <a:pt x="8892" y="810"/>
                      </a:cubicBezTo>
                      <a:cubicBezTo>
                        <a:pt x="8865" y="723"/>
                        <a:pt x="8805" y="669"/>
                        <a:pt x="8725" y="582"/>
                      </a:cubicBezTo>
                      <a:cubicBezTo>
                        <a:pt x="8665" y="556"/>
                        <a:pt x="8611" y="502"/>
                        <a:pt x="8557" y="475"/>
                      </a:cubicBezTo>
                      <a:cubicBezTo>
                        <a:pt x="8444" y="415"/>
                        <a:pt x="8330" y="362"/>
                        <a:pt x="8250" y="308"/>
                      </a:cubicBezTo>
                      <a:cubicBezTo>
                        <a:pt x="8082" y="248"/>
                        <a:pt x="7888" y="168"/>
                        <a:pt x="7721" y="141"/>
                      </a:cubicBezTo>
                      <a:cubicBezTo>
                        <a:pt x="7527" y="81"/>
                        <a:pt x="7360" y="81"/>
                        <a:pt x="7159" y="81"/>
                      </a:cubicBezTo>
                      <a:cubicBezTo>
                        <a:pt x="6965" y="107"/>
                        <a:pt x="6744" y="194"/>
                        <a:pt x="6604" y="335"/>
                      </a:cubicBezTo>
                      <a:cubicBezTo>
                        <a:pt x="6437" y="475"/>
                        <a:pt x="6323" y="643"/>
                        <a:pt x="6269" y="837"/>
                      </a:cubicBezTo>
                      <a:cubicBezTo>
                        <a:pt x="6243" y="890"/>
                        <a:pt x="6243" y="977"/>
                        <a:pt x="6243" y="1031"/>
                      </a:cubicBezTo>
                      <a:cubicBezTo>
                        <a:pt x="6216" y="1084"/>
                        <a:pt x="6243" y="1171"/>
                        <a:pt x="6243" y="1225"/>
                      </a:cubicBezTo>
                      <a:lnTo>
                        <a:pt x="6243" y="1278"/>
                      </a:lnTo>
                      <a:cubicBezTo>
                        <a:pt x="6269" y="1312"/>
                        <a:pt x="6269" y="1338"/>
                        <a:pt x="6296" y="1365"/>
                      </a:cubicBezTo>
                      <a:lnTo>
                        <a:pt x="6296" y="1445"/>
                      </a:lnTo>
                      <a:cubicBezTo>
                        <a:pt x="6323" y="1445"/>
                        <a:pt x="6323" y="1479"/>
                        <a:pt x="6296" y="1479"/>
                      </a:cubicBezTo>
                      <a:cubicBezTo>
                        <a:pt x="6296" y="1479"/>
                        <a:pt x="6296" y="1506"/>
                        <a:pt x="6269" y="1506"/>
                      </a:cubicBezTo>
                      <a:lnTo>
                        <a:pt x="6243" y="1506"/>
                      </a:lnTo>
                      <a:lnTo>
                        <a:pt x="6243" y="1479"/>
                      </a:lnTo>
                      <a:cubicBezTo>
                        <a:pt x="6189" y="1445"/>
                        <a:pt x="6156" y="1392"/>
                        <a:pt x="6102" y="1365"/>
                      </a:cubicBezTo>
                      <a:cubicBezTo>
                        <a:pt x="6075" y="1338"/>
                        <a:pt x="6075" y="1312"/>
                        <a:pt x="6048" y="1312"/>
                      </a:cubicBezTo>
                      <a:cubicBezTo>
                        <a:pt x="6022" y="1278"/>
                        <a:pt x="5962" y="1251"/>
                        <a:pt x="5935" y="1225"/>
                      </a:cubicBezTo>
                      <a:cubicBezTo>
                        <a:pt x="5908" y="1198"/>
                        <a:pt x="5881" y="1198"/>
                        <a:pt x="5821" y="1171"/>
                      </a:cubicBezTo>
                      <a:cubicBezTo>
                        <a:pt x="5654" y="1057"/>
                        <a:pt x="5433" y="1031"/>
                        <a:pt x="5239" y="1004"/>
                      </a:cubicBezTo>
                      <a:cubicBezTo>
                        <a:pt x="5018" y="1004"/>
                        <a:pt x="4817" y="1031"/>
                        <a:pt x="4623" y="1111"/>
                      </a:cubicBezTo>
                      <a:cubicBezTo>
                        <a:pt x="4543" y="1144"/>
                        <a:pt x="4456" y="1171"/>
                        <a:pt x="4376" y="1225"/>
                      </a:cubicBezTo>
                      <a:cubicBezTo>
                        <a:pt x="4289" y="1278"/>
                        <a:pt x="4235" y="1338"/>
                        <a:pt x="4148" y="1419"/>
                      </a:cubicBezTo>
                      <a:lnTo>
                        <a:pt x="4095" y="1506"/>
                      </a:lnTo>
                      <a:cubicBezTo>
                        <a:pt x="4015" y="1646"/>
                        <a:pt x="4015" y="1780"/>
                        <a:pt x="4041" y="1920"/>
                      </a:cubicBezTo>
                      <a:cubicBezTo>
                        <a:pt x="4095" y="2148"/>
                        <a:pt x="4235" y="2342"/>
                        <a:pt x="4376" y="2482"/>
                      </a:cubicBezTo>
                      <a:cubicBezTo>
                        <a:pt x="4456" y="2482"/>
                        <a:pt x="4516" y="2509"/>
                        <a:pt x="4570" y="2536"/>
                      </a:cubicBezTo>
                      <a:cubicBezTo>
                        <a:pt x="4650" y="2563"/>
                        <a:pt x="4710" y="2616"/>
                        <a:pt x="4764" y="2650"/>
                      </a:cubicBezTo>
                      <a:cubicBezTo>
                        <a:pt x="4791" y="2677"/>
                        <a:pt x="4851" y="2730"/>
                        <a:pt x="4878" y="2757"/>
                      </a:cubicBezTo>
                      <a:lnTo>
                        <a:pt x="4878" y="2817"/>
                      </a:lnTo>
                      <a:lnTo>
                        <a:pt x="4817" y="2817"/>
                      </a:lnTo>
                      <a:lnTo>
                        <a:pt x="4710" y="2757"/>
                      </a:lnTo>
                      <a:cubicBezTo>
                        <a:pt x="4623" y="2730"/>
                        <a:pt x="4570" y="2703"/>
                        <a:pt x="4516" y="2650"/>
                      </a:cubicBezTo>
                      <a:cubicBezTo>
                        <a:pt x="4456" y="2616"/>
                        <a:pt x="4403" y="2563"/>
                        <a:pt x="4349" y="2509"/>
                      </a:cubicBezTo>
                      <a:lnTo>
                        <a:pt x="4349" y="2509"/>
                      </a:lnTo>
                      <a:cubicBezTo>
                        <a:pt x="4289" y="2509"/>
                        <a:pt x="4209" y="2482"/>
                        <a:pt x="4148" y="2482"/>
                      </a:cubicBezTo>
                      <a:cubicBezTo>
                        <a:pt x="3981" y="2482"/>
                        <a:pt x="3814" y="2449"/>
                        <a:pt x="3620" y="2482"/>
                      </a:cubicBezTo>
                      <a:cubicBezTo>
                        <a:pt x="3453" y="2482"/>
                        <a:pt x="3285" y="2509"/>
                        <a:pt x="3118" y="2536"/>
                      </a:cubicBezTo>
                      <a:cubicBezTo>
                        <a:pt x="3038" y="2563"/>
                        <a:pt x="2951" y="2590"/>
                        <a:pt x="2844" y="2650"/>
                      </a:cubicBezTo>
                      <a:cubicBezTo>
                        <a:pt x="2757" y="2677"/>
                        <a:pt x="2676" y="2703"/>
                        <a:pt x="2589" y="2757"/>
                      </a:cubicBezTo>
                      <a:cubicBezTo>
                        <a:pt x="2476" y="2817"/>
                        <a:pt x="2369" y="2844"/>
                        <a:pt x="2282" y="2924"/>
                      </a:cubicBezTo>
                      <a:cubicBezTo>
                        <a:pt x="2228" y="2951"/>
                        <a:pt x="2175" y="3011"/>
                        <a:pt x="2114" y="3065"/>
                      </a:cubicBezTo>
                      <a:cubicBezTo>
                        <a:pt x="2114" y="3065"/>
                        <a:pt x="2088" y="3091"/>
                        <a:pt x="2088" y="3118"/>
                      </a:cubicBezTo>
                      <a:cubicBezTo>
                        <a:pt x="2061" y="3118"/>
                        <a:pt x="2061" y="3152"/>
                        <a:pt x="2061" y="3152"/>
                      </a:cubicBezTo>
                      <a:cubicBezTo>
                        <a:pt x="2007" y="3232"/>
                        <a:pt x="2034" y="3319"/>
                        <a:pt x="2061" y="3372"/>
                      </a:cubicBezTo>
                      <a:cubicBezTo>
                        <a:pt x="2088" y="3426"/>
                        <a:pt x="2141" y="3486"/>
                        <a:pt x="2201" y="3513"/>
                      </a:cubicBezTo>
                      <a:lnTo>
                        <a:pt x="2395" y="3513"/>
                      </a:lnTo>
                      <a:cubicBezTo>
                        <a:pt x="2449" y="3540"/>
                        <a:pt x="2509" y="3540"/>
                        <a:pt x="2563" y="3566"/>
                      </a:cubicBezTo>
                      <a:cubicBezTo>
                        <a:pt x="2563" y="3593"/>
                        <a:pt x="2589" y="3593"/>
                        <a:pt x="2589" y="3593"/>
                      </a:cubicBezTo>
                      <a:cubicBezTo>
                        <a:pt x="2616" y="3620"/>
                        <a:pt x="2616" y="3620"/>
                        <a:pt x="2643" y="3653"/>
                      </a:cubicBezTo>
                      <a:cubicBezTo>
                        <a:pt x="2643" y="3653"/>
                        <a:pt x="2676" y="3680"/>
                        <a:pt x="2676" y="3707"/>
                      </a:cubicBezTo>
                      <a:cubicBezTo>
                        <a:pt x="2676" y="3734"/>
                        <a:pt x="2676" y="3734"/>
                        <a:pt x="2643" y="3760"/>
                      </a:cubicBezTo>
                      <a:lnTo>
                        <a:pt x="2509" y="3760"/>
                      </a:lnTo>
                      <a:cubicBezTo>
                        <a:pt x="2422" y="3734"/>
                        <a:pt x="2369" y="3707"/>
                        <a:pt x="2308" y="3680"/>
                      </a:cubicBezTo>
                      <a:cubicBezTo>
                        <a:pt x="2282" y="3653"/>
                        <a:pt x="2228" y="3620"/>
                        <a:pt x="2175" y="3593"/>
                      </a:cubicBezTo>
                      <a:lnTo>
                        <a:pt x="2114" y="3593"/>
                      </a:lnTo>
                      <a:cubicBezTo>
                        <a:pt x="1947" y="3593"/>
                        <a:pt x="1807" y="3620"/>
                        <a:pt x="1639" y="3653"/>
                      </a:cubicBezTo>
                      <a:cubicBezTo>
                        <a:pt x="1506" y="3707"/>
                        <a:pt x="1338" y="3760"/>
                        <a:pt x="1198" y="3821"/>
                      </a:cubicBezTo>
                      <a:cubicBezTo>
                        <a:pt x="1111" y="3874"/>
                        <a:pt x="1031" y="3901"/>
                        <a:pt x="970" y="3954"/>
                      </a:cubicBezTo>
                      <a:cubicBezTo>
                        <a:pt x="917" y="3988"/>
                        <a:pt x="863" y="4041"/>
                        <a:pt x="836" y="4068"/>
                      </a:cubicBezTo>
                      <a:cubicBezTo>
                        <a:pt x="836" y="4095"/>
                        <a:pt x="803" y="4095"/>
                        <a:pt x="803" y="4122"/>
                      </a:cubicBezTo>
                      <a:lnTo>
                        <a:pt x="803" y="4155"/>
                      </a:lnTo>
                      <a:cubicBezTo>
                        <a:pt x="776" y="4209"/>
                        <a:pt x="803" y="4235"/>
                        <a:pt x="803" y="4262"/>
                      </a:cubicBezTo>
                      <a:cubicBezTo>
                        <a:pt x="863" y="4322"/>
                        <a:pt x="917" y="4376"/>
                        <a:pt x="970" y="4376"/>
                      </a:cubicBezTo>
                      <a:cubicBezTo>
                        <a:pt x="1004" y="4403"/>
                        <a:pt x="1057" y="4429"/>
                        <a:pt x="1084" y="4456"/>
                      </a:cubicBezTo>
                      <a:cubicBezTo>
                        <a:pt x="1111" y="4456"/>
                        <a:pt x="1171" y="4490"/>
                        <a:pt x="1198" y="4516"/>
                      </a:cubicBezTo>
                      <a:lnTo>
                        <a:pt x="1225" y="4516"/>
                      </a:lnTo>
                      <a:lnTo>
                        <a:pt x="1392" y="4516"/>
                      </a:lnTo>
                      <a:lnTo>
                        <a:pt x="1419" y="4516"/>
                      </a:lnTo>
                      <a:cubicBezTo>
                        <a:pt x="1445" y="4516"/>
                        <a:pt x="1445" y="4543"/>
                        <a:pt x="1445" y="4543"/>
                      </a:cubicBezTo>
                      <a:cubicBezTo>
                        <a:pt x="1472" y="4570"/>
                        <a:pt x="1472" y="4597"/>
                        <a:pt x="1445" y="4597"/>
                      </a:cubicBezTo>
                      <a:cubicBezTo>
                        <a:pt x="1445" y="4623"/>
                        <a:pt x="1392" y="4623"/>
                        <a:pt x="1392" y="4623"/>
                      </a:cubicBezTo>
                      <a:lnTo>
                        <a:pt x="1305" y="4623"/>
                      </a:lnTo>
                      <a:cubicBezTo>
                        <a:pt x="1278" y="4597"/>
                        <a:pt x="1251" y="4597"/>
                        <a:pt x="1251" y="4597"/>
                      </a:cubicBezTo>
                      <a:cubicBezTo>
                        <a:pt x="1225" y="4597"/>
                        <a:pt x="1225" y="4597"/>
                        <a:pt x="1198" y="4570"/>
                      </a:cubicBezTo>
                      <a:lnTo>
                        <a:pt x="1198" y="4570"/>
                      </a:lnTo>
                      <a:cubicBezTo>
                        <a:pt x="1111" y="4597"/>
                        <a:pt x="1057" y="4597"/>
                        <a:pt x="1004" y="4623"/>
                      </a:cubicBezTo>
                      <a:cubicBezTo>
                        <a:pt x="944" y="4623"/>
                        <a:pt x="917" y="4623"/>
                        <a:pt x="863" y="4657"/>
                      </a:cubicBezTo>
                      <a:cubicBezTo>
                        <a:pt x="836" y="4657"/>
                        <a:pt x="776" y="4684"/>
                        <a:pt x="750" y="4684"/>
                      </a:cubicBezTo>
                      <a:cubicBezTo>
                        <a:pt x="696" y="4710"/>
                        <a:pt x="669" y="4710"/>
                        <a:pt x="609" y="4737"/>
                      </a:cubicBezTo>
                      <a:cubicBezTo>
                        <a:pt x="582" y="4737"/>
                        <a:pt x="529" y="4764"/>
                        <a:pt x="502" y="4791"/>
                      </a:cubicBezTo>
                      <a:cubicBezTo>
                        <a:pt x="361" y="4851"/>
                        <a:pt x="134" y="5018"/>
                        <a:pt x="107" y="5212"/>
                      </a:cubicBezTo>
                      <a:cubicBezTo>
                        <a:pt x="80" y="5266"/>
                        <a:pt x="107" y="5326"/>
                        <a:pt x="134" y="5353"/>
                      </a:cubicBezTo>
                      <a:cubicBezTo>
                        <a:pt x="167" y="5460"/>
                        <a:pt x="274" y="5547"/>
                        <a:pt x="442" y="5627"/>
                      </a:cubicBezTo>
                      <a:lnTo>
                        <a:pt x="415" y="5661"/>
                      </a:lnTo>
                      <a:lnTo>
                        <a:pt x="442" y="5661"/>
                      </a:lnTo>
                      <a:cubicBezTo>
                        <a:pt x="442" y="5627"/>
                        <a:pt x="442" y="5627"/>
                        <a:pt x="469" y="5600"/>
                      </a:cubicBezTo>
                      <a:cubicBezTo>
                        <a:pt x="529" y="5574"/>
                        <a:pt x="582" y="5574"/>
                        <a:pt x="609" y="5547"/>
                      </a:cubicBezTo>
                      <a:cubicBezTo>
                        <a:pt x="750" y="5520"/>
                        <a:pt x="890" y="5493"/>
                        <a:pt x="1004" y="5460"/>
                      </a:cubicBezTo>
                      <a:cubicBezTo>
                        <a:pt x="1111" y="5433"/>
                        <a:pt x="1225" y="5433"/>
                        <a:pt x="1392" y="5406"/>
                      </a:cubicBezTo>
                      <a:cubicBezTo>
                        <a:pt x="1726" y="5380"/>
                        <a:pt x="2061" y="5353"/>
                        <a:pt x="2395" y="5326"/>
                      </a:cubicBezTo>
                      <a:cubicBezTo>
                        <a:pt x="2730" y="5293"/>
                        <a:pt x="3064" y="5266"/>
                        <a:pt x="3399" y="5266"/>
                      </a:cubicBezTo>
                      <a:cubicBezTo>
                        <a:pt x="4068" y="5239"/>
                        <a:pt x="4737" y="5212"/>
                        <a:pt x="5406" y="5212"/>
                      </a:cubicBezTo>
                      <a:cubicBezTo>
                        <a:pt x="6410" y="5186"/>
                        <a:pt x="7413" y="5186"/>
                        <a:pt x="8417" y="5159"/>
                      </a:cubicBezTo>
                      <a:cubicBezTo>
                        <a:pt x="9113" y="5159"/>
                        <a:pt x="9835" y="5099"/>
                        <a:pt x="10538" y="5072"/>
                      </a:cubicBezTo>
                      <a:cubicBezTo>
                        <a:pt x="10839" y="5072"/>
                        <a:pt x="11147" y="5045"/>
                        <a:pt x="11428" y="5045"/>
                      </a:cubicBezTo>
                      <a:cubicBezTo>
                        <a:pt x="12010" y="5045"/>
                        <a:pt x="12572" y="5072"/>
                        <a:pt x="13127" y="5072"/>
                      </a:cubicBezTo>
                      <a:cubicBezTo>
                        <a:pt x="13348" y="5072"/>
                        <a:pt x="13602" y="5072"/>
                        <a:pt x="13823" y="5045"/>
                      </a:cubicBezTo>
                      <a:cubicBezTo>
                        <a:pt x="13990" y="5045"/>
                        <a:pt x="14184" y="5018"/>
                        <a:pt x="14385" y="4991"/>
                      </a:cubicBezTo>
                      <a:cubicBezTo>
                        <a:pt x="14492" y="4991"/>
                        <a:pt x="14606" y="4958"/>
                        <a:pt x="14720" y="4931"/>
                      </a:cubicBezTo>
                      <a:cubicBezTo>
                        <a:pt x="14746" y="4904"/>
                        <a:pt x="14773" y="4904"/>
                        <a:pt x="14800" y="4878"/>
                      </a:cubicBezTo>
                      <a:cubicBezTo>
                        <a:pt x="14827" y="4878"/>
                        <a:pt x="14827" y="4851"/>
                        <a:pt x="14827" y="4851"/>
                      </a:cubicBezTo>
                      <a:cubicBezTo>
                        <a:pt x="14827" y="4824"/>
                        <a:pt x="14800" y="4791"/>
                        <a:pt x="14773" y="4764"/>
                      </a:cubicBezTo>
                      <a:cubicBezTo>
                        <a:pt x="14720" y="4710"/>
                        <a:pt x="14659" y="4684"/>
                        <a:pt x="14606" y="4657"/>
                      </a:cubicBezTo>
                      <a:cubicBezTo>
                        <a:pt x="14439" y="4597"/>
                        <a:pt x="14271" y="4543"/>
                        <a:pt x="14104" y="4490"/>
                      </a:cubicBezTo>
                      <a:cubicBezTo>
                        <a:pt x="13823" y="4429"/>
                        <a:pt x="13575" y="4376"/>
                        <a:pt x="13321" y="4322"/>
                      </a:cubicBezTo>
                      <a:lnTo>
                        <a:pt x="12960" y="4262"/>
                      </a:lnTo>
                      <a:lnTo>
                        <a:pt x="12405" y="4209"/>
                      </a:lnTo>
                      <a:lnTo>
                        <a:pt x="12264" y="4209"/>
                      </a:lnTo>
                      <a:cubicBezTo>
                        <a:pt x="12237" y="4182"/>
                        <a:pt x="12211" y="4209"/>
                        <a:pt x="12177" y="4182"/>
                      </a:cubicBezTo>
                      <a:cubicBezTo>
                        <a:pt x="12150" y="4182"/>
                        <a:pt x="12150" y="4155"/>
                        <a:pt x="12150" y="4122"/>
                      </a:cubicBezTo>
                      <a:cubicBezTo>
                        <a:pt x="12150" y="4095"/>
                        <a:pt x="12150" y="4068"/>
                        <a:pt x="12177" y="4068"/>
                      </a:cubicBezTo>
                      <a:cubicBezTo>
                        <a:pt x="12211" y="4041"/>
                        <a:pt x="12264" y="4015"/>
                        <a:pt x="12291" y="3988"/>
                      </a:cubicBezTo>
                      <a:cubicBezTo>
                        <a:pt x="12344" y="3954"/>
                        <a:pt x="12405" y="3928"/>
                        <a:pt x="12458" y="3901"/>
                      </a:cubicBezTo>
                      <a:cubicBezTo>
                        <a:pt x="12512" y="3874"/>
                        <a:pt x="12599" y="3847"/>
                        <a:pt x="12679" y="3821"/>
                      </a:cubicBezTo>
                      <a:cubicBezTo>
                        <a:pt x="12766" y="3787"/>
                        <a:pt x="12819" y="3734"/>
                        <a:pt x="12906" y="3707"/>
                      </a:cubicBezTo>
                      <a:cubicBezTo>
                        <a:pt x="12960" y="3680"/>
                        <a:pt x="12987" y="3620"/>
                        <a:pt x="13013" y="3593"/>
                      </a:cubicBezTo>
                      <a:cubicBezTo>
                        <a:pt x="13100" y="3513"/>
                        <a:pt x="13181" y="3399"/>
                        <a:pt x="13214" y="3285"/>
                      </a:cubicBezTo>
                      <a:cubicBezTo>
                        <a:pt x="13241" y="3178"/>
                        <a:pt x="13241" y="3065"/>
                        <a:pt x="13214" y="2951"/>
                      </a:cubicBezTo>
                      <a:cubicBezTo>
                        <a:pt x="13127" y="2703"/>
                        <a:pt x="12987" y="2509"/>
                        <a:pt x="12793" y="2369"/>
                      </a:cubicBezTo>
                      <a:cubicBezTo>
                        <a:pt x="12599" y="2228"/>
                        <a:pt x="12378" y="2175"/>
                        <a:pt x="12124" y="2201"/>
                      </a:cubicBezTo>
                      <a:cubicBezTo>
                        <a:pt x="12043" y="2201"/>
                        <a:pt x="11983" y="2228"/>
                        <a:pt x="11903" y="2255"/>
                      </a:cubicBezTo>
                      <a:cubicBezTo>
                        <a:pt x="11789" y="2315"/>
                        <a:pt x="11709" y="2369"/>
                        <a:pt x="11595" y="2422"/>
                      </a:cubicBezTo>
                      <a:lnTo>
                        <a:pt x="11341" y="2563"/>
                      </a:lnTo>
                      <a:lnTo>
                        <a:pt x="11314" y="2563"/>
                      </a:lnTo>
                      <a:cubicBezTo>
                        <a:pt x="11287" y="2536"/>
                        <a:pt x="11287" y="2536"/>
                        <a:pt x="11287" y="2509"/>
                      </a:cubicBezTo>
                      <a:lnTo>
                        <a:pt x="11287" y="2482"/>
                      </a:lnTo>
                      <a:cubicBezTo>
                        <a:pt x="11287" y="2449"/>
                        <a:pt x="11314" y="2422"/>
                        <a:pt x="11314" y="2422"/>
                      </a:cubicBezTo>
                      <a:cubicBezTo>
                        <a:pt x="11341" y="2369"/>
                        <a:pt x="11374" y="2315"/>
                        <a:pt x="11401" y="2282"/>
                      </a:cubicBezTo>
                      <a:cubicBezTo>
                        <a:pt x="11401" y="2255"/>
                        <a:pt x="11428" y="2201"/>
                        <a:pt x="11428" y="2175"/>
                      </a:cubicBezTo>
                      <a:cubicBezTo>
                        <a:pt x="11428" y="2007"/>
                        <a:pt x="11401" y="1840"/>
                        <a:pt x="11341" y="1673"/>
                      </a:cubicBezTo>
                      <a:cubicBezTo>
                        <a:pt x="11234" y="1419"/>
                        <a:pt x="11066" y="1171"/>
                        <a:pt x="10899" y="977"/>
                      </a:cubicBezTo>
                      <a:cubicBezTo>
                        <a:pt x="10759" y="810"/>
                        <a:pt x="10565" y="609"/>
                        <a:pt x="10337" y="502"/>
                      </a:cubicBezTo>
                      <a:cubicBezTo>
                        <a:pt x="10170" y="442"/>
                        <a:pt x="10036" y="415"/>
                        <a:pt x="9869" y="442"/>
                      </a:cubicBezTo>
                      <a:cubicBezTo>
                        <a:pt x="9809" y="442"/>
                        <a:pt x="9755" y="442"/>
                        <a:pt x="9702" y="475"/>
                      </a:cubicBezTo>
                      <a:cubicBezTo>
                        <a:pt x="9641" y="502"/>
                        <a:pt x="9588" y="529"/>
                        <a:pt x="9534" y="556"/>
                      </a:cubicBezTo>
                      <a:cubicBezTo>
                        <a:pt x="9474" y="582"/>
                        <a:pt x="9421" y="609"/>
                        <a:pt x="9367" y="643"/>
                      </a:cubicBezTo>
                      <a:cubicBezTo>
                        <a:pt x="9307" y="696"/>
                        <a:pt x="9280" y="723"/>
                        <a:pt x="9227" y="776"/>
                      </a:cubicBezTo>
                      <a:lnTo>
                        <a:pt x="9227" y="810"/>
                      </a:lnTo>
                      <a:cubicBezTo>
                        <a:pt x="9200" y="810"/>
                        <a:pt x="9200" y="837"/>
                        <a:pt x="9166" y="863"/>
                      </a:cubicBezTo>
                      <a:cubicBezTo>
                        <a:pt x="9140" y="917"/>
                        <a:pt x="9113" y="1004"/>
                        <a:pt x="9086" y="1084"/>
                      </a:cubicBezTo>
                      <a:cubicBezTo>
                        <a:pt x="9059" y="1084"/>
                        <a:pt x="9059" y="1111"/>
                        <a:pt x="9059" y="1111"/>
                      </a:cubicBezTo>
                      <a:lnTo>
                        <a:pt x="9059" y="1144"/>
                      </a:lnTo>
                      <a:cubicBezTo>
                        <a:pt x="9059" y="1171"/>
                        <a:pt x="9059" y="1198"/>
                        <a:pt x="9033" y="1198"/>
                      </a:cubicBezTo>
                      <a:cubicBezTo>
                        <a:pt x="9033" y="1225"/>
                        <a:pt x="8999" y="1251"/>
                        <a:pt x="8999" y="1251"/>
                      </a:cubicBezTo>
                      <a:lnTo>
                        <a:pt x="8946" y="1251"/>
                      </a:lnTo>
                      <a:cubicBezTo>
                        <a:pt x="8946" y="1251"/>
                        <a:pt x="8919" y="1225"/>
                        <a:pt x="8946" y="1198"/>
                      </a:cubicBezTo>
                      <a:cubicBezTo>
                        <a:pt x="8946" y="1171"/>
                        <a:pt x="8972" y="1144"/>
                        <a:pt x="8972" y="1084"/>
                      </a:cubicBezTo>
                      <a:close/>
                      <a:moveTo>
                        <a:pt x="2308" y="3593"/>
                      </a:moveTo>
                      <a:lnTo>
                        <a:pt x="2369" y="3593"/>
                      </a:lnTo>
                      <a:cubicBezTo>
                        <a:pt x="2422" y="3593"/>
                        <a:pt x="2476" y="3620"/>
                        <a:pt x="2536" y="3653"/>
                      </a:cubicBezTo>
                      <a:lnTo>
                        <a:pt x="2563" y="3653"/>
                      </a:lnTo>
                      <a:cubicBezTo>
                        <a:pt x="2563" y="3680"/>
                        <a:pt x="2563" y="3680"/>
                        <a:pt x="2589" y="3680"/>
                      </a:cubicBezTo>
                      <a:lnTo>
                        <a:pt x="2509" y="3680"/>
                      </a:lnTo>
                      <a:cubicBezTo>
                        <a:pt x="2449" y="3680"/>
                        <a:pt x="2395" y="3620"/>
                        <a:pt x="2369" y="3620"/>
                      </a:cubicBezTo>
                      <a:cubicBezTo>
                        <a:pt x="2342" y="3593"/>
                        <a:pt x="2308" y="3593"/>
                        <a:pt x="2308" y="3593"/>
                      </a:cubicBezTo>
                      <a:close/>
                      <a:moveTo>
                        <a:pt x="4483" y="2563"/>
                      </a:moveTo>
                      <a:cubicBezTo>
                        <a:pt x="4516" y="2563"/>
                        <a:pt x="4543" y="2590"/>
                        <a:pt x="4543" y="2590"/>
                      </a:cubicBezTo>
                      <a:cubicBezTo>
                        <a:pt x="4623" y="2616"/>
                        <a:pt x="4684" y="2650"/>
                        <a:pt x="4737" y="2703"/>
                      </a:cubicBezTo>
                      <a:cubicBezTo>
                        <a:pt x="4764" y="2703"/>
                        <a:pt x="4764" y="2730"/>
                        <a:pt x="4791" y="2730"/>
                      </a:cubicBezTo>
                      <a:lnTo>
                        <a:pt x="4710" y="2703"/>
                      </a:lnTo>
                      <a:cubicBezTo>
                        <a:pt x="4650" y="2677"/>
                        <a:pt x="4597" y="2650"/>
                        <a:pt x="4543" y="2616"/>
                      </a:cubicBezTo>
                      <a:cubicBezTo>
                        <a:pt x="4516" y="2590"/>
                        <a:pt x="4516" y="2563"/>
                        <a:pt x="4483" y="2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3456263" y="2183913"/>
                  <a:ext cx="19730" cy="126160"/>
                </a:xfrm>
                <a:custGeom>
                  <a:rect b="b" l="l" r="r" t="t"/>
                  <a:pathLst>
                    <a:path extrusionOk="0" h="697" w="109">
                      <a:moveTo>
                        <a:pt x="55" y="54"/>
                      </a:moveTo>
                      <a:lnTo>
                        <a:pt x="55" y="54"/>
                      </a:lnTo>
                      <a:lnTo>
                        <a:pt x="55" y="54"/>
                      </a:lnTo>
                      <a:cubicBezTo>
                        <a:pt x="55" y="54"/>
                        <a:pt x="55" y="0"/>
                        <a:pt x="1" y="54"/>
                      </a:cubicBezTo>
                      <a:lnTo>
                        <a:pt x="1" y="114"/>
                      </a:lnTo>
                      <a:lnTo>
                        <a:pt x="1" y="308"/>
                      </a:lnTo>
                      <a:lnTo>
                        <a:pt x="1" y="556"/>
                      </a:lnTo>
                      <a:cubicBezTo>
                        <a:pt x="28" y="616"/>
                        <a:pt x="28" y="669"/>
                        <a:pt x="28" y="669"/>
                      </a:cubicBezTo>
                      <a:cubicBezTo>
                        <a:pt x="28" y="669"/>
                        <a:pt x="28" y="696"/>
                        <a:pt x="55" y="696"/>
                      </a:cubicBezTo>
                      <a:lnTo>
                        <a:pt x="81" y="669"/>
                      </a:lnTo>
                      <a:cubicBezTo>
                        <a:pt x="81" y="669"/>
                        <a:pt x="81" y="616"/>
                        <a:pt x="108" y="556"/>
                      </a:cubicBezTo>
                      <a:lnTo>
                        <a:pt x="108" y="308"/>
                      </a:lnTo>
                      <a:lnTo>
                        <a:pt x="108" y="114"/>
                      </a:lnTo>
                      <a:lnTo>
                        <a:pt x="108" y="54"/>
                      </a:lnTo>
                      <a:cubicBezTo>
                        <a:pt x="55" y="0"/>
                        <a:pt x="55" y="54"/>
                        <a:pt x="5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1397524" y="1624433"/>
                  <a:ext cx="25703" cy="165982"/>
                </a:xfrm>
                <a:custGeom>
                  <a:rect b="b" l="l" r="r" t="t"/>
                  <a:pathLst>
                    <a:path extrusionOk="0" h="917" w="142">
                      <a:moveTo>
                        <a:pt x="54" y="27"/>
                      </a:moveTo>
                      <a:cubicBezTo>
                        <a:pt x="54" y="27"/>
                        <a:pt x="54" y="0"/>
                        <a:pt x="28" y="54"/>
                      </a:cubicBezTo>
                      <a:cubicBezTo>
                        <a:pt x="1" y="80"/>
                        <a:pt x="28" y="134"/>
                        <a:pt x="28" y="221"/>
                      </a:cubicBezTo>
                      <a:cubicBezTo>
                        <a:pt x="1" y="361"/>
                        <a:pt x="1" y="609"/>
                        <a:pt x="28" y="749"/>
                      </a:cubicBezTo>
                      <a:cubicBezTo>
                        <a:pt x="28" y="836"/>
                        <a:pt x="54" y="890"/>
                        <a:pt x="54" y="890"/>
                      </a:cubicBezTo>
                      <a:lnTo>
                        <a:pt x="54" y="917"/>
                      </a:lnTo>
                      <a:cubicBezTo>
                        <a:pt x="81" y="917"/>
                        <a:pt x="81" y="890"/>
                        <a:pt x="81" y="890"/>
                      </a:cubicBezTo>
                      <a:cubicBezTo>
                        <a:pt x="81" y="890"/>
                        <a:pt x="108" y="836"/>
                        <a:pt x="108" y="749"/>
                      </a:cubicBezTo>
                      <a:cubicBezTo>
                        <a:pt x="141" y="609"/>
                        <a:pt x="108" y="361"/>
                        <a:pt x="108" y="221"/>
                      </a:cubicBezTo>
                      <a:lnTo>
                        <a:pt x="108" y="54"/>
                      </a:lnTo>
                      <a:cubicBezTo>
                        <a:pt x="81" y="0"/>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397524" y="2799143"/>
                  <a:ext cx="25703" cy="167249"/>
                </a:xfrm>
                <a:custGeom>
                  <a:rect b="b" l="l" r="r" t="t"/>
                  <a:pathLst>
                    <a:path extrusionOk="0" h="924" w="142">
                      <a:moveTo>
                        <a:pt x="54" y="33"/>
                      </a:moveTo>
                      <a:cubicBezTo>
                        <a:pt x="54" y="33"/>
                        <a:pt x="54" y="0"/>
                        <a:pt x="28" y="60"/>
                      </a:cubicBezTo>
                      <a:cubicBezTo>
                        <a:pt x="1" y="87"/>
                        <a:pt x="28" y="141"/>
                        <a:pt x="28" y="201"/>
                      </a:cubicBezTo>
                      <a:cubicBezTo>
                        <a:pt x="1" y="368"/>
                        <a:pt x="1" y="616"/>
                        <a:pt x="28" y="756"/>
                      </a:cubicBezTo>
                      <a:cubicBezTo>
                        <a:pt x="28" y="836"/>
                        <a:pt x="54" y="897"/>
                        <a:pt x="54" y="897"/>
                      </a:cubicBezTo>
                      <a:lnTo>
                        <a:pt x="54" y="923"/>
                      </a:lnTo>
                      <a:cubicBezTo>
                        <a:pt x="81" y="923"/>
                        <a:pt x="81" y="897"/>
                        <a:pt x="81" y="897"/>
                      </a:cubicBezTo>
                      <a:cubicBezTo>
                        <a:pt x="81" y="897"/>
                        <a:pt x="108" y="836"/>
                        <a:pt x="108" y="756"/>
                      </a:cubicBezTo>
                      <a:cubicBezTo>
                        <a:pt x="141" y="616"/>
                        <a:pt x="108" y="368"/>
                        <a:pt x="108" y="201"/>
                      </a:cubicBezTo>
                      <a:lnTo>
                        <a:pt x="108" y="60"/>
                      </a:lnTo>
                      <a:cubicBezTo>
                        <a:pt x="81" y="0"/>
                        <a:pt x="54" y="33"/>
                        <a:pt x="54" y="33"/>
                      </a:cubicBezTo>
                      <a:lnTo>
                        <a:pt x="54" y="3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866324" y="1422071"/>
                  <a:ext cx="20635" cy="161275"/>
                </a:xfrm>
                <a:custGeom>
                  <a:rect b="b" l="l" r="r" t="t"/>
                  <a:pathLst>
                    <a:path extrusionOk="0" h="891" w="114">
                      <a:moveTo>
                        <a:pt x="60" y="28"/>
                      </a:moveTo>
                      <a:cubicBezTo>
                        <a:pt x="60" y="28"/>
                        <a:pt x="60" y="1"/>
                        <a:pt x="0" y="54"/>
                      </a:cubicBezTo>
                      <a:lnTo>
                        <a:pt x="0" y="195"/>
                      </a:lnTo>
                      <a:lnTo>
                        <a:pt x="0" y="750"/>
                      </a:lnTo>
                      <a:cubicBezTo>
                        <a:pt x="27" y="837"/>
                        <a:pt x="27" y="891"/>
                        <a:pt x="27" y="891"/>
                      </a:cubicBezTo>
                      <a:lnTo>
                        <a:pt x="60" y="891"/>
                      </a:lnTo>
                      <a:lnTo>
                        <a:pt x="60" y="891"/>
                      </a:lnTo>
                      <a:cubicBezTo>
                        <a:pt x="60" y="891"/>
                        <a:pt x="87" y="837"/>
                        <a:pt x="87" y="750"/>
                      </a:cubicBezTo>
                      <a:cubicBezTo>
                        <a:pt x="114" y="616"/>
                        <a:pt x="114" y="362"/>
                        <a:pt x="114" y="195"/>
                      </a:cubicBezTo>
                      <a:cubicBezTo>
                        <a:pt x="114" y="141"/>
                        <a:pt x="114" y="81"/>
                        <a:pt x="87" y="54"/>
                      </a:cubicBezTo>
                      <a:cubicBezTo>
                        <a:pt x="60" y="1"/>
                        <a:pt x="60" y="28"/>
                        <a:pt x="60" y="28"/>
                      </a:cubicBezTo>
                      <a:lnTo>
                        <a:pt x="60"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866324" y="2598048"/>
                  <a:ext cx="20635" cy="161275"/>
                </a:xfrm>
                <a:custGeom>
                  <a:rect b="b" l="l" r="r" t="t"/>
                  <a:pathLst>
                    <a:path extrusionOk="0" h="891" w="114">
                      <a:moveTo>
                        <a:pt x="60" y="27"/>
                      </a:moveTo>
                      <a:cubicBezTo>
                        <a:pt x="60" y="27"/>
                        <a:pt x="60" y="0"/>
                        <a:pt x="0" y="54"/>
                      </a:cubicBezTo>
                      <a:lnTo>
                        <a:pt x="0" y="194"/>
                      </a:lnTo>
                      <a:lnTo>
                        <a:pt x="0" y="750"/>
                      </a:lnTo>
                      <a:cubicBezTo>
                        <a:pt x="27" y="837"/>
                        <a:pt x="27" y="890"/>
                        <a:pt x="27" y="890"/>
                      </a:cubicBezTo>
                      <a:lnTo>
                        <a:pt x="60" y="890"/>
                      </a:lnTo>
                      <a:lnTo>
                        <a:pt x="60" y="890"/>
                      </a:lnTo>
                      <a:cubicBezTo>
                        <a:pt x="60" y="890"/>
                        <a:pt x="87" y="837"/>
                        <a:pt x="87" y="750"/>
                      </a:cubicBezTo>
                      <a:cubicBezTo>
                        <a:pt x="114" y="582"/>
                        <a:pt x="114" y="362"/>
                        <a:pt x="114" y="194"/>
                      </a:cubicBezTo>
                      <a:cubicBezTo>
                        <a:pt x="114" y="141"/>
                        <a:pt x="114" y="54"/>
                        <a:pt x="87" y="54"/>
                      </a:cubicBezTo>
                      <a:cubicBezTo>
                        <a:pt x="60" y="0"/>
                        <a:pt x="60" y="27"/>
                        <a:pt x="60" y="27"/>
                      </a:cubicBezTo>
                      <a:lnTo>
                        <a:pt x="60"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2380918" y="1417365"/>
                  <a:ext cx="20816" cy="165982"/>
                </a:xfrm>
                <a:custGeom>
                  <a:rect b="b" l="l" r="r" t="t"/>
                  <a:pathLst>
                    <a:path extrusionOk="0" h="917" w="115">
                      <a:moveTo>
                        <a:pt x="61" y="54"/>
                      </a:moveTo>
                      <a:cubicBezTo>
                        <a:pt x="61" y="54"/>
                        <a:pt x="61" y="0"/>
                        <a:pt x="1" y="54"/>
                      </a:cubicBezTo>
                      <a:lnTo>
                        <a:pt x="1" y="221"/>
                      </a:lnTo>
                      <a:lnTo>
                        <a:pt x="1" y="749"/>
                      </a:lnTo>
                      <a:cubicBezTo>
                        <a:pt x="27" y="836"/>
                        <a:pt x="27" y="890"/>
                        <a:pt x="27" y="890"/>
                      </a:cubicBezTo>
                      <a:cubicBezTo>
                        <a:pt x="27" y="917"/>
                        <a:pt x="61" y="917"/>
                        <a:pt x="61" y="917"/>
                      </a:cubicBezTo>
                      <a:cubicBezTo>
                        <a:pt x="61" y="917"/>
                        <a:pt x="88" y="917"/>
                        <a:pt x="88" y="890"/>
                      </a:cubicBezTo>
                      <a:cubicBezTo>
                        <a:pt x="88" y="890"/>
                        <a:pt x="88" y="836"/>
                        <a:pt x="114" y="749"/>
                      </a:cubicBezTo>
                      <a:lnTo>
                        <a:pt x="114" y="221"/>
                      </a:lnTo>
                      <a:cubicBezTo>
                        <a:pt x="114" y="141"/>
                        <a:pt x="114" y="80"/>
                        <a:pt x="88" y="54"/>
                      </a:cubicBezTo>
                      <a:cubicBezTo>
                        <a:pt x="61" y="0"/>
                        <a:pt x="61" y="54"/>
                        <a:pt x="61" y="54"/>
                      </a:cubicBezTo>
                      <a:lnTo>
                        <a:pt x="61" y="5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2380918" y="2593161"/>
                  <a:ext cx="20816" cy="166163"/>
                </a:xfrm>
                <a:custGeom>
                  <a:rect b="b" l="l" r="r" t="t"/>
                  <a:pathLst>
                    <a:path extrusionOk="0" h="918" w="115">
                      <a:moveTo>
                        <a:pt x="61" y="54"/>
                      </a:moveTo>
                      <a:cubicBezTo>
                        <a:pt x="61" y="54"/>
                        <a:pt x="61" y="1"/>
                        <a:pt x="1" y="54"/>
                      </a:cubicBezTo>
                      <a:lnTo>
                        <a:pt x="1" y="221"/>
                      </a:lnTo>
                      <a:lnTo>
                        <a:pt x="1" y="750"/>
                      </a:lnTo>
                      <a:cubicBezTo>
                        <a:pt x="27" y="837"/>
                        <a:pt x="27" y="890"/>
                        <a:pt x="27" y="890"/>
                      </a:cubicBezTo>
                      <a:lnTo>
                        <a:pt x="61" y="917"/>
                      </a:lnTo>
                      <a:lnTo>
                        <a:pt x="88" y="890"/>
                      </a:lnTo>
                      <a:cubicBezTo>
                        <a:pt x="88" y="890"/>
                        <a:pt x="88" y="837"/>
                        <a:pt x="114" y="750"/>
                      </a:cubicBezTo>
                      <a:lnTo>
                        <a:pt x="114" y="221"/>
                      </a:lnTo>
                      <a:cubicBezTo>
                        <a:pt x="114" y="134"/>
                        <a:pt x="114" y="81"/>
                        <a:pt x="88" y="54"/>
                      </a:cubicBezTo>
                      <a:cubicBezTo>
                        <a:pt x="61" y="1"/>
                        <a:pt x="61" y="54"/>
                        <a:pt x="61" y="54"/>
                      </a:cubicBezTo>
                      <a:lnTo>
                        <a:pt x="61"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2860579" y="1426958"/>
                  <a:ext cx="25522" cy="167249"/>
                </a:xfrm>
                <a:custGeom>
                  <a:rect b="b" l="l" r="r" t="t"/>
                  <a:pathLst>
                    <a:path extrusionOk="0" h="924" w="141">
                      <a:moveTo>
                        <a:pt x="54" y="27"/>
                      </a:moveTo>
                      <a:cubicBezTo>
                        <a:pt x="54" y="27"/>
                        <a:pt x="54" y="1"/>
                        <a:pt x="27" y="54"/>
                      </a:cubicBezTo>
                      <a:cubicBezTo>
                        <a:pt x="0" y="88"/>
                        <a:pt x="27" y="141"/>
                        <a:pt x="27" y="195"/>
                      </a:cubicBezTo>
                      <a:cubicBezTo>
                        <a:pt x="0" y="362"/>
                        <a:pt x="0" y="616"/>
                        <a:pt x="27" y="757"/>
                      </a:cubicBezTo>
                      <a:cubicBezTo>
                        <a:pt x="27" y="837"/>
                        <a:pt x="54" y="890"/>
                        <a:pt x="54" y="890"/>
                      </a:cubicBezTo>
                      <a:lnTo>
                        <a:pt x="54" y="924"/>
                      </a:lnTo>
                      <a:cubicBezTo>
                        <a:pt x="87" y="924"/>
                        <a:pt x="87" y="890"/>
                        <a:pt x="87" y="890"/>
                      </a:cubicBezTo>
                      <a:cubicBezTo>
                        <a:pt x="87" y="890"/>
                        <a:pt x="114" y="837"/>
                        <a:pt x="114" y="757"/>
                      </a:cubicBezTo>
                      <a:cubicBezTo>
                        <a:pt x="141" y="616"/>
                        <a:pt x="114" y="362"/>
                        <a:pt x="114" y="195"/>
                      </a:cubicBezTo>
                      <a:lnTo>
                        <a:pt x="114" y="54"/>
                      </a:lnTo>
                      <a:cubicBezTo>
                        <a:pt x="87" y="1"/>
                        <a:pt x="87" y="27"/>
                        <a:pt x="87"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2860579" y="2602935"/>
                  <a:ext cx="25522" cy="161094"/>
                </a:xfrm>
                <a:custGeom>
                  <a:rect b="b" l="l" r="r" t="t"/>
                  <a:pathLst>
                    <a:path extrusionOk="0" h="890" w="141">
                      <a:moveTo>
                        <a:pt x="54" y="27"/>
                      </a:moveTo>
                      <a:cubicBezTo>
                        <a:pt x="54" y="27"/>
                        <a:pt x="54" y="0"/>
                        <a:pt x="27" y="54"/>
                      </a:cubicBezTo>
                      <a:cubicBezTo>
                        <a:pt x="0" y="80"/>
                        <a:pt x="27" y="141"/>
                        <a:pt x="27" y="194"/>
                      </a:cubicBezTo>
                      <a:cubicBezTo>
                        <a:pt x="0" y="361"/>
                        <a:pt x="0" y="616"/>
                        <a:pt x="27" y="749"/>
                      </a:cubicBezTo>
                      <a:cubicBezTo>
                        <a:pt x="27" y="836"/>
                        <a:pt x="54" y="890"/>
                        <a:pt x="54" y="890"/>
                      </a:cubicBezTo>
                      <a:lnTo>
                        <a:pt x="54" y="890"/>
                      </a:lnTo>
                      <a:lnTo>
                        <a:pt x="87" y="890"/>
                      </a:lnTo>
                      <a:cubicBezTo>
                        <a:pt x="87" y="890"/>
                        <a:pt x="114" y="836"/>
                        <a:pt x="114" y="749"/>
                      </a:cubicBezTo>
                      <a:cubicBezTo>
                        <a:pt x="141" y="616"/>
                        <a:pt x="114" y="361"/>
                        <a:pt x="114" y="194"/>
                      </a:cubicBezTo>
                      <a:lnTo>
                        <a:pt x="114" y="54"/>
                      </a:lnTo>
                      <a:cubicBezTo>
                        <a:pt x="87" y="0"/>
                        <a:pt x="87" y="27"/>
                        <a:pt x="87"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3330465" y="1538456"/>
                  <a:ext cx="24255" cy="161094"/>
                </a:xfrm>
                <a:custGeom>
                  <a:rect b="b" l="l" r="r" t="t"/>
                  <a:pathLst>
                    <a:path extrusionOk="0" h="890" w="134">
                      <a:moveTo>
                        <a:pt x="54" y="27"/>
                      </a:moveTo>
                      <a:cubicBezTo>
                        <a:pt x="54" y="27"/>
                        <a:pt x="54" y="0"/>
                        <a:pt x="27" y="27"/>
                      </a:cubicBezTo>
                      <a:cubicBezTo>
                        <a:pt x="0" y="54"/>
                        <a:pt x="27" y="107"/>
                        <a:pt x="27" y="194"/>
                      </a:cubicBezTo>
                      <a:cubicBezTo>
                        <a:pt x="0" y="361"/>
                        <a:pt x="0" y="582"/>
                        <a:pt x="27" y="723"/>
                      </a:cubicBezTo>
                      <a:cubicBezTo>
                        <a:pt x="27" y="810"/>
                        <a:pt x="54" y="863"/>
                        <a:pt x="54" y="863"/>
                      </a:cubicBezTo>
                      <a:lnTo>
                        <a:pt x="54" y="890"/>
                      </a:lnTo>
                      <a:cubicBezTo>
                        <a:pt x="80" y="890"/>
                        <a:pt x="80" y="890"/>
                        <a:pt x="80" y="863"/>
                      </a:cubicBezTo>
                      <a:cubicBezTo>
                        <a:pt x="80" y="863"/>
                        <a:pt x="107" y="810"/>
                        <a:pt x="107" y="723"/>
                      </a:cubicBezTo>
                      <a:cubicBezTo>
                        <a:pt x="134" y="582"/>
                        <a:pt x="107" y="361"/>
                        <a:pt x="107" y="194"/>
                      </a:cubicBezTo>
                      <a:lnTo>
                        <a:pt x="107" y="27"/>
                      </a:lnTo>
                      <a:cubicBezTo>
                        <a:pt x="80" y="0"/>
                        <a:pt x="80" y="27"/>
                        <a:pt x="80"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3330465" y="2708279"/>
                  <a:ext cx="24255" cy="167249"/>
                </a:xfrm>
                <a:custGeom>
                  <a:rect b="b" l="l" r="r" t="t"/>
                  <a:pathLst>
                    <a:path extrusionOk="0" h="924" w="134">
                      <a:moveTo>
                        <a:pt x="54" y="60"/>
                      </a:moveTo>
                      <a:cubicBezTo>
                        <a:pt x="54" y="60"/>
                        <a:pt x="54" y="0"/>
                        <a:pt x="27" y="60"/>
                      </a:cubicBezTo>
                      <a:cubicBezTo>
                        <a:pt x="0" y="87"/>
                        <a:pt x="27" y="141"/>
                        <a:pt x="27" y="228"/>
                      </a:cubicBezTo>
                      <a:cubicBezTo>
                        <a:pt x="0" y="368"/>
                        <a:pt x="0" y="616"/>
                        <a:pt x="27" y="756"/>
                      </a:cubicBezTo>
                      <a:cubicBezTo>
                        <a:pt x="27" y="837"/>
                        <a:pt x="54" y="897"/>
                        <a:pt x="54" y="897"/>
                      </a:cubicBezTo>
                      <a:lnTo>
                        <a:pt x="54" y="924"/>
                      </a:lnTo>
                      <a:cubicBezTo>
                        <a:pt x="80" y="924"/>
                        <a:pt x="80" y="897"/>
                        <a:pt x="80" y="897"/>
                      </a:cubicBezTo>
                      <a:cubicBezTo>
                        <a:pt x="80" y="897"/>
                        <a:pt x="107" y="837"/>
                        <a:pt x="107" y="756"/>
                      </a:cubicBezTo>
                      <a:cubicBezTo>
                        <a:pt x="134" y="616"/>
                        <a:pt x="107" y="368"/>
                        <a:pt x="107" y="228"/>
                      </a:cubicBezTo>
                      <a:lnTo>
                        <a:pt x="107" y="60"/>
                      </a:lnTo>
                      <a:cubicBezTo>
                        <a:pt x="80" y="0"/>
                        <a:pt x="80" y="60"/>
                        <a:pt x="80" y="60"/>
                      </a:cubicBezTo>
                      <a:cubicBezTo>
                        <a:pt x="80" y="34"/>
                        <a:pt x="54" y="34"/>
                        <a:pt x="54"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225570" y="1699368"/>
                  <a:ext cx="25703" cy="177023"/>
                </a:xfrm>
                <a:custGeom>
                  <a:rect b="b" l="l" r="r" t="t"/>
                  <a:pathLst>
                    <a:path extrusionOk="0" h="978" w="142">
                      <a:moveTo>
                        <a:pt x="54" y="28"/>
                      </a:moveTo>
                      <a:cubicBezTo>
                        <a:pt x="54" y="28"/>
                        <a:pt x="54" y="1"/>
                        <a:pt x="28" y="54"/>
                      </a:cubicBezTo>
                      <a:cubicBezTo>
                        <a:pt x="1" y="88"/>
                        <a:pt x="28" y="141"/>
                        <a:pt x="28" y="222"/>
                      </a:cubicBezTo>
                      <a:cubicBezTo>
                        <a:pt x="1" y="389"/>
                        <a:pt x="1" y="643"/>
                        <a:pt x="28" y="811"/>
                      </a:cubicBezTo>
                      <a:cubicBezTo>
                        <a:pt x="28" y="891"/>
                        <a:pt x="54" y="951"/>
                        <a:pt x="54" y="951"/>
                      </a:cubicBezTo>
                      <a:lnTo>
                        <a:pt x="54" y="978"/>
                      </a:lnTo>
                      <a:cubicBezTo>
                        <a:pt x="88" y="978"/>
                        <a:pt x="88" y="951"/>
                        <a:pt x="88" y="951"/>
                      </a:cubicBezTo>
                      <a:cubicBezTo>
                        <a:pt x="88" y="951"/>
                        <a:pt x="115" y="891"/>
                        <a:pt x="115" y="811"/>
                      </a:cubicBezTo>
                      <a:cubicBezTo>
                        <a:pt x="141" y="643"/>
                        <a:pt x="115" y="389"/>
                        <a:pt x="115" y="222"/>
                      </a:cubicBezTo>
                      <a:lnTo>
                        <a:pt x="115" y="54"/>
                      </a:lnTo>
                      <a:cubicBezTo>
                        <a:pt x="88" y="1"/>
                        <a:pt x="54" y="28"/>
                        <a:pt x="54" y="28"/>
                      </a:cubicBezTo>
                      <a:lnTo>
                        <a:pt x="54"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225570" y="2875345"/>
                  <a:ext cx="25703" cy="177023"/>
                </a:xfrm>
                <a:custGeom>
                  <a:rect b="b" l="l" r="r" t="t"/>
                  <a:pathLst>
                    <a:path extrusionOk="0" h="978" w="142">
                      <a:moveTo>
                        <a:pt x="54" y="27"/>
                      </a:moveTo>
                      <a:cubicBezTo>
                        <a:pt x="54" y="27"/>
                        <a:pt x="54" y="1"/>
                        <a:pt x="28" y="54"/>
                      </a:cubicBezTo>
                      <a:cubicBezTo>
                        <a:pt x="1" y="54"/>
                        <a:pt x="28" y="141"/>
                        <a:pt x="28" y="221"/>
                      </a:cubicBezTo>
                      <a:cubicBezTo>
                        <a:pt x="1" y="389"/>
                        <a:pt x="1" y="643"/>
                        <a:pt x="28" y="810"/>
                      </a:cubicBezTo>
                      <a:cubicBezTo>
                        <a:pt x="28" y="890"/>
                        <a:pt x="54" y="951"/>
                        <a:pt x="54" y="951"/>
                      </a:cubicBezTo>
                      <a:lnTo>
                        <a:pt x="54" y="977"/>
                      </a:lnTo>
                      <a:cubicBezTo>
                        <a:pt x="88" y="977"/>
                        <a:pt x="88" y="951"/>
                        <a:pt x="88" y="951"/>
                      </a:cubicBezTo>
                      <a:cubicBezTo>
                        <a:pt x="88" y="951"/>
                        <a:pt x="115" y="890"/>
                        <a:pt x="115" y="810"/>
                      </a:cubicBezTo>
                      <a:cubicBezTo>
                        <a:pt x="141" y="643"/>
                        <a:pt x="115" y="389"/>
                        <a:pt x="115" y="221"/>
                      </a:cubicBezTo>
                      <a:lnTo>
                        <a:pt x="115" y="54"/>
                      </a:lnTo>
                      <a:cubicBezTo>
                        <a:pt x="88" y="1"/>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695456" y="1497187"/>
                  <a:ext cx="19549" cy="172136"/>
                </a:xfrm>
                <a:custGeom>
                  <a:rect b="b" l="l" r="r" t="t"/>
                  <a:pathLst>
                    <a:path extrusionOk="0" h="951" w="108">
                      <a:moveTo>
                        <a:pt x="54" y="34"/>
                      </a:moveTo>
                      <a:cubicBezTo>
                        <a:pt x="54" y="34"/>
                        <a:pt x="54" y="1"/>
                        <a:pt x="1" y="61"/>
                      </a:cubicBezTo>
                      <a:lnTo>
                        <a:pt x="1" y="201"/>
                      </a:lnTo>
                      <a:lnTo>
                        <a:pt x="1" y="810"/>
                      </a:lnTo>
                      <a:cubicBezTo>
                        <a:pt x="1" y="897"/>
                        <a:pt x="28" y="951"/>
                        <a:pt x="28" y="951"/>
                      </a:cubicBezTo>
                      <a:lnTo>
                        <a:pt x="54" y="951"/>
                      </a:lnTo>
                      <a:lnTo>
                        <a:pt x="54" y="951"/>
                      </a:lnTo>
                      <a:cubicBezTo>
                        <a:pt x="54" y="951"/>
                        <a:pt x="81" y="897"/>
                        <a:pt x="81" y="810"/>
                      </a:cubicBezTo>
                      <a:cubicBezTo>
                        <a:pt x="108" y="643"/>
                        <a:pt x="108" y="395"/>
                        <a:pt x="108" y="201"/>
                      </a:cubicBezTo>
                      <a:cubicBezTo>
                        <a:pt x="108" y="141"/>
                        <a:pt x="108" y="61"/>
                        <a:pt x="81" y="61"/>
                      </a:cubicBezTo>
                      <a:cubicBezTo>
                        <a:pt x="54" y="1"/>
                        <a:pt x="54" y="34"/>
                        <a:pt x="54" y="34"/>
                      </a:cubicBezTo>
                      <a:lnTo>
                        <a:pt x="54"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1695456" y="2673165"/>
                  <a:ext cx="19549" cy="172136"/>
                </a:xfrm>
                <a:custGeom>
                  <a:rect b="b" l="l" r="r" t="t"/>
                  <a:pathLst>
                    <a:path extrusionOk="0" h="951" w="108">
                      <a:moveTo>
                        <a:pt x="54" y="27"/>
                      </a:moveTo>
                      <a:cubicBezTo>
                        <a:pt x="54" y="27"/>
                        <a:pt x="54" y="0"/>
                        <a:pt x="1" y="27"/>
                      </a:cubicBezTo>
                      <a:lnTo>
                        <a:pt x="1" y="194"/>
                      </a:lnTo>
                      <a:lnTo>
                        <a:pt x="1" y="783"/>
                      </a:lnTo>
                      <a:cubicBezTo>
                        <a:pt x="1" y="897"/>
                        <a:pt x="28" y="950"/>
                        <a:pt x="28" y="950"/>
                      </a:cubicBezTo>
                      <a:lnTo>
                        <a:pt x="54" y="950"/>
                      </a:lnTo>
                      <a:lnTo>
                        <a:pt x="54" y="950"/>
                      </a:lnTo>
                      <a:cubicBezTo>
                        <a:pt x="54" y="950"/>
                        <a:pt x="81" y="897"/>
                        <a:pt x="81" y="783"/>
                      </a:cubicBezTo>
                      <a:cubicBezTo>
                        <a:pt x="108" y="642"/>
                        <a:pt x="108" y="361"/>
                        <a:pt x="108" y="194"/>
                      </a:cubicBezTo>
                      <a:cubicBezTo>
                        <a:pt x="108" y="141"/>
                        <a:pt x="108" y="60"/>
                        <a:pt x="81" y="27"/>
                      </a:cubicBezTo>
                      <a:cubicBezTo>
                        <a:pt x="54" y="0"/>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2210232" y="1492300"/>
                  <a:ext cx="19549" cy="177023"/>
                </a:xfrm>
                <a:custGeom>
                  <a:rect b="b" l="l" r="r" t="t"/>
                  <a:pathLst>
                    <a:path extrusionOk="0" h="978" w="108">
                      <a:moveTo>
                        <a:pt x="54" y="28"/>
                      </a:moveTo>
                      <a:cubicBezTo>
                        <a:pt x="54" y="28"/>
                        <a:pt x="54" y="1"/>
                        <a:pt x="0" y="61"/>
                      </a:cubicBezTo>
                      <a:lnTo>
                        <a:pt x="0" y="228"/>
                      </a:lnTo>
                      <a:lnTo>
                        <a:pt x="0" y="810"/>
                      </a:lnTo>
                      <a:cubicBezTo>
                        <a:pt x="27" y="897"/>
                        <a:pt x="27" y="951"/>
                        <a:pt x="27" y="951"/>
                      </a:cubicBezTo>
                      <a:cubicBezTo>
                        <a:pt x="27" y="978"/>
                        <a:pt x="54" y="978"/>
                        <a:pt x="54" y="978"/>
                      </a:cubicBezTo>
                      <a:cubicBezTo>
                        <a:pt x="54" y="978"/>
                        <a:pt x="81" y="978"/>
                        <a:pt x="81" y="951"/>
                      </a:cubicBezTo>
                      <a:lnTo>
                        <a:pt x="81" y="810"/>
                      </a:lnTo>
                      <a:cubicBezTo>
                        <a:pt x="107" y="643"/>
                        <a:pt x="107" y="396"/>
                        <a:pt x="107" y="228"/>
                      </a:cubicBezTo>
                      <a:cubicBezTo>
                        <a:pt x="107" y="141"/>
                        <a:pt x="107" y="88"/>
                        <a:pt x="81" y="61"/>
                      </a:cubicBezTo>
                      <a:cubicBezTo>
                        <a:pt x="54" y="1"/>
                        <a:pt x="54" y="28"/>
                        <a:pt x="54" y="28"/>
                      </a:cubicBezTo>
                      <a:lnTo>
                        <a:pt x="54"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2210232" y="2668277"/>
                  <a:ext cx="19549" cy="177023"/>
                </a:xfrm>
                <a:custGeom>
                  <a:rect b="b" l="l" r="r" t="t"/>
                  <a:pathLst>
                    <a:path extrusionOk="0" h="978" w="108">
                      <a:moveTo>
                        <a:pt x="54" y="27"/>
                      </a:moveTo>
                      <a:cubicBezTo>
                        <a:pt x="54" y="27"/>
                        <a:pt x="54" y="0"/>
                        <a:pt x="0" y="54"/>
                      </a:cubicBezTo>
                      <a:lnTo>
                        <a:pt x="0" y="221"/>
                      </a:lnTo>
                      <a:lnTo>
                        <a:pt x="0" y="810"/>
                      </a:lnTo>
                      <a:cubicBezTo>
                        <a:pt x="27" y="890"/>
                        <a:pt x="27" y="950"/>
                        <a:pt x="27" y="950"/>
                      </a:cubicBezTo>
                      <a:lnTo>
                        <a:pt x="54" y="977"/>
                      </a:lnTo>
                      <a:lnTo>
                        <a:pt x="81" y="950"/>
                      </a:lnTo>
                      <a:lnTo>
                        <a:pt x="81" y="810"/>
                      </a:lnTo>
                      <a:cubicBezTo>
                        <a:pt x="107" y="643"/>
                        <a:pt x="107" y="388"/>
                        <a:pt x="107" y="221"/>
                      </a:cubicBezTo>
                      <a:cubicBezTo>
                        <a:pt x="107" y="141"/>
                        <a:pt x="107" y="87"/>
                        <a:pt x="81" y="54"/>
                      </a:cubicBezTo>
                      <a:cubicBezTo>
                        <a:pt x="54" y="0"/>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2688625" y="1503341"/>
                  <a:ext cx="25522" cy="175756"/>
                </a:xfrm>
                <a:custGeom>
                  <a:rect b="b" l="l" r="r" t="t"/>
                  <a:pathLst>
                    <a:path extrusionOk="0" h="971" w="141">
                      <a:moveTo>
                        <a:pt x="60" y="27"/>
                      </a:moveTo>
                      <a:cubicBezTo>
                        <a:pt x="60" y="27"/>
                        <a:pt x="60" y="0"/>
                        <a:pt x="34" y="54"/>
                      </a:cubicBezTo>
                      <a:cubicBezTo>
                        <a:pt x="0" y="80"/>
                        <a:pt x="34" y="134"/>
                        <a:pt x="34" y="221"/>
                      </a:cubicBezTo>
                      <a:cubicBezTo>
                        <a:pt x="0" y="388"/>
                        <a:pt x="0" y="636"/>
                        <a:pt x="34" y="803"/>
                      </a:cubicBezTo>
                      <a:cubicBezTo>
                        <a:pt x="34" y="890"/>
                        <a:pt x="60" y="943"/>
                        <a:pt x="60" y="943"/>
                      </a:cubicBezTo>
                      <a:lnTo>
                        <a:pt x="60" y="970"/>
                      </a:lnTo>
                      <a:cubicBezTo>
                        <a:pt x="87" y="970"/>
                        <a:pt x="87" y="943"/>
                        <a:pt x="87" y="943"/>
                      </a:cubicBezTo>
                      <a:cubicBezTo>
                        <a:pt x="87" y="943"/>
                        <a:pt x="114" y="890"/>
                        <a:pt x="114" y="803"/>
                      </a:cubicBezTo>
                      <a:cubicBezTo>
                        <a:pt x="141" y="636"/>
                        <a:pt x="114" y="388"/>
                        <a:pt x="114" y="221"/>
                      </a:cubicBezTo>
                      <a:lnTo>
                        <a:pt x="114" y="54"/>
                      </a:lnTo>
                      <a:cubicBezTo>
                        <a:pt x="87" y="0"/>
                        <a:pt x="87" y="27"/>
                        <a:pt x="87" y="27"/>
                      </a:cubicBezTo>
                      <a:lnTo>
                        <a:pt x="60"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2688625" y="2677871"/>
                  <a:ext cx="25522" cy="172317"/>
                </a:xfrm>
                <a:custGeom>
                  <a:rect b="b" l="l" r="r" t="t"/>
                  <a:pathLst>
                    <a:path extrusionOk="0" h="952" w="141">
                      <a:moveTo>
                        <a:pt x="60" y="34"/>
                      </a:moveTo>
                      <a:cubicBezTo>
                        <a:pt x="60" y="34"/>
                        <a:pt x="60" y="1"/>
                        <a:pt x="34" y="61"/>
                      </a:cubicBezTo>
                      <a:cubicBezTo>
                        <a:pt x="0" y="61"/>
                        <a:pt x="34" y="141"/>
                        <a:pt x="34" y="202"/>
                      </a:cubicBezTo>
                      <a:cubicBezTo>
                        <a:pt x="0" y="396"/>
                        <a:pt x="0" y="643"/>
                        <a:pt x="34" y="811"/>
                      </a:cubicBezTo>
                      <a:cubicBezTo>
                        <a:pt x="34" y="897"/>
                        <a:pt x="60" y="951"/>
                        <a:pt x="60" y="951"/>
                      </a:cubicBezTo>
                      <a:lnTo>
                        <a:pt x="60" y="951"/>
                      </a:lnTo>
                      <a:lnTo>
                        <a:pt x="87" y="951"/>
                      </a:lnTo>
                      <a:cubicBezTo>
                        <a:pt x="87" y="951"/>
                        <a:pt x="114" y="897"/>
                        <a:pt x="114" y="811"/>
                      </a:cubicBezTo>
                      <a:cubicBezTo>
                        <a:pt x="141" y="643"/>
                        <a:pt x="114" y="396"/>
                        <a:pt x="114" y="202"/>
                      </a:cubicBezTo>
                      <a:lnTo>
                        <a:pt x="114" y="61"/>
                      </a:lnTo>
                      <a:cubicBezTo>
                        <a:pt x="87" y="1"/>
                        <a:pt x="87" y="34"/>
                        <a:pt x="87" y="34"/>
                      </a:cubicBezTo>
                      <a:lnTo>
                        <a:pt x="60"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3158511" y="1608685"/>
                  <a:ext cx="25522" cy="176842"/>
                </a:xfrm>
                <a:custGeom>
                  <a:rect b="b" l="l" r="r" t="t"/>
                  <a:pathLst>
                    <a:path extrusionOk="0" h="977" w="141">
                      <a:moveTo>
                        <a:pt x="54" y="27"/>
                      </a:moveTo>
                      <a:cubicBezTo>
                        <a:pt x="54" y="27"/>
                        <a:pt x="54" y="0"/>
                        <a:pt x="27" y="54"/>
                      </a:cubicBezTo>
                      <a:cubicBezTo>
                        <a:pt x="0" y="87"/>
                        <a:pt x="27" y="141"/>
                        <a:pt x="27" y="221"/>
                      </a:cubicBezTo>
                      <a:cubicBezTo>
                        <a:pt x="0" y="388"/>
                        <a:pt x="0" y="642"/>
                        <a:pt x="27" y="810"/>
                      </a:cubicBezTo>
                      <a:cubicBezTo>
                        <a:pt x="27" y="890"/>
                        <a:pt x="54" y="950"/>
                        <a:pt x="54" y="950"/>
                      </a:cubicBezTo>
                      <a:lnTo>
                        <a:pt x="54" y="977"/>
                      </a:lnTo>
                      <a:cubicBezTo>
                        <a:pt x="80" y="977"/>
                        <a:pt x="80" y="977"/>
                        <a:pt x="80" y="950"/>
                      </a:cubicBezTo>
                      <a:cubicBezTo>
                        <a:pt x="80" y="950"/>
                        <a:pt x="114" y="890"/>
                        <a:pt x="114" y="810"/>
                      </a:cubicBezTo>
                      <a:cubicBezTo>
                        <a:pt x="141" y="642"/>
                        <a:pt x="114" y="388"/>
                        <a:pt x="114" y="221"/>
                      </a:cubicBezTo>
                      <a:lnTo>
                        <a:pt x="114" y="54"/>
                      </a:lnTo>
                      <a:cubicBezTo>
                        <a:pt x="80" y="0"/>
                        <a:pt x="80" y="27"/>
                        <a:pt x="80"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3158511" y="2784481"/>
                  <a:ext cx="25522" cy="177023"/>
                </a:xfrm>
                <a:custGeom>
                  <a:rect b="b" l="l" r="r" t="t"/>
                  <a:pathLst>
                    <a:path extrusionOk="0" h="978" w="141">
                      <a:moveTo>
                        <a:pt x="54" y="27"/>
                      </a:moveTo>
                      <a:cubicBezTo>
                        <a:pt x="54" y="27"/>
                        <a:pt x="54" y="1"/>
                        <a:pt x="27" y="54"/>
                      </a:cubicBezTo>
                      <a:cubicBezTo>
                        <a:pt x="0" y="81"/>
                        <a:pt x="27" y="141"/>
                        <a:pt x="27" y="222"/>
                      </a:cubicBezTo>
                      <a:cubicBezTo>
                        <a:pt x="0" y="389"/>
                        <a:pt x="0" y="643"/>
                        <a:pt x="27" y="810"/>
                      </a:cubicBezTo>
                      <a:cubicBezTo>
                        <a:pt x="27" y="891"/>
                        <a:pt x="54" y="951"/>
                        <a:pt x="54" y="951"/>
                      </a:cubicBezTo>
                      <a:lnTo>
                        <a:pt x="54" y="978"/>
                      </a:lnTo>
                      <a:cubicBezTo>
                        <a:pt x="80" y="978"/>
                        <a:pt x="80" y="951"/>
                        <a:pt x="80" y="951"/>
                      </a:cubicBezTo>
                      <a:cubicBezTo>
                        <a:pt x="80" y="951"/>
                        <a:pt x="114" y="891"/>
                        <a:pt x="114" y="810"/>
                      </a:cubicBezTo>
                      <a:cubicBezTo>
                        <a:pt x="141" y="643"/>
                        <a:pt x="114" y="389"/>
                        <a:pt x="114" y="222"/>
                      </a:cubicBezTo>
                      <a:lnTo>
                        <a:pt x="114" y="54"/>
                      </a:lnTo>
                      <a:cubicBezTo>
                        <a:pt x="80" y="1"/>
                        <a:pt x="80" y="27"/>
                        <a:pt x="80"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1074251" y="1699368"/>
                  <a:ext cx="25703" cy="172317"/>
                </a:xfrm>
                <a:custGeom>
                  <a:rect b="b" l="l" r="r" t="t"/>
                  <a:pathLst>
                    <a:path extrusionOk="0" h="952" w="142">
                      <a:moveTo>
                        <a:pt x="54" y="28"/>
                      </a:moveTo>
                      <a:cubicBezTo>
                        <a:pt x="54" y="28"/>
                        <a:pt x="54" y="1"/>
                        <a:pt x="27" y="54"/>
                      </a:cubicBezTo>
                      <a:cubicBezTo>
                        <a:pt x="1" y="88"/>
                        <a:pt x="27" y="141"/>
                        <a:pt x="27" y="222"/>
                      </a:cubicBezTo>
                      <a:cubicBezTo>
                        <a:pt x="1" y="389"/>
                        <a:pt x="1" y="643"/>
                        <a:pt x="27" y="784"/>
                      </a:cubicBezTo>
                      <a:cubicBezTo>
                        <a:pt x="27" y="864"/>
                        <a:pt x="54" y="924"/>
                        <a:pt x="54" y="924"/>
                      </a:cubicBezTo>
                      <a:lnTo>
                        <a:pt x="54" y="951"/>
                      </a:lnTo>
                      <a:cubicBezTo>
                        <a:pt x="87" y="951"/>
                        <a:pt x="87" y="951"/>
                        <a:pt x="87" y="924"/>
                      </a:cubicBezTo>
                      <a:cubicBezTo>
                        <a:pt x="87" y="924"/>
                        <a:pt x="114" y="864"/>
                        <a:pt x="114" y="784"/>
                      </a:cubicBezTo>
                      <a:cubicBezTo>
                        <a:pt x="141" y="643"/>
                        <a:pt x="114" y="389"/>
                        <a:pt x="114" y="222"/>
                      </a:cubicBezTo>
                      <a:lnTo>
                        <a:pt x="114" y="54"/>
                      </a:lnTo>
                      <a:cubicBezTo>
                        <a:pt x="87" y="1"/>
                        <a:pt x="54" y="28"/>
                        <a:pt x="54" y="28"/>
                      </a:cubicBezTo>
                      <a:lnTo>
                        <a:pt x="54"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1074251" y="2875345"/>
                  <a:ext cx="25703" cy="172136"/>
                </a:xfrm>
                <a:custGeom>
                  <a:rect b="b" l="l" r="r" t="t"/>
                  <a:pathLst>
                    <a:path extrusionOk="0" h="951" w="142">
                      <a:moveTo>
                        <a:pt x="54" y="27"/>
                      </a:moveTo>
                      <a:cubicBezTo>
                        <a:pt x="54" y="27"/>
                        <a:pt x="54" y="1"/>
                        <a:pt x="27" y="54"/>
                      </a:cubicBezTo>
                      <a:cubicBezTo>
                        <a:pt x="1" y="81"/>
                        <a:pt x="27" y="141"/>
                        <a:pt x="27" y="221"/>
                      </a:cubicBezTo>
                      <a:cubicBezTo>
                        <a:pt x="1" y="389"/>
                        <a:pt x="1" y="616"/>
                        <a:pt x="27" y="783"/>
                      </a:cubicBezTo>
                      <a:cubicBezTo>
                        <a:pt x="27" y="864"/>
                        <a:pt x="54" y="917"/>
                        <a:pt x="54" y="917"/>
                      </a:cubicBezTo>
                      <a:lnTo>
                        <a:pt x="54" y="951"/>
                      </a:lnTo>
                      <a:cubicBezTo>
                        <a:pt x="87" y="951"/>
                        <a:pt x="87" y="917"/>
                        <a:pt x="87" y="917"/>
                      </a:cubicBezTo>
                      <a:cubicBezTo>
                        <a:pt x="87" y="917"/>
                        <a:pt x="114" y="864"/>
                        <a:pt x="114" y="783"/>
                      </a:cubicBezTo>
                      <a:cubicBezTo>
                        <a:pt x="141" y="616"/>
                        <a:pt x="114" y="389"/>
                        <a:pt x="114" y="221"/>
                      </a:cubicBezTo>
                      <a:lnTo>
                        <a:pt x="114" y="54"/>
                      </a:lnTo>
                      <a:cubicBezTo>
                        <a:pt x="87" y="1"/>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1544137" y="1497187"/>
                  <a:ext cx="19549" cy="172136"/>
                </a:xfrm>
                <a:custGeom>
                  <a:rect b="b" l="l" r="r" t="t"/>
                  <a:pathLst>
                    <a:path extrusionOk="0" h="951" w="108">
                      <a:moveTo>
                        <a:pt x="54" y="34"/>
                      </a:moveTo>
                      <a:cubicBezTo>
                        <a:pt x="54" y="34"/>
                        <a:pt x="54" y="1"/>
                        <a:pt x="0" y="61"/>
                      </a:cubicBezTo>
                      <a:lnTo>
                        <a:pt x="0" y="201"/>
                      </a:lnTo>
                      <a:lnTo>
                        <a:pt x="0" y="783"/>
                      </a:lnTo>
                      <a:cubicBezTo>
                        <a:pt x="0" y="870"/>
                        <a:pt x="27" y="924"/>
                        <a:pt x="27" y="924"/>
                      </a:cubicBezTo>
                      <a:cubicBezTo>
                        <a:pt x="27" y="924"/>
                        <a:pt x="27" y="951"/>
                        <a:pt x="54" y="951"/>
                      </a:cubicBezTo>
                      <a:lnTo>
                        <a:pt x="54" y="924"/>
                      </a:lnTo>
                      <a:cubicBezTo>
                        <a:pt x="54" y="924"/>
                        <a:pt x="81" y="870"/>
                        <a:pt x="81" y="783"/>
                      </a:cubicBezTo>
                      <a:cubicBezTo>
                        <a:pt x="108" y="616"/>
                        <a:pt x="108" y="369"/>
                        <a:pt x="108" y="201"/>
                      </a:cubicBezTo>
                      <a:cubicBezTo>
                        <a:pt x="108" y="141"/>
                        <a:pt x="108" y="88"/>
                        <a:pt x="81" y="61"/>
                      </a:cubicBezTo>
                      <a:cubicBezTo>
                        <a:pt x="54" y="1"/>
                        <a:pt x="54" y="34"/>
                        <a:pt x="54" y="34"/>
                      </a:cubicBezTo>
                      <a:lnTo>
                        <a:pt x="54"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1544137" y="2673165"/>
                  <a:ext cx="19549" cy="167249"/>
                </a:xfrm>
                <a:custGeom>
                  <a:rect b="b" l="l" r="r" t="t"/>
                  <a:pathLst>
                    <a:path extrusionOk="0" h="924" w="108">
                      <a:moveTo>
                        <a:pt x="54" y="27"/>
                      </a:moveTo>
                      <a:cubicBezTo>
                        <a:pt x="54" y="27"/>
                        <a:pt x="54" y="0"/>
                        <a:pt x="0" y="60"/>
                      </a:cubicBezTo>
                      <a:lnTo>
                        <a:pt x="0" y="194"/>
                      </a:lnTo>
                      <a:lnTo>
                        <a:pt x="0" y="783"/>
                      </a:lnTo>
                      <a:cubicBezTo>
                        <a:pt x="0" y="863"/>
                        <a:pt x="27" y="923"/>
                        <a:pt x="27" y="923"/>
                      </a:cubicBezTo>
                      <a:lnTo>
                        <a:pt x="54" y="923"/>
                      </a:lnTo>
                      <a:lnTo>
                        <a:pt x="54" y="923"/>
                      </a:lnTo>
                      <a:cubicBezTo>
                        <a:pt x="54" y="923"/>
                        <a:pt x="81" y="863"/>
                        <a:pt x="81" y="783"/>
                      </a:cubicBezTo>
                      <a:cubicBezTo>
                        <a:pt x="108" y="616"/>
                        <a:pt x="108" y="361"/>
                        <a:pt x="108" y="194"/>
                      </a:cubicBezTo>
                      <a:cubicBezTo>
                        <a:pt x="108" y="141"/>
                        <a:pt x="108" y="60"/>
                        <a:pt x="81" y="60"/>
                      </a:cubicBezTo>
                      <a:cubicBezTo>
                        <a:pt x="54" y="0"/>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058731" y="1492300"/>
                  <a:ext cx="19730" cy="172136"/>
                </a:xfrm>
                <a:custGeom>
                  <a:rect b="b" l="l" r="r" t="t"/>
                  <a:pathLst>
                    <a:path extrusionOk="0" h="951" w="109">
                      <a:moveTo>
                        <a:pt x="55" y="61"/>
                      </a:moveTo>
                      <a:cubicBezTo>
                        <a:pt x="55" y="61"/>
                        <a:pt x="55" y="1"/>
                        <a:pt x="1" y="61"/>
                      </a:cubicBezTo>
                      <a:lnTo>
                        <a:pt x="1" y="228"/>
                      </a:lnTo>
                      <a:lnTo>
                        <a:pt x="1" y="784"/>
                      </a:lnTo>
                      <a:cubicBezTo>
                        <a:pt x="28" y="897"/>
                        <a:pt x="28" y="924"/>
                        <a:pt x="28" y="924"/>
                      </a:cubicBezTo>
                      <a:cubicBezTo>
                        <a:pt x="28" y="951"/>
                        <a:pt x="55" y="951"/>
                        <a:pt x="55" y="951"/>
                      </a:cubicBezTo>
                      <a:cubicBezTo>
                        <a:pt x="55" y="951"/>
                        <a:pt x="81" y="951"/>
                        <a:pt x="81" y="924"/>
                      </a:cubicBezTo>
                      <a:cubicBezTo>
                        <a:pt x="81" y="924"/>
                        <a:pt x="81" y="897"/>
                        <a:pt x="108" y="784"/>
                      </a:cubicBezTo>
                      <a:lnTo>
                        <a:pt x="108" y="228"/>
                      </a:lnTo>
                      <a:cubicBezTo>
                        <a:pt x="108" y="141"/>
                        <a:pt x="108" y="88"/>
                        <a:pt x="81" y="61"/>
                      </a:cubicBezTo>
                      <a:cubicBezTo>
                        <a:pt x="55" y="1"/>
                        <a:pt x="55" y="61"/>
                        <a:pt x="55" y="61"/>
                      </a:cubicBezTo>
                      <a:lnTo>
                        <a:pt x="55" y="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058731" y="2668277"/>
                  <a:ext cx="19730" cy="172136"/>
                </a:xfrm>
                <a:custGeom>
                  <a:rect b="b" l="l" r="r" t="t"/>
                  <a:pathLst>
                    <a:path extrusionOk="0" h="951" w="109">
                      <a:moveTo>
                        <a:pt x="55" y="27"/>
                      </a:moveTo>
                      <a:cubicBezTo>
                        <a:pt x="55" y="27"/>
                        <a:pt x="55" y="0"/>
                        <a:pt x="1" y="54"/>
                      </a:cubicBezTo>
                      <a:lnTo>
                        <a:pt x="1" y="221"/>
                      </a:lnTo>
                      <a:lnTo>
                        <a:pt x="1" y="783"/>
                      </a:lnTo>
                      <a:cubicBezTo>
                        <a:pt x="28" y="864"/>
                        <a:pt x="28" y="924"/>
                        <a:pt x="28" y="924"/>
                      </a:cubicBezTo>
                      <a:cubicBezTo>
                        <a:pt x="28" y="950"/>
                        <a:pt x="55" y="950"/>
                        <a:pt x="55" y="950"/>
                      </a:cubicBezTo>
                      <a:cubicBezTo>
                        <a:pt x="55" y="950"/>
                        <a:pt x="81" y="950"/>
                        <a:pt x="81" y="924"/>
                      </a:cubicBezTo>
                      <a:cubicBezTo>
                        <a:pt x="81" y="924"/>
                        <a:pt x="81" y="864"/>
                        <a:pt x="108" y="783"/>
                      </a:cubicBezTo>
                      <a:lnTo>
                        <a:pt x="108" y="221"/>
                      </a:lnTo>
                      <a:cubicBezTo>
                        <a:pt x="108" y="141"/>
                        <a:pt x="108" y="87"/>
                        <a:pt x="81" y="54"/>
                      </a:cubicBezTo>
                      <a:cubicBezTo>
                        <a:pt x="55" y="0"/>
                        <a:pt x="55" y="27"/>
                        <a:pt x="55" y="27"/>
                      </a:cubicBezTo>
                      <a:lnTo>
                        <a:pt x="55"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2537125" y="1503341"/>
                  <a:ext cx="25703" cy="170869"/>
                </a:xfrm>
                <a:custGeom>
                  <a:rect b="b" l="l" r="r" t="t"/>
                  <a:pathLst>
                    <a:path extrusionOk="0" h="944" w="142">
                      <a:moveTo>
                        <a:pt x="61" y="27"/>
                      </a:moveTo>
                      <a:cubicBezTo>
                        <a:pt x="61" y="27"/>
                        <a:pt x="61" y="0"/>
                        <a:pt x="34" y="54"/>
                      </a:cubicBezTo>
                      <a:cubicBezTo>
                        <a:pt x="1" y="80"/>
                        <a:pt x="34" y="134"/>
                        <a:pt x="34" y="221"/>
                      </a:cubicBezTo>
                      <a:cubicBezTo>
                        <a:pt x="34" y="388"/>
                        <a:pt x="1" y="609"/>
                        <a:pt x="34" y="776"/>
                      </a:cubicBezTo>
                      <a:cubicBezTo>
                        <a:pt x="34" y="863"/>
                        <a:pt x="61" y="917"/>
                        <a:pt x="61" y="917"/>
                      </a:cubicBezTo>
                      <a:lnTo>
                        <a:pt x="61" y="943"/>
                      </a:lnTo>
                      <a:cubicBezTo>
                        <a:pt x="88" y="943"/>
                        <a:pt x="88" y="917"/>
                        <a:pt x="88" y="917"/>
                      </a:cubicBezTo>
                      <a:cubicBezTo>
                        <a:pt x="88" y="917"/>
                        <a:pt x="115" y="863"/>
                        <a:pt x="115" y="776"/>
                      </a:cubicBezTo>
                      <a:cubicBezTo>
                        <a:pt x="141" y="609"/>
                        <a:pt x="115" y="388"/>
                        <a:pt x="115" y="221"/>
                      </a:cubicBezTo>
                      <a:lnTo>
                        <a:pt x="115" y="54"/>
                      </a:lnTo>
                      <a:cubicBezTo>
                        <a:pt x="88" y="0"/>
                        <a:pt x="88" y="27"/>
                        <a:pt x="88" y="27"/>
                      </a:cubicBezTo>
                      <a:lnTo>
                        <a:pt x="61"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2537125" y="2677871"/>
                  <a:ext cx="25703" cy="172317"/>
                </a:xfrm>
                <a:custGeom>
                  <a:rect b="b" l="l" r="r" t="t"/>
                  <a:pathLst>
                    <a:path extrusionOk="0" h="952" w="142">
                      <a:moveTo>
                        <a:pt x="61" y="34"/>
                      </a:moveTo>
                      <a:cubicBezTo>
                        <a:pt x="61" y="34"/>
                        <a:pt x="61" y="1"/>
                        <a:pt x="34" y="61"/>
                      </a:cubicBezTo>
                      <a:cubicBezTo>
                        <a:pt x="1" y="61"/>
                        <a:pt x="34" y="141"/>
                        <a:pt x="34" y="202"/>
                      </a:cubicBezTo>
                      <a:cubicBezTo>
                        <a:pt x="34" y="369"/>
                        <a:pt x="1" y="616"/>
                        <a:pt x="34" y="784"/>
                      </a:cubicBezTo>
                      <a:cubicBezTo>
                        <a:pt x="34" y="871"/>
                        <a:pt x="61" y="924"/>
                        <a:pt x="61" y="924"/>
                      </a:cubicBezTo>
                      <a:lnTo>
                        <a:pt x="61" y="951"/>
                      </a:lnTo>
                      <a:cubicBezTo>
                        <a:pt x="88" y="951"/>
                        <a:pt x="88" y="924"/>
                        <a:pt x="88" y="924"/>
                      </a:cubicBezTo>
                      <a:cubicBezTo>
                        <a:pt x="88" y="924"/>
                        <a:pt x="115" y="871"/>
                        <a:pt x="115" y="784"/>
                      </a:cubicBezTo>
                      <a:cubicBezTo>
                        <a:pt x="141" y="616"/>
                        <a:pt x="115" y="369"/>
                        <a:pt x="115" y="202"/>
                      </a:cubicBezTo>
                      <a:lnTo>
                        <a:pt x="115" y="61"/>
                      </a:lnTo>
                      <a:cubicBezTo>
                        <a:pt x="88" y="1"/>
                        <a:pt x="88" y="34"/>
                        <a:pt x="88" y="34"/>
                      </a:cubicBezTo>
                      <a:lnTo>
                        <a:pt x="61"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3007011" y="1608685"/>
                  <a:ext cx="25703" cy="172136"/>
                </a:xfrm>
                <a:custGeom>
                  <a:rect b="b" l="l" r="r" t="t"/>
                  <a:pathLst>
                    <a:path extrusionOk="0" h="951" w="142">
                      <a:moveTo>
                        <a:pt x="54" y="54"/>
                      </a:moveTo>
                      <a:cubicBezTo>
                        <a:pt x="54" y="54"/>
                        <a:pt x="54" y="0"/>
                        <a:pt x="28" y="54"/>
                      </a:cubicBezTo>
                      <a:cubicBezTo>
                        <a:pt x="1" y="87"/>
                        <a:pt x="28" y="141"/>
                        <a:pt x="28" y="221"/>
                      </a:cubicBezTo>
                      <a:cubicBezTo>
                        <a:pt x="1" y="388"/>
                        <a:pt x="1" y="642"/>
                        <a:pt x="28" y="783"/>
                      </a:cubicBezTo>
                      <a:cubicBezTo>
                        <a:pt x="28" y="890"/>
                        <a:pt x="54" y="923"/>
                        <a:pt x="54" y="923"/>
                      </a:cubicBezTo>
                      <a:lnTo>
                        <a:pt x="54" y="950"/>
                      </a:lnTo>
                      <a:cubicBezTo>
                        <a:pt x="81" y="950"/>
                        <a:pt x="81" y="950"/>
                        <a:pt x="81" y="923"/>
                      </a:cubicBezTo>
                      <a:cubicBezTo>
                        <a:pt x="81" y="923"/>
                        <a:pt x="114" y="890"/>
                        <a:pt x="114" y="783"/>
                      </a:cubicBezTo>
                      <a:cubicBezTo>
                        <a:pt x="141" y="642"/>
                        <a:pt x="114" y="388"/>
                        <a:pt x="114" y="221"/>
                      </a:cubicBezTo>
                      <a:lnTo>
                        <a:pt x="114" y="54"/>
                      </a:lnTo>
                      <a:cubicBezTo>
                        <a:pt x="81" y="0"/>
                        <a:pt x="54" y="54"/>
                        <a:pt x="54" y="54"/>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3007011" y="2784481"/>
                  <a:ext cx="25703" cy="172136"/>
                </a:xfrm>
                <a:custGeom>
                  <a:rect b="b" l="l" r="r" t="t"/>
                  <a:pathLst>
                    <a:path extrusionOk="0" h="951" w="142">
                      <a:moveTo>
                        <a:pt x="54" y="27"/>
                      </a:moveTo>
                      <a:cubicBezTo>
                        <a:pt x="54" y="27"/>
                        <a:pt x="54" y="1"/>
                        <a:pt x="28" y="54"/>
                      </a:cubicBezTo>
                      <a:cubicBezTo>
                        <a:pt x="1" y="81"/>
                        <a:pt x="28" y="141"/>
                        <a:pt x="28" y="222"/>
                      </a:cubicBezTo>
                      <a:cubicBezTo>
                        <a:pt x="1" y="389"/>
                        <a:pt x="1" y="643"/>
                        <a:pt x="28" y="784"/>
                      </a:cubicBezTo>
                      <a:cubicBezTo>
                        <a:pt x="28" y="864"/>
                        <a:pt x="54" y="917"/>
                        <a:pt x="54" y="917"/>
                      </a:cubicBezTo>
                      <a:lnTo>
                        <a:pt x="54" y="951"/>
                      </a:lnTo>
                      <a:cubicBezTo>
                        <a:pt x="81" y="951"/>
                        <a:pt x="81" y="951"/>
                        <a:pt x="81" y="917"/>
                      </a:cubicBezTo>
                      <a:cubicBezTo>
                        <a:pt x="81" y="917"/>
                        <a:pt x="114" y="864"/>
                        <a:pt x="114" y="784"/>
                      </a:cubicBezTo>
                      <a:cubicBezTo>
                        <a:pt x="141" y="643"/>
                        <a:pt x="114" y="389"/>
                        <a:pt x="114" y="222"/>
                      </a:cubicBezTo>
                      <a:lnTo>
                        <a:pt x="114" y="54"/>
                      </a:lnTo>
                      <a:cubicBezTo>
                        <a:pt x="81" y="1"/>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3466037" y="1709142"/>
                  <a:ext cx="20816" cy="172136"/>
                </a:xfrm>
                <a:custGeom>
                  <a:rect b="b" l="l" r="r" t="t"/>
                  <a:pathLst>
                    <a:path extrusionOk="0" h="951" w="115">
                      <a:moveTo>
                        <a:pt x="54" y="61"/>
                      </a:moveTo>
                      <a:cubicBezTo>
                        <a:pt x="54" y="61"/>
                        <a:pt x="27" y="0"/>
                        <a:pt x="1" y="61"/>
                      </a:cubicBezTo>
                      <a:lnTo>
                        <a:pt x="1" y="228"/>
                      </a:lnTo>
                      <a:lnTo>
                        <a:pt x="1" y="783"/>
                      </a:lnTo>
                      <a:cubicBezTo>
                        <a:pt x="1" y="897"/>
                        <a:pt x="27" y="951"/>
                        <a:pt x="27" y="951"/>
                      </a:cubicBezTo>
                      <a:lnTo>
                        <a:pt x="54" y="951"/>
                      </a:lnTo>
                      <a:lnTo>
                        <a:pt x="54" y="951"/>
                      </a:lnTo>
                      <a:cubicBezTo>
                        <a:pt x="54" y="951"/>
                        <a:pt x="87" y="897"/>
                        <a:pt x="87" y="783"/>
                      </a:cubicBezTo>
                      <a:cubicBezTo>
                        <a:pt x="114" y="643"/>
                        <a:pt x="114" y="395"/>
                        <a:pt x="114" y="228"/>
                      </a:cubicBezTo>
                      <a:cubicBezTo>
                        <a:pt x="87" y="141"/>
                        <a:pt x="114" y="87"/>
                        <a:pt x="87" y="61"/>
                      </a:cubicBezTo>
                      <a:cubicBezTo>
                        <a:pt x="54" y="0"/>
                        <a:pt x="54" y="61"/>
                        <a:pt x="54" y="61"/>
                      </a:cubicBezTo>
                      <a:lnTo>
                        <a:pt x="54" y="3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3466037" y="2885119"/>
                  <a:ext cx="20816" cy="172136"/>
                </a:xfrm>
                <a:custGeom>
                  <a:rect b="b" l="l" r="r" t="t"/>
                  <a:pathLst>
                    <a:path extrusionOk="0" h="951" w="115">
                      <a:moveTo>
                        <a:pt x="54" y="27"/>
                      </a:moveTo>
                      <a:cubicBezTo>
                        <a:pt x="54" y="27"/>
                        <a:pt x="27" y="0"/>
                        <a:pt x="1" y="60"/>
                      </a:cubicBezTo>
                      <a:lnTo>
                        <a:pt x="1" y="228"/>
                      </a:lnTo>
                      <a:lnTo>
                        <a:pt x="1" y="783"/>
                      </a:lnTo>
                      <a:cubicBezTo>
                        <a:pt x="1" y="863"/>
                        <a:pt x="27" y="923"/>
                        <a:pt x="27" y="923"/>
                      </a:cubicBezTo>
                      <a:cubicBezTo>
                        <a:pt x="27" y="950"/>
                        <a:pt x="27" y="950"/>
                        <a:pt x="54" y="950"/>
                      </a:cubicBezTo>
                      <a:lnTo>
                        <a:pt x="54" y="923"/>
                      </a:lnTo>
                      <a:cubicBezTo>
                        <a:pt x="54" y="923"/>
                        <a:pt x="87" y="863"/>
                        <a:pt x="87" y="783"/>
                      </a:cubicBezTo>
                      <a:cubicBezTo>
                        <a:pt x="114" y="642"/>
                        <a:pt x="114" y="395"/>
                        <a:pt x="114" y="228"/>
                      </a:cubicBezTo>
                      <a:cubicBezTo>
                        <a:pt x="87" y="141"/>
                        <a:pt x="114" y="87"/>
                        <a:pt x="87" y="60"/>
                      </a:cubicBezTo>
                      <a:cubicBezTo>
                        <a:pt x="54" y="0"/>
                        <a:pt x="54" y="27"/>
                        <a:pt x="54" y="27"/>
                      </a:cubicBezTo>
                      <a:lnTo>
                        <a:pt x="54" y="2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1397524" y="1871502"/>
                  <a:ext cx="19549" cy="105526"/>
                </a:xfrm>
                <a:custGeom>
                  <a:rect b="b" l="l" r="r" t="t"/>
                  <a:pathLst>
                    <a:path extrusionOk="0" h="583" w="108">
                      <a:moveTo>
                        <a:pt x="28" y="0"/>
                      </a:moveTo>
                      <a:lnTo>
                        <a:pt x="28" y="27"/>
                      </a:lnTo>
                      <a:lnTo>
                        <a:pt x="28" y="27"/>
                      </a:lnTo>
                      <a:lnTo>
                        <a:pt x="28" y="248"/>
                      </a:lnTo>
                      <a:cubicBezTo>
                        <a:pt x="1" y="308"/>
                        <a:pt x="1" y="361"/>
                        <a:pt x="1" y="388"/>
                      </a:cubicBezTo>
                      <a:cubicBezTo>
                        <a:pt x="1" y="415"/>
                        <a:pt x="1" y="442"/>
                        <a:pt x="28" y="442"/>
                      </a:cubicBezTo>
                      <a:cubicBezTo>
                        <a:pt x="28" y="502"/>
                        <a:pt x="28" y="529"/>
                        <a:pt x="54" y="582"/>
                      </a:cubicBezTo>
                      <a:lnTo>
                        <a:pt x="54" y="582"/>
                      </a:lnTo>
                      <a:lnTo>
                        <a:pt x="81" y="582"/>
                      </a:lnTo>
                      <a:cubicBezTo>
                        <a:pt x="81" y="529"/>
                        <a:pt x="108" y="475"/>
                        <a:pt x="108" y="415"/>
                      </a:cubicBezTo>
                      <a:lnTo>
                        <a:pt x="108" y="167"/>
                      </a:lnTo>
                      <a:cubicBezTo>
                        <a:pt x="81" y="107"/>
                        <a:pt x="108" y="54"/>
                        <a:pt x="81" y="0"/>
                      </a:cubicBez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1397524" y="3041325"/>
                  <a:ext cx="19549" cy="111499"/>
                </a:xfrm>
                <a:custGeom>
                  <a:rect b="b" l="l" r="r" t="t"/>
                  <a:pathLst>
                    <a:path extrusionOk="0" h="616" w="108">
                      <a:moveTo>
                        <a:pt x="28" y="34"/>
                      </a:moveTo>
                      <a:lnTo>
                        <a:pt x="28" y="34"/>
                      </a:lnTo>
                      <a:lnTo>
                        <a:pt x="28" y="60"/>
                      </a:lnTo>
                      <a:lnTo>
                        <a:pt x="28" y="281"/>
                      </a:lnTo>
                      <a:cubicBezTo>
                        <a:pt x="1" y="335"/>
                        <a:pt x="1" y="368"/>
                        <a:pt x="1" y="422"/>
                      </a:cubicBezTo>
                      <a:cubicBezTo>
                        <a:pt x="1" y="448"/>
                        <a:pt x="1" y="448"/>
                        <a:pt x="28" y="475"/>
                      </a:cubicBezTo>
                      <a:cubicBezTo>
                        <a:pt x="28" y="535"/>
                        <a:pt x="28" y="562"/>
                        <a:pt x="54" y="616"/>
                      </a:cubicBezTo>
                      <a:lnTo>
                        <a:pt x="54" y="616"/>
                      </a:lnTo>
                      <a:cubicBezTo>
                        <a:pt x="81" y="616"/>
                        <a:pt x="81" y="616"/>
                        <a:pt x="81" y="589"/>
                      </a:cubicBezTo>
                      <a:cubicBezTo>
                        <a:pt x="81" y="535"/>
                        <a:pt x="108" y="502"/>
                        <a:pt x="108" y="448"/>
                      </a:cubicBezTo>
                      <a:lnTo>
                        <a:pt x="108" y="201"/>
                      </a:lnTo>
                      <a:cubicBezTo>
                        <a:pt x="81" y="141"/>
                        <a:pt x="108" y="87"/>
                        <a:pt x="81" y="34"/>
                      </a:cubicBezTo>
                      <a:lnTo>
                        <a:pt x="54" y="34"/>
                      </a:lnTo>
                      <a:cubicBezTo>
                        <a:pt x="54" y="34"/>
                        <a:pt x="54" y="0"/>
                        <a:pt x="54" y="3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1866324" y="1664253"/>
                  <a:ext cx="15928" cy="111680"/>
                </a:xfrm>
                <a:custGeom>
                  <a:rect b="b" l="l" r="r" t="t"/>
                  <a:pathLst>
                    <a:path extrusionOk="0" h="617" w="88">
                      <a:moveTo>
                        <a:pt x="27" y="28"/>
                      </a:moveTo>
                      <a:lnTo>
                        <a:pt x="0" y="28"/>
                      </a:lnTo>
                      <a:lnTo>
                        <a:pt x="0" y="54"/>
                      </a:lnTo>
                      <a:lnTo>
                        <a:pt x="0" y="282"/>
                      </a:lnTo>
                      <a:lnTo>
                        <a:pt x="0" y="416"/>
                      </a:lnTo>
                      <a:lnTo>
                        <a:pt x="0" y="476"/>
                      </a:lnTo>
                      <a:cubicBezTo>
                        <a:pt x="0" y="529"/>
                        <a:pt x="27" y="556"/>
                        <a:pt x="27" y="583"/>
                      </a:cubicBezTo>
                      <a:cubicBezTo>
                        <a:pt x="27" y="616"/>
                        <a:pt x="60" y="616"/>
                        <a:pt x="60" y="616"/>
                      </a:cubicBezTo>
                      <a:cubicBezTo>
                        <a:pt x="60" y="616"/>
                        <a:pt x="87" y="616"/>
                        <a:pt x="87" y="583"/>
                      </a:cubicBezTo>
                      <a:lnTo>
                        <a:pt x="87" y="449"/>
                      </a:lnTo>
                      <a:lnTo>
                        <a:pt x="87" y="195"/>
                      </a:lnTo>
                      <a:cubicBezTo>
                        <a:pt x="87" y="141"/>
                        <a:pt x="87" y="81"/>
                        <a:pt x="60" y="28"/>
                      </a:cubicBezTo>
                      <a:lnTo>
                        <a:pt x="27" y="28"/>
                      </a:lnTo>
                      <a:lnTo>
                        <a:pt x="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1866324" y="2840230"/>
                  <a:ext cx="15928" cy="110413"/>
                </a:xfrm>
                <a:custGeom>
                  <a:rect b="b" l="l" r="r" t="t"/>
                  <a:pathLst>
                    <a:path extrusionOk="0" h="610" w="88">
                      <a:moveTo>
                        <a:pt x="27" y="0"/>
                      </a:moveTo>
                      <a:lnTo>
                        <a:pt x="0" y="27"/>
                      </a:lnTo>
                      <a:lnTo>
                        <a:pt x="0" y="54"/>
                      </a:lnTo>
                      <a:lnTo>
                        <a:pt x="0" y="275"/>
                      </a:lnTo>
                      <a:lnTo>
                        <a:pt x="0" y="415"/>
                      </a:lnTo>
                      <a:lnTo>
                        <a:pt x="0" y="476"/>
                      </a:lnTo>
                      <a:cubicBezTo>
                        <a:pt x="0" y="502"/>
                        <a:pt x="27" y="556"/>
                        <a:pt x="27" y="583"/>
                      </a:cubicBezTo>
                      <a:cubicBezTo>
                        <a:pt x="27" y="609"/>
                        <a:pt x="60" y="609"/>
                        <a:pt x="60" y="609"/>
                      </a:cubicBezTo>
                      <a:lnTo>
                        <a:pt x="87" y="583"/>
                      </a:lnTo>
                      <a:lnTo>
                        <a:pt x="87" y="415"/>
                      </a:lnTo>
                      <a:lnTo>
                        <a:pt x="87" y="195"/>
                      </a:lnTo>
                      <a:cubicBezTo>
                        <a:pt x="87" y="141"/>
                        <a:pt x="87" y="54"/>
                        <a:pt x="60" y="27"/>
                      </a:cubicBezTo>
                      <a:cubicBezTo>
                        <a:pt x="60" y="0"/>
                        <a:pt x="60" y="27"/>
                        <a:pt x="27" y="0"/>
                      </a:cubicBez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2380918" y="1664253"/>
                  <a:ext cx="15928" cy="111680"/>
                </a:xfrm>
                <a:custGeom>
                  <a:rect b="b" l="l" r="r" t="t"/>
                  <a:pathLst>
                    <a:path extrusionOk="0" h="617" w="88">
                      <a:moveTo>
                        <a:pt x="27" y="1"/>
                      </a:moveTo>
                      <a:cubicBezTo>
                        <a:pt x="1" y="28"/>
                        <a:pt x="1" y="1"/>
                        <a:pt x="1" y="28"/>
                      </a:cubicBezTo>
                      <a:lnTo>
                        <a:pt x="1" y="54"/>
                      </a:lnTo>
                      <a:lnTo>
                        <a:pt x="1" y="248"/>
                      </a:lnTo>
                      <a:lnTo>
                        <a:pt x="1" y="416"/>
                      </a:lnTo>
                      <a:lnTo>
                        <a:pt x="1" y="476"/>
                      </a:lnTo>
                      <a:cubicBezTo>
                        <a:pt x="1" y="503"/>
                        <a:pt x="27" y="529"/>
                        <a:pt x="27" y="583"/>
                      </a:cubicBezTo>
                      <a:lnTo>
                        <a:pt x="61" y="616"/>
                      </a:lnTo>
                      <a:cubicBezTo>
                        <a:pt x="61" y="583"/>
                        <a:pt x="88" y="583"/>
                        <a:pt x="88" y="583"/>
                      </a:cubicBezTo>
                      <a:lnTo>
                        <a:pt x="88" y="416"/>
                      </a:lnTo>
                      <a:lnTo>
                        <a:pt x="88" y="168"/>
                      </a:lnTo>
                      <a:cubicBezTo>
                        <a:pt x="88" y="115"/>
                        <a:pt x="88" y="54"/>
                        <a:pt x="61" y="28"/>
                      </a:cubicBezTo>
                      <a:cubicBezTo>
                        <a:pt x="61" y="1"/>
                        <a:pt x="61" y="1"/>
                        <a:pt x="27" y="1"/>
                      </a:cubicBezTo>
                      <a:lnTo>
                        <a:pt x="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2380918" y="2840230"/>
                  <a:ext cx="15928" cy="105526"/>
                </a:xfrm>
                <a:custGeom>
                  <a:rect b="b" l="l" r="r" t="t"/>
                  <a:pathLst>
                    <a:path extrusionOk="0" h="583" w="88">
                      <a:moveTo>
                        <a:pt x="27" y="0"/>
                      </a:moveTo>
                      <a:cubicBezTo>
                        <a:pt x="1" y="0"/>
                        <a:pt x="1" y="0"/>
                        <a:pt x="1" y="27"/>
                      </a:cubicBezTo>
                      <a:lnTo>
                        <a:pt x="1" y="27"/>
                      </a:lnTo>
                      <a:lnTo>
                        <a:pt x="1" y="248"/>
                      </a:lnTo>
                      <a:lnTo>
                        <a:pt x="1" y="389"/>
                      </a:lnTo>
                      <a:lnTo>
                        <a:pt x="1" y="442"/>
                      </a:lnTo>
                      <a:cubicBezTo>
                        <a:pt x="1" y="502"/>
                        <a:pt x="27" y="529"/>
                        <a:pt x="27" y="583"/>
                      </a:cubicBezTo>
                      <a:lnTo>
                        <a:pt x="61" y="583"/>
                      </a:lnTo>
                      <a:lnTo>
                        <a:pt x="88" y="583"/>
                      </a:lnTo>
                      <a:lnTo>
                        <a:pt x="88" y="415"/>
                      </a:lnTo>
                      <a:lnTo>
                        <a:pt x="88" y="168"/>
                      </a:lnTo>
                      <a:cubicBezTo>
                        <a:pt x="88" y="108"/>
                        <a:pt x="88" y="54"/>
                        <a:pt x="61" y="0"/>
                      </a:cubicBezTo>
                      <a:lnTo>
                        <a:pt x="27" y="0"/>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2860579" y="1674027"/>
                  <a:ext cx="20635" cy="106793"/>
                </a:xfrm>
                <a:custGeom>
                  <a:rect b="b" l="l" r="r" t="t"/>
                  <a:pathLst>
                    <a:path extrusionOk="0" h="590" w="114">
                      <a:moveTo>
                        <a:pt x="54" y="0"/>
                      </a:moveTo>
                      <a:lnTo>
                        <a:pt x="27" y="0"/>
                      </a:lnTo>
                      <a:lnTo>
                        <a:pt x="27" y="27"/>
                      </a:lnTo>
                      <a:lnTo>
                        <a:pt x="27" y="255"/>
                      </a:lnTo>
                      <a:cubicBezTo>
                        <a:pt x="27" y="308"/>
                        <a:pt x="0" y="362"/>
                        <a:pt x="0" y="395"/>
                      </a:cubicBezTo>
                      <a:cubicBezTo>
                        <a:pt x="27" y="422"/>
                        <a:pt x="27" y="449"/>
                        <a:pt x="27" y="449"/>
                      </a:cubicBezTo>
                      <a:cubicBezTo>
                        <a:pt x="27" y="502"/>
                        <a:pt x="27" y="529"/>
                        <a:pt x="54" y="589"/>
                      </a:cubicBezTo>
                      <a:lnTo>
                        <a:pt x="87" y="589"/>
                      </a:lnTo>
                      <a:lnTo>
                        <a:pt x="87" y="562"/>
                      </a:lnTo>
                      <a:cubicBezTo>
                        <a:pt x="87" y="502"/>
                        <a:pt x="114" y="475"/>
                        <a:pt x="114" y="422"/>
                      </a:cubicBezTo>
                      <a:lnTo>
                        <a:pt x="114" y="168"/>
                      </a:lnTo>
                      <a:cubicBezTo>
                        <a:pt x="114" y="114"/>
                        <a:pt x="114" y="61"/>
                        <a:pt x="87" y="0"/>
                      </a:cubicBezTo>
                      <a:lnTo>
                        <a:pt x="54" y="0"/>
                      </a:lnTo>
                      <a:lnTo>
                        <a:pt x="54" y="0"/>
                      </a:lnTo>
                      <a:cubicBezTo>
                        <a:pt x="54" y="0"/>
                        <a:pt x="27" y="0"/>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2860579" y="2845117"/>
                  <a:ext cx="20635" cy="111499"/>
                </a:xfrm>
                <a:custGeom>
                  <a:rect b="b" l="l" r="r" t="t"/>
                  <a:pathLst>
                    <a:path extrusionOk="0" h="616" w="114">
                      <a:moveTo>
                        <a:pt x="54" y="27"/>
                      </a:moveTo>
                      <a:lnTo>
                        <a:pt x="27" y="27"/>
                      </a:lnTo>
                      <a:lnTo>
                        <a:pt x="27" y="54"/>
                      </a:lnTo>
                      <a:lnTo>
                        <a:pt x="27" y="281"/>
                      </a:lnTo>
                      <a:cubicBezTo>
                        <a:pt x="27" y="335"/>
                        <a:pt x="0" y="362"/>
                        <a:pt x="0" y="415"/>
                      </a:cubicBezTo>
                      <a:cubicBezTo>
                        <a:pt x="27" y="449"/>
                        <a:pt x="27" y="449"/>
                        <a:pt x="27" y="475"/>
                      </a:cubicBezTo>
                      <a:cubicBezTo>
                        <a:pt x="27" y="529"/>
                        <a:pt x="27" y="556"/>
                        <a:pt x="54" y="582"/>
                      </a:cubicBezTo>
                      <a:cubicBezTo>
                        <a:pt x="54" y="616"/>
                        <a:pt x="54" y="616"/>
                        <a:pt x="87" y="616"/>
                      </a:cubicBezTo>
                      <a:lnTo>
                        <a:pt x="87" y="582"/>
                      </a:lnTo>
                      <a:cubicBezTo>
                        <a:pt x="87" y="529"/>
                        <a:pt x="114" y="475"/>
                        <a:pt x="114" y="415"/>
                      </a:cubicBezTo>
                      <a:lnTo>
                        <a:pt x="114" y="194"/>
                      </a:lnTo>
                      <a:cubicBezTo>
                        <a:pt x="114" y="141"/>
                        <a:pt x="114" y="81"/>
                        <a:pt x="87" y="27"/>
                      </a:cubicBezTo>
                      <a:lnTo>
                        <a:pt x="54" y="27"/>
                      </a:lnTo>
                      <a:lnTo>
                        <a:pt x="54" y="0"/>
                      </a:lnTo>
                      <a:cubicBezTo>
                        <a:pt x="54" y="0"/>
                        <a:pt x="27" y="0"/>
                        <a:pt x="5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3330465" y="1780638"/>
                  <a:ext cx="19549" cy="110413"/>
                </a:xfrm>
                <a:custGeom>
                  <a:rect b="b" l="l" r="r" t="t"/>
                  <a:pathLst>
                    <a:path extrusionOk="0" h="610" w="108">
                      <a:moveTo>
                        <a:pt x="27" y="0"/>
                      </a:moveTo>
                      <a:lnTo>
                        <a:pt x="27" y="27"/>
                      </a:lnTo>
                      <a:lnTo>
                        <a:pt x="27" y="54"/>
                      </a:lnTo>
                      <a:lnTo>
                        <a:pt x="27" y="248"/>
                      </a:lnTo>
                      <a:cubicBezTo>
                        <a:pt x="0" y="308"/>
                        <a:pt x="0" y="362"/>
                        <a:pt x="0" y="415"/>
                      </a:cubicBezTo>
                      <a:cubicBezTo>
                        <a:pt x="0" y="415"/>
                        <a:pt x="0" y="442"/>
                        <a:pt x="27" y="475"/>
                      </a:cubicBezTo>
                      <a:cubicBezTo>
                        <a:pt x="27" y="502"/>
                        <a:pt x="27" y="529"/>
                        <a:pt x="54" y="582"/>
                      </a:cubicBezTo>
                      <a:lnTo>
                        <a:pt x="54" y="609"/>
                      </a:lnTo>
                      <a:lnTo>
                        <a:pt x="80" y="582"/>
                      </a:lnTo>
                      <a:cubicBezTo>
                        <a:pt x="80" y="529"/>
                        <a:pt x="107" y="475"/>
                        <a:pt x="107" y="415"/>
                      </a:cubicBezTo>
                      <a:lnTo>
                        <a:pt x="107" y="167"/>
                      </a:lnTo>
                      <a:cubicBezTo>
                        <a:pt x="80" y="107"/>
                        <a:pt x="107" y="54"/>
                        <a:pt x="80" y="27"/>
                      </a:cubicBez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3330465" y="2956434"/>
                  <a:ext cx="19549" cy="105526"/>
                </a:xfrm>
                <a:custGeom>
                  <a:rect b="b" l="l" r="r" t="t"/>
                  <a:pathLst>
                    <a:path extrusionOk="0" h="583" w="108">
                      <a:moveTo>
                        <a:pt x="27" y="1"/>
                      </a:moveTo>
                      <a:lnTo>
                        <a:pt x="27" y="28"/>
                      </a:lnTo>
                      <a:lnTo>
                        <a:pt x="27" y="28"/>
                      </a:lnTo>
                      <a:lnTo>
                        <a:pt x="27" y="248"/>
                      </a:lnTo>
                      <a:cubicBezTo>
                        <a:pt x="0" y="302"/>
                        <a:pt x="0" y="362"/>
                        <a:pt x="0" y="389"/>
                      </a:cubicBezTo>
                      <a:cubicBezTo>
                        <a:pt x="0" y="416"/>
                        <a:pt x="0" y="442"/>
                        <a:pt x="27" y="442"/>
                      </a:cubicBezTo>
                      <a:cubicBezTo>
                        <a:pt x="27" y="503"/>
                        <a:pt x="27" y="529"/>
                        <a:pt x="54" y="583"/>
                      </a:cubicBezTo>
                      <a:lnTo>
                        <a:pt x="54" y="583"/>
                      </a:lnTo>
                      <a:lnTo>
                        <a:pt x="80" y="583"/>
                      </a:lnTo>
                      <a:cubicBezTo>
                        <a:pt x="80" y="529"/>
                        <a:pt x="107" y="469"/>
                        <a:pt x="107" y="416"/>
                      </a:cubicBezTo>
                      <a:lnTo>
                        <a:pt x="107" y="168"/>
                      </a:lnTo>
                      <a:cubicBezTo>
                        <a:pt x="80" y="108"/>
                        <a:pt x="107" y="54"/>
                        <a:pt x="80" y="1"/>
                      </a:cubicBezTo>
                      <a:lnTo>
                        <a:pt x="54" y="1"/>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1230457" y="1962184"/>
                  <a:ext cx="15928" cy="116567"/>
                </a:xfrm>
                <a:custGeom>
                  <a:rect b="b" l="l" r="r" t="t"/>
                  <a:pathLst>
                    <a:path extrusionOk="0" h="644" w="88">
                      <a:moveTo>
                        <a:pt x="61" y="1"/>
                      </a:moveTo>
                      <a:cubicBezTo>
                        <a:pt x="27" y="1"/>
                        <a:pt x="27" y="1"/>
                        <a:pt x="27" y="28"/>
                      </a:cubicBezTo>
                      <a:cubicBezTo>
                        <a:pt x="1" y="54"/>
                        <a:pt x="1" y="141"/>
                        <a:pt x="1" y="195"/>
                      </a:cubicBezTo>
                      <a:lnTo>
                        <a:pt x="1" y="442"/>
                      </a:lnTo>
                      <a:cubicBezTo>
                        <a:pt x="1" y="503"/>
                        <a:pt x="1" y="556"/>
                        <a:pt x="27" y="610"/>
                      </a:cubicBezTo>
                      <a:lnTo>
                        <a:pt x="27" y="643"/>
                      </a:lnTo>
                      <a:lnTo>
                        <a:pt x="61" y="643"/>
                      </a:lnTo>
                      <a:cubicBezTo>
                        <a:pt x="61" y="583"/>
                        <a:pt x="88" y="529"/>
                        <a:pt x="88" y="476"/>
                      </a:cubicBezTo>
                      <a:lnTo>
                        <a:pt x="88" y="389"/>
                      </a:lnTo>
                      <a:lnTo>
                        <a:pt x="88" y="141"/>
                      </a:lnTo>
                      <a:lnTo>
                        <a:pt x="88" y="54"/>
                      </a:lnTo>
                      <a:lnTo>
                        <a:pt x="88" y="28"/>
                      </a:lnTo>
                      <a:cubicBezTo>
                        <a:pt x="61" y="1"/>
                        <a:pt x="61" y="28"/>
                        <a:pt x="61" y="1"/>
                      </a:cubicBezTo>
                      <a:lnTo>
                        <a:pt x="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1230457" y="3138162"/>
                  <a:ext cx="15928" cy="115119"/>
                </a:xfrm>
                <a:custGeom>
                  <a:rect b="b" l="l" r="r" t="t"/>
                  <a:pathLst>
                    <a:path extrusionOk="0" h="636" w="88">
                      <a:moveTo>
                        <a:pt x="61" y="0"/>
                      </a:moveTo>
                      <a:cubicBezTo>
                        <a:pt x="27" y="0"/>
                        <a:pt x="27" y="0"/>
                        <a:pt x="27" y="27"/>
                      </a:cubicBezTo>
                      <a:cubicBezTo>
                        <a:pt x="1" y="54"/>
                        <a:pt x="1" y="134"/>
                        <a:pt x="1" y="194"/>
                      </a:cubicBezTo>
                      <a:lnTo>
                        <a:pt x="1" y="442"/>
                      </a:lnTo>
                      <a:cubicBezTo>
                        <a:pt x="1" y="502"/>
                        <a:pt x="1" y="556"/>
                        <a:pt x="27" y="609"/>
                      </a:cubicBezTo>
                      <a:lnTo>
                        <a:pt x="27" y="636"/>
                      </a:lnTo>
                      <a:cubicBezTo>
                        <a:pt x="61" y="636"/>
                        <a:pt x="61" y="636"/>
                        <a:pt x="61" y="609"/>
                      </a:cubicBezTo>
                      <a:cubicBezTo>
                        <a:pt x="61" y="582"/>
                        <a:pt x="88" y="529"/>
                        <a:pt x="88" y="469"/>
                      </a:cubicBezTo>
                      <a:lnTo>
                        <a:pt x="88" y="362"/>
                      </a:lnTo>
                      <a:lnTo>
                        <a:pt x="88" y="134"/>
                      </a:lnTo>
                      <a:lnTo>
                        <a:pt x="88" y="27"/>
                      </a:lnTo>
                      <a:lnTo>
                        <a:pt x="88" y="27"/>
                      </a:lnTo>
                      <a:lnTo>
                        <a:pt x="61" y="0"/>
                      </a:lnTo>
                      <a:lnTo>
                        <a:pt x="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1695456" y="1760004"/>
                  <a:ext cx="19549" cy="116386"/>
                </a:xfrm>
                <a:custGeom>
                  <a:rect b="b" l="l" r="r" t="t"/>
                  <a:pathLst>
                    <a:path extrusionOk="0" h="643" w="108">
                      <a:moveTo>
                        <a:pt x="54" y="0"/>
                      </a:moveTo>
                      <a:lnTo>
                        <a:pt x="28" y="0"/>
                      </a:lnTo>
                      <a:cubicBezTo>
                        <a:pt x="1" y="54"/>
                        <a:pt x="28" y="141"/>
                        <a:pt x="1" y="195"/>
                      </a:cubicBezTo>
                      <a:lnTo>
                        <a:pt x="1" y="449"/>
                      </a:lnTo>
                      <a:cubicBezTo>
                        <a:pt x="1" y="502"/>
                        <a:pt x="28" y="556"/>
                        <a:pt x="28" y="616"/>
                      </a:cubicBezTo>
                      <a:cubicBezTo>
                        <a:pt x="28" y="643"/>
                        <a:pt x="28" y="643"/>
                        <a:pt x="54" y="643"/>
                      </a:cubicBezTo>
                      <a:lnTo>
                        <a:pt x="81" y="616"/>
                      </a:lnTo>
                      <a:cubicBezTo>
                        <a:pt x="81" y="556"/>
                        <a:pt x="81" y="529"/>
                        <a:pt x="108" y="476"/>
                      </a:cubicBezTo>
                      <a:lnTo>
                        <a:pt x="108" y="362"/>
                      </a:lnTo>
                      <a:cubicBezTo>
                        <a:pt x="108" y="308"/>
                        <a:pt x="108" y="221"/>
                        <a:pt x="81" y="141"/>
                      </a:cubicBezTo>
                      <a:lnTo>
                        <a:pt x="81" y="27"/>
                      </a:lnTo>
                      <a:lnTo>
                        <a:pt x="81" y="27"/>
                      </a:lnTo>
                      <a:cubicBezTo>
                        <a:pt x="81" y="0"/>
                        <a:pt x="81" y="0"/>
                        <a:pt x="54" y="0"/>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1695456" y="2935981"/>
                  <a:ext cx="19549" cy="116386"/>
                </a:xfrm>
                <a:custGeom>
                  <a:rect b="b" l="l" r="r" t="t"/>
                  <a:pathLst>
                    <a:path extrusionOk="0" h="643" w="108">
                      <a:moveTo>
                        <a:pt x="54" y="0"/>
                      </a:moveTo>
                      <a:lnTo>
                        <a:pt x="28" y="0"/>
                      </a:lnTo>
                      <a:cubicBezTo>
                        <a:pt x="1" y="54"/>
                        <a:pt x="28" y="114"/>
                        <a:pt x="1" y="167"/>
                      </a:cubicBezTo>
                      <a:lnTo>
                        <a:pt x="1" y="448"/>
                      </a:lnTo>
                      <a:cubicBezTo>
                        <a:pt x="1" y="502"/>
                        <a:pt x="28" y="555"/>
                        <a:pt x="28" y="616"/>
                      </a:cubicBezTo>
                      <a:cubicBezTo>
                        <a:pt x="28" y="616"/>
                        <a:pt x="28" y="642"/>
                        <a:pt x="54" y="642"/>
                      </a:cubicBezTo>
                      <a:lnTo>
                        <a:pt x="81" y="616"/>
                      </a:lnTo>
                      <a:cubicBezTo>
                        <a:pt x="81" y="555"/>
                        <a:pt x="81" y="529"/>
                        <a:pt x="108" y="475"/>
                      </a:cubicBezTo>
                      <a:lnTo>
                        <a:pt x="108" y="361"/>
                      </a:lnTo>
                      <a:cubicBezTo>
                        <a:pt x="108" y="281"/>
                        <a:pt x="108" y="221"/>
                        <a:pt x="81" y="141"/>
                      </a:cubicBezTo>
                      <a:lnTo>
                        <a:pt x="81" y="27"/>
                      </a:lnTo>
                      <a:lnTo>
                        <a:pt x="81" y="0"/>
                      </a:lnTo>
                      <a:lnTo>
                        <a:pt x="54"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2210232" y="1755117"/>
                  <a:ext cx="19549" cy="116567"/>
                </a:xfrm>
                <a:custGeom>
                  <a:rect b="b" l="l" r="r" t="t"/>
                  <a:pathLst>
                    <a:path extrusionOk="0" h="644" w="108">
                      <a:moveTo>
                        <a:pt x="54" y="1"/>
                      </a:moveTo>
                      <a:cubicBezTo>
                        <a:pt x="54" y="27"/>
                        <a:pt x="54" y="1"/>
                        <a:pt x="27" y="27"/>
                      </a:cubicBezTo>
                      <a:cubicBezTo>
                        <a:pt x="0" y="81"/>
                        <a:pt x="27" y="141"/>
                        <a:pt x="27" y="195"/>
                      </a:cubicBezTo>
                      <a:cubicBezTo>
                        <a:pt x="0" y="282"/>
                        <a:pt x="0" y="362"/>
                        <a:pt x="0" y="449"/>
                      </a:cubicBezTo>
                      <a:cubicBezTo>
                        <a:pt x="27" y="529"/>
                        <a:pt x="27" y="583"/>
                        <a:pt x="27" y="643"/>
                      </a:cubicBezTo>
                      <a:lnTo>
                        <a:pt x="54" y="643"/>
                      </a:lnTo>
                      <a:lnTo>
                        <a:pt x="81" y="643"/>
                      </a:lnTo>
                      <a:cubicBezTo>
                        <a:pt x="81" y="583"/>
                        <a:pt x="81" y="529"/>
                        <a:pt x="107" y="476"/>
                      </a:cubicBezTo>
                      <a:lnTo>
                        <a:pt x="107" y="389"/>
                      </a:lnTo>
                      <a:cubicBezTo>
                        <a:pt x="107" y="308"/>
                        <a:pt x="107" y="222"/>
                        <a:pt x="81" y="141"/>
                      </a:cubicBezTo>
                      <a:lnTo>
                        <a:pt x="81" y="54"/>
                      </a:lnTo>
                      <a:lnTo>
                        <a:pt x="81" y="27"/>
                      </a:lnTo>
                      <a:lnTo>
                        <a:pt x="81" y="1"/>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2210232" y="2931094"/>
                  <a:ext cx="19549" cy="116386"/>
                </a:xfrm>
                <a:custGeom>
                  <a:rect b="b" l="l" r="r" t="t"/>
                  <a:pathLst>
                    <a:path extrusionOk="0" h="643" w="108">
                      <a:moveTo>
                        <a:pt x="54" y="0"/>
                      </a:moveTo>
                      <a:cubicBezTo>
                        <a:pt x="54" y="27"/>
                        <a:pt x="54" y="0"/>
                        <a:pt x="27" y="27"/>
                      </a:cubicBezTo>
                      <a:cubicBezTo>
                        <a:pt x="0" y="81"/>
                        <a:pt x="27" y="141"/>
                        <a:pt x="27" y="194"/>
                      </a:cubicBezTo>
                      <a:cubicBezTo>
                        <a:pt x="0" y="275"/>
                        <a:pt x="0" y="362"/>
                        <a:pt x="0" y="442"/>
                      </a:cubicBezTo>
                      <a:cubicBezTo>
                        <a:pt x="27" y="502"/>
                        <a:pt x="27" y="556"/>
                        <a:pt x="27" y="643"/>
                      </a:cubicBezTo>
                      <a:lnTo>
                        <a:pt x="54" y="643"/>
                      </a:lnTo>
                      <a:lnTo>
                        <a:pt x="81" y="643"/>
                      </a:lnTo>
                      <a:cubicBezTo>
                        <a:pt x="81" y="582"/>
                        <a:pt x="81" y="529"/>
                        <a:pt x="107" y="475"/>
                      </a:cubicBezTo>
                      <a:lnTo>
                        <a:pt x="107" y="388"/>
                      </a:lnTo>
                      <a:cubicBezTo>
                        <a:pt x="107" y="308"/>
                        <a:pt x="107" y="221"/>
                        <a:pt x="81" y="141"/>
                      </a:cubicBezTo>
                      <a:lnTo>
                        <a:pt x="81" y="54"/>
                      </a:lnTo>
                      <a:lnTo>
                        <a:pt x="81" y="27"/>
                      </a:lnTo>
                      <a:lnTo>
                        <a:pt x="81" y="0"/>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2694598" y="1764891"/>
                  <a:ext cx="14661" cy="116386"/>
                </a:xfrm>
                <a:custGeom>
                  <a:rect b="b" l="l" r="r" t="t"/>
                  <a:pathLst>
                    <a:path extrusionOk="0" h="643" w="81">
                      <a:moveTo>
                        <a:pt x="54" y="0"/>
                      </a:moveTo>
                      <a:cubicBezTo>
                        <a:pt x="27" y="0"/>
                        <a:pt x="27" y="0"/>
                        <a:pt x="27" y="27"/>
                      </a:cubicBezTo>
                      <a:cubicBezTo>
                        <a:pt x="1" y="60"/>
                        <a:pt x="1" y="141"/>
                        <a:pt x="1" y="194"/>
                      </a:cubicBezTo>
                      <a:lnTo>
                        <a:pt x="1" y="449"/>
                      </a:lnTo>
                      <a:cubicBezTo>
                        <a:pt x="1" y="502"/>
                        <a:pt x="27" y="562"/>
                        <a:pt x="27" y="616"/>
                      </a:cubicBezTo>
                      <a:lnTo>
                        <a:pt x="27" y="643"/>
                      </a:lnTo>
                      <a:cubicBezTo>
                        <a:pt x="54" y="643"/>
                        <a:pt x="54" y="643"/>
                        <a:pt x="54" y="616"/>
                      </a:cubicBezTo>
                      <a:cubicBezTo>
                        <a:pt x="81" y="589"/>
                        <a:pt x="81" y="529"/>
                        <a:pt x="81" y="475"/>
                      </a:cubicBezTo>
                      <a:lnTo>
                        <a:pt x="81" y="362"/>
                      </a:lnTo>
                      <a:lnTo>
                        <a:pt x="81" y="141"/>
                      </a:lnTo>
                      <a:lnTo>
                        <a:pt x="81" y="27"/>
                      </a:lnTo>
                      <a:lnTo>
                        <a:pt x="81" y="27"/>
                      </a:lnTo>
                      <a:cubicBezTo>
                        <a:pt x="81" y="0"/>
                        <a:pt x="81" y="0"/>
                        <a:pt x="54" y="0"/>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2694598" y="2940687"/>
                  <a:ext cx="14661" cy="116567"/>
                </a:xfrm>
                <a:custGeom>
                  <a:rect b="b" l="l" r="r" t="t"/>
                  <a:pathLst>
                    <a:path extrusionOk="0" h="644" w="81">
                      <a:moveTo>
                        <a:pt x="54" y="1"/>
                      </a:moveTo>
                      <a:lnTo>
                        <a:pt x="27" y="1"/>
                      </a:lnTo>
                      <a:cubicBezTo>
                        <a:pt x="1" y="54"/>
                        <a:pt x="1" y="141"/>
                        <a:pt x="1" y="195"/>
                      </a:cubicBezTo>
                      <a:lnTo>
                        <a:pt x="1" y="449"/>
                      </a:lnTo>
                      <a:cubicBezTo>
                        <a:pt x="1" y="503"/>
                        <a:pt x="27" y="556"/>
                        <a:pt x="27" y="616"/>
                      </a:cubicBezTo>
                      <a:lnTo>
                        <a:pt x="27" y="643"/>
                      </a:lnTo>
                      <a:cubicBezTo>
                        <a:pt x="54" y="643"/>
                        <a:pt x="54" y="643"/>
                        <a:pt x="54" y="616"/>
                      </a:cubicBezTo>
                      <a:cubicBezTo>
                        <a:pt x="81" y="556"/>
                        <a:pt x="81" y="529"/>
                        <a:pt x="81" y="476"/>
                      </a:cubicBezTo>
                      <a:lnTo>
                        <a:pt x="81" y="362"/>
                      </a:lnTo>
                      <a:lnTo>
                        <a:pt x="81" y="141"/>
                      </a:lnTo>
                      <a:lnTo>
                        <a:pt x="81" y="28"/>
                      </a:lnTo>
                      <a:lnTo>
                        <a:pt x="81" y="1"/>
                      </a:lnTo>
                      <a:lnTo>
                        <a:pt x="54" y="1"/>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3163217" y="1871502"/>
                  <a:ext cx="15928" cy="116386"/>
                </a:xfrm>
                <a:custGeom>
                  <a:rect b="b" l="l" r="r" t="t"/>
                  <a:pathLst>
                    <a:path extrusionOk="0" h="643" w="88">
                      <a:moveTo>
                        <a:pt x="54" y="0"/>
                      </a:moveTo>
                      <a:cubicBezTo>
                        <a:pt x="28" y="27"/>
                        <a:pt x="28" y="0"/>
                        <a:pt x="28" y="27"/>
                      </a:cubicBezTo>
                      <a:cubicBezTo>
                        <a:pt x="1" y="80"/>
                        <a:pt x="1" y="141"/>
                        <a:pt x="1" y="194"/>
                      </a:cubicBezTo>
                      <a:lnTo>
                        <a:pt x="1" y="475"/>
                      </a:lnTo>
                      <a:cubicBezTo>
                        <a:pt x="1" y="529"/>
                        <a:pt x="1" y="582"/>
                        <a:pt x="28" y="642"/>
                      </a:cubicBezTo>
                      <a:lnTo>
                        <a:pt x="28" y="642"/>
                      </a:lnTo>
                      <a:lnTo>
                        <a:pt x="54" y="642"/>
                      </a:lnTo>
                      <a:cubicBezTo>
                        <a:pt x="54" y="582"/>
                        <a:pt x="88" y="529"/>
                        <a:pt x="88" y="475"/>
                      </a:cubicBezTo>
                      <a:lnTo>
                        <a:pt x="88" y="388"/>
                      </a:lnTo>
                      <a:lnTo>
                        <a:pt x="88" y="141"/>
                      </a:lnTo>
                      <a:lnTo>
                        <a:pt x="88" y="54"/>
                      </a:lnTo>
                      <a:lnTo>
                        <a:pt x="88" y="27"/>
                      </a:lnTo>
                      <a:cubicBezTo>
                        <a:pt x="54" y="27"/>
                        <a:pt x="54" y="27"/>
                        <a:pt x="54" y="0"/>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163217" y="3047298"/>
                  <a:ext cx="15928" cy="115300"/>
                </a:xfrm>
                <a:custGeom>
                  <a:rect b="b" l="l" r="r" t="t"/>
                  <a:pathLst>
                    <a:path extrusionOk="0" h="637" w="88">
                      <a:moveTo>
                        <a:pt x="54" y="1"/>
                      </a:moveTo>
                      <a:cubicBezTo>
                        <a:pt x="28" y="27"/>
                        <a:pt x="28" y="1"/>
                        <a:pt x="28" y="27"/>
                      </a:cubicBezTo>
                      <a:cubicBezTo>
                        <a:pt x="1" y="81"/>
                        <a:pt x="1" y="134"/>
                        <a:pt x="1" y="195"/>
                      </a:cubicBezTo>
                      <a:lnTo>
                        <a:pt x="1" y="442"/>
                      </a:lnTo>
                      <a:cubicBezTo>
                        <a:pt x="1" y="502"/>
                        <a:pt x="1" y="556"/>
                        <a:pt x="28" y="636"/>
                      </a:cubicBezTo>
                      <a:lnTo>
                        <a:pt x="28" y="636"/>
                      </a:lnTo>
                      <a:lnTo>
                        <a:pt x="54" y="636"/>
                      </a:lnTo>
                      <a:cubicBezTo>
                        <a:pt x="54" y="583"/>
                        <a:pt x="88" y="529"/>
                        <a:pt x="88" y="469"/>
                      </a:cubicBezTo>
                      <a:lnTo>
                        <a:pt x="88" y="389"/>
                      </a:lnTo>
                      <a:lnTo>
                        <a:pt x="88" y="134"/>
                      </a:lnTo>
                      <a:lnTo>
                        <a:pt x="88" y="54"/>
                      </a:lnTo>
                      <a:lnTo>
                        <a:pt x="88" y="27"/>
                      </a:lnTo>
                      <a:cubicBezTo>
                        <a:pt x="54" y="1"/>
                        <a:pt x="54" y="27"/>
                        <a:pt x="54" y="1"/>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1074251" y="1957478"/>
                  <a:ext cx="20816" cy="110232"/>
                </a:xfrm>
                <a:custGeom>
                  <a:rect b="b" l="l" r="r" t="t"/>
                  <a:pathLst>
                    <a:path extrusionOk="0" h="609" w="115">
                      <a:moveTo>
                        <a:pt x="1" y="0"/>
                      </a:moveTo>
                      <a:lnTo>
                        <a:pt x="1" y="27"/>
                      </a:lnTo>
                      <a:lnTo>
                        <a:pt x="1" y="54"/>
                      </a:lnTo>
                      <a:lnTo>
                        <a:pt x="1" y="221"/>
                      </a:lnTo>
                      <a:lnTo>
                        <a:pt x="1" y="415"/>
                      </a:lnTo>
                      <a:lnTo>
                        <a:pt x="1" y="468"/>
                      </a:lnTo>
                      <a:cubicBezTo>
                        <a:pt x="1" y="529"/>
                        <a:pt x="27" y="555"/>
                        <a:pt x="54" y="609"/>
                      </a:cubicBezTo>
                      <a:lnTo>
                        <a:pt x="87" y="609"/>
                      </a:lnTo>
                      <a:lnTo>
                        <a:pt x="87" y="582"/>
                      </a:lnTo>
                      <a:lnTo>
                        <a:pt x="87" y="415"/>
                      </a:lnTo>
                      <a:cubicBezTo>
                        <a:pt x="87" y="335"/>
                        <a:pt x="114" y="248"/>
                        <a:pt x="87" y="167"/>
                      </a:cubicBezTo>
                      <a:cubicBezTo>
                        <a:pt x="87" y="107"/>
                        <a:pt x="87" y="27"/>
                        <a:pt x="54" y="0"/>
                      </a:cubicBezTo>
                      <a:lnTo>
                        <a:pt x="27"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1074251" y="3127301"/>
                  <a:ext cx="20816" cy="116386"/>
                </a:xfrm>
                <a:custGeom>
                  <a:rect b="b" l="l" r="r" t="t"/>
                  <a:pathLst>
                    <a:path extrusionOk="0" h="643" w="115">
                      <a:moveTo>
                        <a:pt x="1" y="27"/>
                      </a:moveTo>
                      <a:lnTo>
                        <a:pt x="1" y="27"/>
                      </a:lnTo>
                      <a:lnTo>
                        <a:pt x="1" y="60"/>
                      </a:lnTo>
                      <a:lnTo>
                        <a:pt x="1" y="254"/>
                      </a:lnTo>
                      <a:lnTo>
                        <a:pt x="1" y="448"/>
                      </a:lnTo>
                      <a:lnTo>
                        <a:pt x="1" y="502"/>
                      </a:lnTo>
                      <a:cubicBezTo>
                        <a:pt x="1" y="529"/>
                        <a:pt x="27" y="589"/>
                        <a:pt x="54" y="616"/>
                      </a:cubicBezTo>
                      <a:cubicBezTo>
                        <a:pt x="54" y="642"/>
                        <a:pt x="54" y="642"/>
                        <a:pt x="87" y="642"/>
                      </a:cubicBezTo>
                      <a:lnTo>
                        <a:pt x="87" y="616"/>
                      </a:lnTo>
                      <a:lnTo>
                        <a:pt x="87" y="448"/>
                      </a:lnTo>
                      <a:cubicBezTo>
                        <a:pt x="87" y="361"/>
                        <a:pt x="114" y="281"/>
                        <a:pt x="87" y="194"/>
                      </a:cubicBezTo>
                      <a:cubicBezTo>
                        <a:pt x="87" y="141"/>
                        <a:pt x="87" y="60"/>
                        <a:pt x="54" y="27"/>
                      </a:cubicBezTo>
                      <a:cubicBezTo>
                        <a:pt x="27" y="0"/>
                        <a:pt x="27" y="27"/>
                        <a:pt x="27" y="27"/>
                      </a:cubicBezTo>
                      <a:cubicBezTo>
                        <a:pt x="27" y="0"/>
                        <a:pt x="27"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1538164" y="1750230"/>
                  <a:ext cx="20635" cy="116567"/>
                </a:xfrm>
                <a:custGeom>
                  <a:rect b="b" l="l" r="r" t="t"/>
                  <a:pathLst>
                    <a:path extrusionOk="0" h="644" w="114">
                      <a:moveTo>
                        <a:pt x="33" y="28"/>
                      </a:moveTo>
                      <a:lnTo>
                        <a:pt x="0" y="28"/>
                      </a:lnTo>
                      <a:lnTo>
                        <a:pt x="0" y="54"/>
                      </a:lnTo>
                      <a:cubicBezTo>
                        <a:pt x="33" y="141"/>
                        <a:pt x="33" y="195"/>
                        <a:pt x="33" y="249"/>
                      </a:cubicBezTo>
                      <a:cubicBezTo>
                        <a:pt x="33" y="309"/>
                        <a:pt x="0" y="362"/>
                        <a:pt x="0" y="443"/>
                      </a:cubicBezTo>
                      <a:cubicBezTo>
                        <a:pt x="0" y="443"/>
                        <a:pt x="33" y="476"/>
                        <a:pt x="33" y="503"/>
                      </a:cubicBezTo>
                      <a:cubicBezTo>
                        <a:pt x="33" y="530"/>
                        <a:pt x="33" y="583"/>
                        <a:pt x="60" y="610"/>
                      </a:cubicBezTo>
                      <a:cubicBezTo>
                        <a:pt x="60" y="643"/>
                        <a:pt x="87" y="643"/>
                        <a:pt x="87" y="643"/>
                      </a:cubicBezTo>
                      <a:cubicBezTo>
                        <a:pt x="87" y="643"/>
                        <a:pt x="114" y="610"/>
                        <a:pt x="87" y="610"/>
                      </a:cubicBezTo>
                      <a:cubicBezTo>
                        <a:pt x="87" y="556"/>
                        <a:pt x="114" y="503"/>
                        <a:pt x="114" y="443"/>
                      </a:cubicBezTo>
                      <a:lnTo>
                        <a:pt x="114" y="195"/>
                      </a:lnTo>
                      <a:cubicBezTo>
                        <a:pt x="114" y="141"/>
                        <a:pt x="114" y="54"/>
                        <a:pt x="60" y="28"/>
                      </a:cubicBezTo>
                      <a:cubicBezTo>
                        <a:pt x="60" y="1"/>
                        <a:pt x="60" y="28"/>
                        <a:pt x="33" y="1"/>
                      </a:cubicBezTo>
                      <a:lnTo>
                        <a:pt x="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1538164" y="2926207"/>
                  <a:ext cx="20635" cy="115300"/>
                </a:xfrm>
                <a:custGeom>
                  <a:rect b="b" l="l" r="r" t="t"/>
                  <a:pathLst>
                    <a:path extrusionOk="0" h="637" w="114">
                      <a:moveTo>
                        <a:pt x="33" y="1"/>
                      </a:moveTo>
                      <a:cubicBezTo>
                        <a:pt x="33" y="27"/>
                        <a:pt x="0" y="27"/>
                        <a:pt x="0" y="27"/>
                      </a:cubicBezTo>
                      <a:lnTo>
                        <a:pt x="0" y="54"/>
                      </a:lnTo>
                      <a:cubicBezTo>
                        <a:pt x="33" y="108"/>
                        <a:pt x="33" y="168"/>
                        <a:pt x="33" y="248"/>
                      </a:cubicBezTo>
                      <a:cubicBezTo>
                        <a:pt x="33" y="302"/>
                        <a:pt x="0" y="362"/>
                        <a:pt x="0" y="415"/>
                      </a:cubicBezTo>
                      <a:cubicBezTo>
                        <a:pt x="0" y="442"/>
                        <a:pt x="33" y="469"/>
                        <a:pt x="33" y="502"/>
                      </a:cubicBezTo>
                      <a:cubicBezTo>
                        <a:pt x="33" y="529"/>
                        <a:pt x="33" y="583"/>
                        <a:pt x="60" y="609"/>
                      </a:cubicBezTo>
                      <a:cubicBezTo>
                        <a:pt x="60" y="636"/>
                        <a:pt x="87" y="636"/>
                        <a:pt x="87" y="636"/>
                      </a:cubicBezTo>
                      <a:cubicBezTo>
                        <a:pt x="87" y="636"/>
                        <a:pt x="114" y="609"/>
                        <a:pt x="87" y="609"/>
                      </a:cubicBezTo>
                      <a:cubicBezTo>
                        <a:pt x="87" y="556"/>
                        <a:pt x="114" y="502"/>
                        <a:pt x="114" y="442"/>
                      </a:cubicBezTo>
                      <a:lnTo>
                        <a:pt x="114" y="195"/>
                      </a:lnTo>
                      <a:cubicBezTo>
                        <a:pt x="114" y="134"/>
                        <a:pt x="114" y="54"/>
                        <a:pt x="60" y="27"/>
                      </a:cubicBezTo>
                      <a:cubicBezTo>
                        <a:pt x="60" y="1"/>
                        <a:pt x="60" y="1"/>
                        <a:pt x="33" y="1"/>
                      </a:cubicBezTo>
                      <a:lnTo>
                        <a:pt x="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2052758" y="1750230"/>
                  <a:ext cx="20816" cy="110413"/>
                </a:xfrm>
                <a:custGeom>
                  <a:rect b="b" l="l" r="r" t="t"/>
                  <a:pathLst>
                    <a:path extrusionOk="0" h="610" w="115">
                      <a:moveTo>
                        <a:pt x="34" y="1"/>
                      </a:moveTo>
                      <a:cubicBezTo>
                        <a:pt x="34" y="28"/>
                        <a:pt x="1" y="1"/>
                        <a:pt x="1" y="28"/>
                      </a:cubicBezTo>
                      <a:lnTo>
                        <a:pt x="1" y="54"/>
                      </a:lnTo>
                      <a:cubicBezTo>
                        <a:pt x="34" y="108"/>
                        <a:pt x="34" y="168"/>
                        <a:pt x="34" y="222"/>
                      </a:cubicBezTo>
                      <a:lnTo>
                        <a:pt x="34" y="416"/>
                      </a:lnTo>
                      <a:lnTo>
                        <a:pt x="34" y="476"/>
                      </a:lnTo>
                      <a:cubicBezTo>
                        <a:pt x="34" y="530"/>
                        <a:pt x="34" y="556"/>
                        <a:pt x="61" y="610"/>
                      </a:cubicBezTo>
                      <a:lnTo>
                        <a:pt x="88" y="610"/>
                      </a:lnTo>
                      <a:cubicBezTo>
                        <a:pt x="88" y="610"/>
                        <a:pt x="114" y="610"/>
                        <a:pt x="114" y="583"/>
                      </a:cubicBezTo>
                      <a:cubicBezTo>
                        <a:pt x="88" y="530"/>
                        <a:pt x="114" y="503"/>
                        <a:pt x="114" y="443"/>
                      </a:cubicBezTo>
                      <a:lnTo>
                        <a:pt x="114" y="168"/>
                      </a:lnTo>
                      <a:cubicBezTo>
                        <a:pt x="114" y="108"/>
                        <a:pt x="114" y="54"/>
                        <a:pt x="61" y="1"/>
                      </a:cubicBezTo>
                      <a:lnTo>
                        <a:pt x="34" y="1"/>
                      </a:lnTo>
                      <a:lnTo>
                        <a:pt x="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2052758" y="2926207"/>
                  <a:ext cx="20816" cy="110413"/>
                </a:xfrm>
                <a:custGeom>
                  <a:rect b="b" l="l" r="r" t="t"/>
                  <a:pathLst>
                    <a:path extrusionOk="0" h="610" w="115">
                      <a:moveTo>
                        <a:pt x="34" y="1"/>
                      </a:moveTo>
                      <a:cubicBezTo>
                        <a:pt x="34" y="1"/>
                        <a:pt x="1" y="1"/>
                        <a:pt x="1" y="27"/>
                      </a:cubicBezTo>
                      <a:lnTo>
                        <a:pt x="1" y="54"/>
                      </a:lnTo>
                      <a:cubicBezTo>
                        <a:pt x="34" y="108"/>
                        <a:pt x="34" y="168"/>
                        <a:pt x="34" y="221"/>
                      </a:cubicBezTo>
                      <a:lnTo>
                        <a:pt x="34" y="415"/>
                      </a:lnTo>
                      <a:lnTo>
                        <a:pt x="34" y="469"/>
                      </a:lnTo>
                      <a:cubicBezTo>
                        <a:pt x="34" y="529"/>
                        <a:pt x="34" y="556"/>
                        <a:pt x="61" y="609"/>
                      </a:cubicBezTo>
                      <a:lnTo>
                        <a:pt x="88" y="609"/>
                      </a:lnTo>
                      <a:cubicBezTo>
                        <a:pt x="88" y="609"/>
                        <a:pt x="114" y="609"/>
                        <a:pt x="114" y="583"/>
                      </a:cubicBezTo>
                      <a:cubicBezTo>
                        <a:pt x="88" y="529"/>
                        <a:pt x="114" y="469"/>
                        <a:pt x="114" y="415"/>
                      </a:cubicBezTo>
                      <a:lnTo>
                        <a:pt x="114" y="168"/>
                      </a:lnTo>
                      <a:cubicBezTo>
                        <a:pt x="114" y="108"/>
                        <a:pt x="114" y="54"/>
                        <a:pt x="61" y="1"/>
                      </a:cubicBezTo>
                      <a:lnTo>
                        <a:pt x="34" y="1"/>
                      </a:lnTo>
                      <a:lnTo>
                        <a:pt x="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2537125" y="1755117"/>
                  <a:ext cx="20816" cy="116567"/>
                </a:xfrm>
                <a:custGeom>
                  <a:rect b="b" l="l" r="r" t="t"/>
                  <a:pathLst>
                    <a:path extrusionOk="0" h="644" w="115">
                      <a:moveTo>
                        <a:pt x="34" y="27"/>
                      </a:moveTo>
                      <a:cubicBezTo>
                        <a:pt x="1" y="27"/>
                        <a:pt x="1" y="27"/>
                        <a:pt x="1" y="54"/>
                      </a:cubicBezTo>
                      <a:lnTo>
                        <a:pt x="1" y="54"/>
                      </a:lnTo>
                      <a:cubicBezTo>
                        <a:pt x="1" y="141"/>
                        <a:pt x="34" y="195"/>
                        <a:pt x="1" y="248"/>
                      </a:cubicBezTo>
                      <a:lnTo>
                        <a:pt x="1" y="449"/>
                      </a:lnTo>
                      <a:lnTo>
                        <a:pt x="1" y="503"/>
                      </a:lnTo>
                      <a:cubicBezTo>
                        <a:pt x="34" y="529"/>
                        <a:pt x="34" y="583"/>
                        <a:pt x="61" y="643"/>
                      </a:cubicBezTo>
                      <a:lnTo>
                        <a:pt x="88" y="643"/>
                      </a:lnTo>
                      <a:lnTo>
                        <a:pt x="88" y="616"/>
                      </a:lnTo>
                      <a:lnTo>
                        <a:pt x="88" y="449"/>
                      </a:lnTo>
                      <a:cubicBezTo>
                        <a:pt x="115" y="362"/>
                        <a:pt x="115" y="282"/>
                        <a:pt x="88" y="195"/>
                      </a:cubicBezTo>
                      <a:cubicBezTo>
                        <a:pt x="88" y="141"/>
                        <a:pt x="88" y="54"/>
                        <a:pt x="61" y="27"/>
                      </a:cubicBezTo>
                      <a:lnTo>
                        <a:pt x="34" y="27"/>
                      </a:lnTo>
                      <a:cubicBezTo>
                        <a:pt x="34" y="27"/>
                        <a:pt x="34" y="1"/>
                        <a:pt x="34" y="27"/>
                      </a:cubicBezTo>
                      <a:cubicBezTo>
                        <a:pt x="34" y="27"/>
                        <a:pt x="1" y="27"/>
                        <a:pt x="3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2537125" y="2931094"/>
                  <a:ext cx="20816" cy="116386"/>
                </a:xfrm>
                <a:custGeom>
                  <a:rect b="b" l="l" r="r" t="t"/>
                  <a:pathLst>
                    <a:path extrusionOk="0" h="643" w="115">
                      <a:moveTo>
                        <a:pt x="34" y="27"/>
                      </a:moveTo>
                      <a:lnTo>
                        <a:pt x="1" y="27"/>
                      </a:lnTo>
                      <a:lnTo>
                        <a:pt x="1" y="54"/>
                      </a:lnTo>
                      <a:cubicBezTo>
                        <a:pt x="1" y="107"/>
                        <a:pt x="34" y="194"/>
                        <a:pt x="1" y="248"/>
                      </a:cubicBezTo>
                      <a:lnTo>
                        <a:pt x="1" y="442"/>
                      </a:lnTo>
                      <a:lnTo>
                        <a:pt x="1" y="502"/>
                      </a:lnTo>
                      <a:cubicBezTo>
                        <a:pt x="34" y="529"/>
                        <a:pt x="34" y="582"/>
                        <a:pt x="61" y="609"/>
                      </a:cubicBezTo>
                      <a:cubicBezTo>
                        <a:pt x="61" y="643"/>
                        <a:pt x="61" y="643"/>
                        <a:pt x="88" y="643"/>
                      </a:cubicBezTo>
                      <a:lnTo>
                        <a:pt x="88" y="609"/>
                      </a:lnTo>
                      <a:lnTo>
                        <a:pt x="88" y="442"/>
                      </a:lnTo>
                      <a:cubicBezTo>
                        <a:pt x="115" y="362"/>
                        <a:pt x="115" y="275"/>
                        <a:pt x="88" y="194"/>
                      </a:cubicBezTo>
                      <a:cubicBezTo>
                        <a:pt x="88" y="141"/>
                        <a:pt x="88" y="54"/>
                        <a:pt x="61" y="27"/>
                      </a:cubicBezTo>
                      <a:cubicBezTo>
                        <a:pt x="34" y="0"/>
                        <a:pt x="34" y="27"/>
                        <a:pt x="34" y="0"/>
                      </a:cubicBezTo>
                      <a:lnTo>
                        <a:pt x="34" y="0"/>
                      </a:lnTo>
                      <a:cubicBezTo>
                        <a:pt x="34" y="0"/>
                        <a:pt x="1" y="0"/>
                        <a:pt x="3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3007011" y="1866615"/>
                  <a:ext cx="20816" cy="110413"/>
                </a:xfrm>
                <a:custGeom>
                  <a:rect b="b" l="l" r="r" t="t"/>
                  <a:pathLst>
                    <a:path extrusionOk="0" h="610" w="115">
                      <a:moveTo>
                        <a:pt x="1" y="0"/>
                      </a:moveTo>
                      <a:lnTo>
                        <a:pt x="1" y="27"/>
                      </a:lnTo>
                      <a:lnTo>
                        <a:pt x="1" y="54"/>
                      </a:lnTo>
                      <a:lnTo>
                        <a:pt x="1" y="221"/>
                      </a:lnTo>
                      <a:lnTo>
                        <a:pt x="1" y="415"/>
                      </a:lnTo>
                      <a:lnTo>
                        <a:pt x="1" y="469"/>
                      </a:lnTo>
                      <a:cubicBezTo>
                        <a:pt x="1" y="529"/>
                        <a:pt x="28" y="556"/>
                        <a:pt x="54" y="609"/>
                      </a:cubicBezTo>
                      <a:lnTo>
                        <a:pt x="81" y="609"/>
                      </a:lnTo>
                      <a:lnTo>
                        <a:pt x="81" y="609"/>
                      </a:lnTo>
                      <a:lnTo>
                        <a:pt x="81" y="442"/>
                      </a:lnTo>
                      <a:cubicBezTo>
                        <a:pt x="114" y="362"/>
                        <a:pt x="114" y="248"/>
                        <a:pt x="81" y="168"/>
                      </a:cubicBezTo>
                      <a:cubicBezTo>
                        <a:pt x="81" y="107"/>
                        <a:pt x="81" y="54"/>
                        <a:pt x="54" y="0"/>
                      </a:cubicBezTo>
                      <a:lnTo>
                        <a:pt x="28"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007011" y="3041325"/>
                  <a:ext cx="20816" cy="111499"/>
                </a:xfrm>
                <a:custGeom>
                  <a:rect b="b" l="l" r="r" t="t"/>
                  <a:pathLst>
                    <a:path extrusionOk="0" h="616" w="115">
                      <a:moveTo>
                        <a:pt x="1" y="0"/>
                      </a:moveTo>
                      <a:lnTo>
                        <a:pt x="1" y="34"/>
                      </a:lnTo>
                      <a:lnTo>
                        <a:pt x="1" y="60"/>
                      </a:lnTo>
                      <a:lnTo>
                        <a:pt x="1" y="228"/>
                      </a:lnTo>
                      <a:lnTo>
                        <a:pt x="1" y="422"/>
                      </a:lnTo>
                      <a:lnTo>
                        <a:pt x="1" y="475"/>
                      </a:lnTo>
                      <a:cubicBezTo>
                        <a:pt x="1" y="535"/>
                        <a:pt x="28" y="562"/>
                        <a:pt x="54" y="616"/>
                      </a:cubicBezTo>
                      <a:lnTo>
                        <a:pt x="81" y="616"/>
                      </a:lnTo>
                      <a:lnTo>
                        <a:pt x="81" y="589"/>
                      </a:lnTo>
                      <a:lnTo>
                        <a:pt x="81" y="422"/>
                      </a:lnTo>
                      <a:cubicBezTo>
                        <a:pt x="114" y="335"/>
                        <a:pt x="114" y="254"/>
                        <a:pt x="81" y="167"/>
                      </a:cubicBezTo>
                      <a:cubicBezTo>
                        <a:pt x="81" y="114"/>
                        <a:pt x="81" y="60"/>
                        <a:pt x="54" y="0"/>
                      </a:cubicBezTo>
                      <a:lnTo>
                        <a:pt x="28"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461150" y="1967071"/>
                  <a:ext cx="20816" cy="116386"/>
                </a:xfrm>
                <a:custGeom>
                  <a:rect b="b" l="l" r="r" t="t"/>
                  <a:pathLst>
                    <a:path extrusionOk="0" h="643" w="115">
                      <a:moveTo>
                        <a:pt x="28" y="1"/>
                      </a:moveTo>
                      <a:cubicBezTo>
                        <a:pt x="1" y="27"/>
                        <a:pt x="1" y="1"/>
                        <a:pt x="1" y="27"/>
                      </a:cubicBezTo>
                      <a:lnTo>
                        <a:pt x="1" y="54"/>
                      </a:lnTo>
                      <a:cubicBezTo>
                        <a:pt x="28" y="114"/>
                        <a:pt x="28" y="168"/>
                        <a:pt x="28" y="221"/>
                      </a:cubicBezTo>
                      <a:cubicBezTo>
                        <a:pt x="28" y="308"/>
                        <a:pt x="1" y="362"/>
                        <a:pt x="1" y="415"/>
                      </a:cubicBezTo>
                      <a:cubicBezTo>
                        <a:pt x="1" y="449"/>
                        <a:pt x="1" y="476"/>
                        <a:pt x="28" y="476"/>
                      </a:cubicBezTo>
                      <a:cubicBezTo>
                        <a:pt x="28" y="529"/>
                        <a:pt x="28" y="556"/>
                        <a:pt x="54" y="616"/>
                      </a:cubicBezTo>
                      <a:cubicBezTo>
                        <a:pt x="54" y="616"/>
                        <a:pt x="81" y="643"/>
                        <a:pt x="81" y="616"/>
                      </a:cubicBezTo>
                      <a:lnTo>
                        <a:pt x="81" y="616"/>
                      </a:lnTo>
                      <a:cubicBezTo>
                        <a:pt x="81" y="556"/>
                        <a:pt x="114" y="502"/>
                        <a:pt x="114" y="449"/>
                      </a:cubicBezTo>
                      <a:lnTo>
                        <a:pt x="114" y="168"/>
                      </a:lnTo>
                      <a:cubicBezTo>
                        <a:pt x="81" y="114"/>
                        <a:pt x="114" y="54"/>
                        <a:pt x="54" y="1"/>
                      </a:cubicBezTo>
                      <a:lnTo>
                        <a:pt x="28" y="1"/>
                      </a:lnTo>
                      <a:lnTo>
                        <a:pt x="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461150" y="3143049"/>
                  <a:ext cx="20816" cy="110232"/>
                </a:xfrm>
                <a:custGeom>
                  <a:rect b="b" l="l" r="r" t="t"/>
                  <a:pathLst>
                    <a:path extrusionOk="0" h="609" w="115">
                      <a:moveTo>
                        <a:pt x="28" y="0"/>
                      </a:moveTo>
                      <a:cubicBezTo>
                        <a:pt x="1" y="0"/>
                        <a:pt x="1" y="0"/>
                        <a:pt x="1" y="27"/>
                      </a:cubicBezTo>
                      <a:lnTo>
                        <a:pt x="1" y="54"/>
                      </a:lnTo>
                      <a:cubicBezTo>
                        <a:pt x="28" y="107"/>
                        <a:pt x="28" y="167"/>
                        <a:pt x="28" y="221"/>
                      </a:cubicBezTo>
                      <a:cubicBezTo>
                        <a:pt x="28" y="274"/>
                        <a:pt x="1" y="361"/>
                        <a:pt x="1" y="415"/>
                      </a:cubicBezTo>
                      <a:cubicBezTo>
                        <a:pt x="1" y="442"/>
                        <a:pt x="1" y="442"/>
                        <a:pt x="28" y="475"/>
                      </a:cubicBezTo>
                      <a:cubicBezTo>
                        <a:pt x="28" y="529"/>
                        <a:pt x="28" y="555"/>
                        <a:pt x="54" y="609"/>
                      </a:cubicBezTo>
                      <a:lnTo>
                        <a:pt x="81" y="609"/>
                      </a:lnTo>
                      <a:lnTo>
                        <a:pt x="81" y="582"/>
                      </a:lnTo>
                      <a:cubicBezTo>
                        <a:pt x="81" y="529"/>
                        <a:pt x="114" y="475"/>
                        <a:pt x="114" y="415"/>
                      </a:cubicBezTo>
                      <a:lnTo>
                        <a:pt x="114" y="167"/>
                      </a:lnTo>
                      <a:cubicBezTo>
                        <a:pt x="81" y="107"/>
                        <a:pt x="114" y="54"/>
                        <a:pt x="54" y="0"/>
                      </a:cubicBezTo>
                      <a:lnTo>
                        <a:pt x="28" y="0"/>
                      </a:lnTo>
                      <a:lnTo>
                        <a:pt x="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3"/>
              <p:cNvGrpSpPr/>
              <p:nvPr/>
            </p:nvGrpSpPr>
            <p:grpSpPr>
              <a:xfrm>
                <a:off x="1276432" y="915543"/>
                <a:ext cx="1963353" cy="2522659"/>
                <a:chOff x="1276432" y="3476293"/>
                <a:chExt cx="1963353" cy="2522659"/>
              </a:xfrm>
            </p:grpSpPr>
            <p:sp>
              <p:nvSpPr>
                <p:cNvPr id="1352" name="Google Shape;1352;p43"/>
                <p:cNvSpPr/>
                <p:nvPr/>
              </p:nvSpPr>
              <p:spPr>
                <a:xfrm>
                  <a:off x="1624141" y="3476293"/>
                  <a:ext cx="1211104" cy="1478811"/>
                </a:xfrm>
                <a:custGeom>
                  <a:rect b="b" l="l" r="r" t="t"/>
                  <a:pathLst>
                    <a:path extrusionOk="0" h="8170" w="6691">
                      <a:moveTo>
                        <a:pt x="3125" y="0"/>
                      </a:moveTo>
                      <a:cubicBezTo>
                        <a:pt x="3125" y="0"/>
                        <a:pt x="756" y="114"/>
                        <a:pt x="254" y="2536"/>
                      </a:cubicBezTo>
                      <a:cubicBezTo>
                        <a:pt x="141" y="2957"/>
                        <a:pt x="0" y="7808"/>
                        <a:pt x="0" y="7808"/>
                      </a:cubicBezTo>
                      <a:cubicBezTo>
                        <a:pt x="0" y="7808"/>
                        <a:pt x="6329" y="8169"/>
                        <a:pt x="6443" y="8109"/>
                      </a:cubicBezTo>
                      <a:cubicBezTo>
                        <a:pt x="6443" y="8109"/>
                        <a:pt x="6691" y="3258"/>
                        <a:pt x="6664" y="3064"/>
                      </a:cubicBezTo>
                      <a:cubicBezTo>
                        <a:pt x="6356" y="1224"/>
                        <a:pt x="5854" y="0"/>
                        <a:pt x="31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1276432" y="4193065"/>
                  <a:ext cx="615417" cy="1805887"/>
                </a:xfrm>
                <a:custGeom>
                  <a:rect b="b" l="l" r="r" t="t"/>
                  <a:pathLst>
                    <a:path extrusionOk="0" h="9977" w="3400">
                      <a:moveTo>
                        <a:pt x="3400" y="2115"/>
                      </a:moveTo>
                      <a:cubicBezTo>
                        <a:pt x="3400" y="2115"/>
                        <a:pt x="1587" y="1"/>
                        <a:pt x="583" y="2423"/>
                      </a:cubicBezTo>
                      <a:cubicBezTo>
                        <a:pt x="1" y="3875"/>
                        <a:pt x="222" y="9334"/>
                        <a:pt x="222" y="9334"/>
                      </a:cubicBezTo>
                      <a:lnTo>
                        <a:pt x="2396" y="9702"/>
                      </a:lnTo>
                      <a:cubicBezTo>
                        <a:pt x="2483" y="9977"/>
                        <a:pt x="2590" y="7662"/>
                        <a:pt x="2784" y="6049"/>
                      </a:cubicBezTo>
                      <a:cubicBezTo>
                        <a:pt x="2898" y="4878"/>
                        <a:pt x="3400" y="2115"/>
                        <a:pt x="3400" y="2115"/>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2638849" y="4354158"/>
                  <a:ext cx="600937" cy="1600084"/>
                </a:xfrm>
                <a:custGeom>
                  <a:rect b="b" l="l" r="r" t="t"/>
                  <a:pathLst>
                    <a:path extrusionOk="0" h="8840" w="3320">
                      <a:moveTo>
                        <a:pt x="1" y="864"/>
                      </a:moveTo>
                      <a:cubicBezTo>
                        <a:pt x="1" y="864"/>
                        <a:pt x="1586" y="1"/>
                        <a:pt x="2229" y="1004"/>
                      </a:cubicBezTo>
                      <a:cubicBezTo>
                        <a:pt x="3319" y="2677"/>
                        <a:pt x="2677" y="8699"/>
                        <a:pt x="2677" y="8699"/>
                      </a:cubicBezTo>
                      <a:lnTo>
                        <a:pt x="556" y="8839"/>
                      </a:lnTo>
                      <a:cubicBezTo>
                        <a:pt x="556" y="8839"/>
                        <a:pt x="750" y="5715"/>
                        <a:pt x="442" y="4209"/>
                      </a:cubicBezTo>
                      <a:cubicBezTo>
                        <a:pt x="222" y="3065"/>
                        <a:pt x="1" y="864"/>
                        <a:pt x="1" y="864"/>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1386664" y="4374792"/>
                  <a:ext cx="1781632" cy="1544335"/>
                </a:xfrm>
                <a:custGeom>
                  <a:rect b="b" l="l" r="r" t="t"/>
                  <a:pathLst>
                    <a:path extrusionOk="0" h="8532" w="9843">
                      <a:moveTo>
                        <a:pt x="3379" y="54"/>
                      </a:moveTo>
                      <a:cubicBezTo>
                        <a:pt x="3379" y="54"/>
                        <a:pt x="3319" y="502"/>
                        <a:pt x="2904" y="777"/>
                      </a:cubicBezTo>
                      <a:cubicBezTo>
                        <a:pt x="2510" y="1031"/>
                        <a:pt x="1928" y="1278"/>
                        <a:pt x="951" y="1700"/>
                      </a:cubicBezTo>
                      <a:cubicBezTo>
                        <a:pt x="1" y="2088"/>
                        <a:pt x="308" y="4122"/>
                        <a:pt x="1506" y="5855"/>
                      </a:cubicBezTo>
                      <a:lnTo>
                        <a:pt x="2342" y="8531"/>
                      </a:lnTo>
                      <a:lnTo>
                        <a:pt x="6725" y="8391"/>
                      </a:lnTo>
                      <a:cubicBezTo>
                        <a:pt x="6725" y="8391"/>
                        <a:pt x="6524" y="7246"/>
                        <a:pt x="7588" y="5768"/>
                      </a:cubicBezTo>
                      <a:cubicBezTo>
                        <a:pt x="9843" y="2704"/>
                        <a:pt x="8531" y="1840"/>
                        <a:pt x="8170" y="1559"/>
                      </a:cubicBezTo>
                      <a:cubicBezTo>
                        <a:pt x="7782" y="1305"/>
                        <a:pt x="7253" y="1004"/>
                        <a:pt x="6330" y="696"/>
                      </a:cubicBezTo>
                      <a:cubicBezTo>
                        <a:pt x="5607" y="442"/>
                        <a:pt x="5581" y="1"/>
                        <a:pt x="5581" y="1"/>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1942527" y="4475249"/>
                  <a:ext cx="524552" cy="282368"/>
                </a:xfrm>
                <a:custGeom>
                  <a:rect b="b" l="l" r="r" t="t"/>
                  <a:pathLst>
                    <a:path extrusionOk="0" h="1560" w="2898">
                      <a:moveTo>
                        <a:pt x="1" y="115"/>
                      </a:moveTo>
                      <a:cubicBezTo>
                        <a:pt x="1" y="115"/>
                        <a:pt x="308" y="1506"/>
                        <a:pt x="1392" y="1533"/>
                      </a:cubicBezTo>
                      <a:cubicBezTo>
                        <a:pt x="2342" y="1560"/>
                        <a:pt x="2898" y="1"/>
                        <a:pt x="2898" y="1"/>
                      </a:cubicBezTo>
                      <a:cubicBezTo>
                        <a:pt x="2898" y="1"/>
                        <a:pt x="168" y="362"/>
                        <a:pt x="1" y="1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1574365" y="4419681"/>
                  <a:ext cx="1397721" cy="1534560"/>
                </a:xfrm>
                <a:custGeom>
                  <a:rect b="b" l="l" r="r" t="t"/>
                  <a:pathLst>
                    <a:path extrusionOk="0" h="8478" w="7722">
                      <a:moveTo>
                        <a:pt x="1198" y="194"/>
                      </a:moveTo>
                      <a:lnTo>
                        <a:pt x="636" y="3345"/>
                      </a:lnTo>
                      <a:cubicBezTo>
                        <a:pt x="636" y="3345"/>
                        <a:pt x="1" y="4570"/>
                        <a:pt x="670" y="6443"/>
                      </a:cubicBezTo>
                      <a:lnTo>
                        <a:pt x="670" y="8450"/>
                      </a:lnTo>
                      <a:lnTo>
                        <a:pt x="6437" y="8477"/>
                      </a:lnTo>
                      <a:cubicBezTo>
                        <a:pt x="6437" y="8477"/>
                        <a:pt x="6631" y="6577"/>
                        <a:pt x="6691" y="6497"/>
                      </a:cubicBezTo>
                      <a:cubicBezTo>
                        <a:pt x="7722" y="4797"/>
                        <a:pt x="6859" y="3151"/>
                        <a:pt x="6859" y="3151"/>
                      </a:cubicBezTo>
                      <a:lnTo>
                        <a:pt x="6156" y="335"/>
                      </a:lnTo>
                      <a:lnTo>
                        <a:pt x="4738" y="0"/>
                      </a:lnTo>
                      <a:cubicBezTo>
                        <a:pt x="4738" y="0"/>
                        <a:pt x="4182" y="3988"/>
                        <a:pt x="3594" y="4014"/>
                      </a:cubicBezTo>
                      <a:cubicBezTo>
                        <a:pt x="2871" y="4041"/>
                        <a:pt x="2450" y="54"/>
                        <a:pt x="2450" y="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1840803" y="3551228"/>
                  <a:ext cx="777778" cy="1070826"/>
                </a:xfrm>
                <a:custGeom>
                  <a:rect b="b" l="l" r="r" t="t"/>
                  <a:pathLst>
                    <a:path extrusionOk="0" h="5916" w="4297">
                      <a:moveTo>
                        <a:pt x="2068" y="1"/>
                      </a:moveTo>
                      <a:cubicBezTo>
                        <a:pt x="3406" y="1"/>
                        <a:pt x="4296" y="757"/>
                        <a:pt x="4269" y="2376"/>
                      </a:cubicBezTo>
                      <a:cubicBezTo>
                        <a:pt x="4216" y="4323"/>
                        <a:pt x="3292" y="5855"/>
                        <a:pt x="2175" y="5889"/>
                      </a:cubicBezTo>
                      <a:cubicBezTo>
                        <a:pt x="1064" y="5915"/>
                        <a:pt x="1" y="4383"/>
                        <a:pt x="88" y="2764"/>
                      </a:cubicBezTo>
                      <a:cubicBezTo>
                        <a:pt x="141" y="1145"/>
                        <a:pt x="757" y="1"/>
                        <a:pt x="2068" y="1"/>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2532419" y="4126456"/>
                  <a:ext cx="253226" cy="248520"/>
                </a:xfrm>
                <a:custGeom>
                  <a:rect b="b" l="l" r="r" t="t"/>
                  <a:pathLst>
                    <a:path extrusionOk="0" h="1373" w="1399">
                      <a:moveTo>
                        <a:pt x="395" y="449"/>
                      </a:moveTo>
                      <a:cubicBezTo>
                        <a:pt x="395" y="449"/>
                        <a:pt x="756" y="1"/>
                        <a:pt x="1091" y="282"/>
                      </a:cubicBezTo>
                      <a:cubicBezTo>
                        <a:pt x="1398" y="536"/>
                        <a:pt x="696" y="1373"/>
                        <a:pt x="0" y="1172"/>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562646" y="4197952"/>
                  <a:ext cx="151501" cy="121273"/>
                </a:xfrm>
                <a:custGeom>
                  <a:rect b="b" l="l" r="r" t="t"/>
                  <a:pathLst>
                    <a:path extrusionOk="0" h="670" w="837">
                      <a:moveTo>
                        <a:pt x="0" y="670"/>
                      </a:moveTo>
                      <a:lnTo>
                        <a:pt x="27" y="670"/>
                      </a:lnTo>
                      <a:cubicBezTo>
                        <a:pt x="61" y="670"/>
                        <a:pt x="61" y="610"/>
                        <a:pt x="87" y="583"/>
                      </a:cubicBezTo>
                      <a:cubicBezTo>
                        <a:pt x="141" y="529"/>
                        <a:pt x="168" y="442"/>
                        <a:pt x="228" y="389"/>
                      </a:cubicBezTo>
                      <a:cubicBezTo>
                        <a:pt x="255" y="335"/>
                        <a:pt x="281" y="308"/>
                        <a:pt x="335" y="248"/>
                      </a:cubicBezTo>
                      <a:cubicBezTo>
                        <a:pt x="395" y="195"/>
                        <a:pt x="422" y="141"/>
                        <a:pt x="502" y="108"/>
                      </a:cubicBezTo>
                      <a:cubicBezTo>
                        <a:pt x="502" y="81"/>
                        <a:pt x="529" y="81"/>
                        <a:pt x="589" y="54"/>
                      </a:cubicBezTo>
                      <a:lnTo>
                        <a:pt x="730" y="54"/>
                      </a:lnTo>
                      <a:cubicBezTo>
                        <a:pt x="783" y="81"/>
                        <a:pt x="810" y="108"/>
                        <a:pt x="837" y="168"/>
                      </a:cubicBezTo>
                      <a:lnTo>
                        <a:pt x="837" y="168"/>
                      </a:lnTo>
                      <a:lnTo>
                        <a:pt x="837" y="168"/>
                      </a:lnTo>
                      <a:cubicBezTo>
                        <a:pt x="837" y="141"/>
                        <a:pt x="810" y="108"/>
                        <a:pt x="783" y="81"/>
                      </a:cubicBezTo>
                      <a:cubicBezTo>
                        <a:pt x="756" y="54"/>
                        <a:pt x="730" y="27"/>
                        <a:pt x="669" y="27"/>
                      </a:cubicBezTo>
                      <a:cubicBezTo>
                        <a:pt x="643" y="1"/>
                        <a:pt x="589" y="1"/>
                        <a:pt x="529" y="27"/>
                      </a:cubicBezTo>
                      <a:cubicBezTo>
                        <a:pt x="502" y="27"/>
                        <a:pt x="475" y="27"/>
                        <a:pt x="449" y="54"/>
                      </a:cubicBezTo>
                      <a:cubicBezTo>
                        <a:pt x="362" y="108"/>
                        <a:pt x="281" y="195"/>
                        <a:pt x="228" y="275"/>
                      </a:cubicBezTo>
                      <a:cubicBezTo>
                        <a:pt x="194" y="308"/>
                        <a:pt x="194" y="335"/>
                        <a:pt x="168" y="362"/>
                      </a:cubicBezTo>
                      <a:cubicBezTo>
                        <a:pt x="114" y="442"/>
                        <a:pt x="87" y="502"/>
                        <a:pt x="27" y="583"/>
                      </a:cubicBezTo>
                      <a:cubicBezTo>
                        <a:pt x="27" y="610"/>
                        <a:pt x="27" y="643"/>
                        <a:pt x="0" y="643"/>
                      </a:cubicBezTo>
                      <a:lnTo>
                        <a:pt x="0" y="670"/>
                      </a:lnTo>
                      <a:lnTo>
                        <a:pt x="0" y="670"/>
                      </a:lnTo>
                      <a:lnTo>
                        <a:pt x="0" y="67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2597761" y="4217320"/>
                  <a:ext cx="76384" cy="106793"/>
                </a:xfrm>
                <a:custGeom>
                  <a:rect b="b" l="l" r="r" t="t"/>
                  <a:pathLst>
                    <a:path extrusionOk="0" h="590" w="422">
                      <a:moveTo>
                        <a:pt x="168" y="34"/>
                      </a:moveTo>
                      <a:cubicBezTo>
                        <a:pt x="168" y="34"/>
                        <a:pt x="168" y="1"/>
                        <a:pt x="168" y="34"/>
                      </a:cubicBezTo>
                      <a:lnTo>
                        <a:pt x="168" y="34"/>
                      </a:lnTo>
                      <a:lnTo>
                        <a:pt x="168" y="61"/>
                      </a:lnTo>
                      <a:lnTo>
                        <a:pt x="168" y="61"/>
                      </a:lnTo>
                      <a:lnTo>
                        <a:pt x="201" y="61"/>
                      </a:lnTo>
                      <a:cubicBezTo>
                        <a:pt x="255" y="88"/>
                        <a:pt x="281" y="114"/>
                        <a:pt x="308" y="141"/>
                      </a:cubicBezTo>
                      <a:cubicBezTo>
                        <a:pt x="335" y="201"/>
                        <a:pt x="335" y="228"/>
                        <a:pt x="335" y="255"/>
                      </a:cubicBezTo>
                      <a:cubicBezTo>
                        <a:pt x="308" y="309"/>
                        <a:pt x="281" y="369"/>
                        <a:pt x="255" y="395"/>
                      </a:cubicBezTo>
                      <a:cubicBezTo>
                        <a:pt x="201" y="476"/>
                        <a:pt x="114" y="503"/>
                        <a:pt x="34" y="563"/>
                      </a:cubicBezTo>
                      <a:cubicBezTo>
                        <a:pt x="0" y="563"/>
                        <a:pt x="0" y="563"/>
                        <a:pt x="0" y="590"/>
                      </a:cubicBezTo>
                      <a:lnTo>
                        <a:pt x="34" y="590"/>
                      </a:lnTo>
                      <a:cubicBezTo>
                        <a:pt x="114" y="536"/>
                        <a:pt x="228" y="503"/>
                        <a:pt x="281" y="449"/>
                      </a:cubicBezTo>
                      <a:cubicBezTo>
                        <a:pt x="335" y="395"/>
                        <a:pt x="368" y="335"/>
                        <a:pt x="395" y="282"/>
                      </a:cubicBezTo>
                      <a:cubicBezTo>
                        <a:pt x="422" y="201"/>
                        <a:pt x="395" y="141"/>
                        <a:pt x="335" y="88"/>
                      </a:cubicBezTo>
                      <a:cubicBezTo>
                        <a:pt x="308" y="61"/>
                        <a:pt x="255" y="34"/>
                        <a:pt x="201" y="34"/>
                      </a:cubicBezTo>
                      <a:lnTo>
                        <a:pt x="168" y="3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1700344" y="4193065"/>
                  <a:ext cx="252140" cy="257027"/>
                </a:xfrm>
                <a:custGeom>
                  <a:rect b="b" l="l" r="r" t="t"/>
                  <a:pathLst>
                    <a:path extrusionOk="0" h="1420" w="1393">
                      <a:moveTo>
                        <a:pt x="890" y="362"/>
                      </a:moveTo>
                      <a:cubicBezTo>
                        <a:pt x="890" y="362"/>
                        <a:pt x="476" y="1"/>
                        <a:pt x="248" y="335"/>
                      </a:cubicBezTo>
                      <a:cubicBezTo>
                        <a:pt x="1" y="670"/>
                        <a:pt x="837" y="1419"/>
                        <a:pt x="1392" y="1058"/>
                      </a:cubicBezTo>
                      <a:close/>
                    </a:path>
                  </a:pathLst>
                </a:custGeom>
                <a:solidFill>
                  <a:srgbClr val="F6A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1760980" y="4247547"/>
                  <a:ext cx="140641" cy="86339"/>
                </a:xfrm>
                <a:custGeom>
                  <a:rect b="b" l="l" r="r" t="t"/>
                  <a:pathLst>
                    <a:path extrusionOk="0" h="477" w="777">
                      <a:moveTo>
                        <a:pt x="749" y="449"/>
                      </a:moveTo>
                      <a:lnTo>
                        <a:pt x="749" y="449"/>
                      </a:lnTo>
                      <a:lnTo>
                        <a:pt x="749" y="449"/>
                      </a:lnTo>
                      <a:lnTo>
                        <a:pt x="749" y="423"/>
                      </a:lnTo>
                      <a:cubicBezTo>
                        <a:pt x="776" y="423"/>
                        <a:pt x="749" y="423"/>
                        <a:pt x="749" y="423"/>
                      </a:cubicBezTo>
                      <a:lnTo>
                        <a:pt x="749" y="423"/>
                      </a:lnTo>
                      <a:cubicBezTo>
                        <a:pt x="749" y="396"/>
                        <a:pt x="723" y="369"/>
                        <a:pt x="723" y="336"/>
                      </a:cubicBezTo>
                      <a:cubicBezTo>
                        <a:pt x="696" y="282"/>
                        <a:pt x="642" y="255"/>
                        <a:pt x="609" y="202"/>
                      </a:cubicBezTo>
                      <a:cubicBezTo>
                        <a:pt x="555" y="142"/>
                        <a:pt x="475" y="61"/>
                        <a:pt x="388" y="34"/>
                      </a:cubicBezTo>
                      <a:lnTo>
                        <a:pt x="335" y="34"/>
                      </a:lnTo>
                      <a:cubicBezTo>
                        <a:pt x="335" y="1"/>
                        <a:pt x="308" y="1"/>
                        <a:pt x="274" y="1"/>
                      </a:cubicBezTo>
                      <a:lnTo>
                        <a:pt x="221" y="1"/>
                      </a:lnTo>
                      <a:lnTo>
                        <a:pt x="167" y="1"/>
                      </a:lnTo>
                      <a:cubicBezTo>
                        <a:pt x="80" y="1"/>
                        <a:pt x="27" y="61"/>
                        <a:pt x="27" y="115"/>
                      </a:cubicBezTo>
                      <a:cubicBezTo>
                        <a:pt x="0" y="202"/>
                        <a:pt x="54" y="336"/>
                        <a:pt x="80" y="396"/>
                      </a:cubicBezTo>
                      <a:lnTo>
                        <a:pt x="167" y="476"/>
                      </a:lnTo>
                      <a:lnTo>
                        <a:pt x="167" y="476"/>
                      </a:lnTo>
                      <a:cubicBezTo>
                        <a:pt x="194" y="476"/>
                        <a:pt x="194" y="476"/>
                        <a:pt x="167" y="476"/>
                      </a:cubicBezTo>
                      <a:lnTo>
                        <a:pt x="107" y="369"/>
                      </a:lnTo>
                      <a:cubicBezTo>
                        <a:pt x="80" y="336"/>
                        <a:pt x="54" y="255"/>
                        <a:pt x="54" y="168"/>
                      </a:cubicBezTo>
                      <a:cubicBezTo>
                        <a:pt x="54" y="142"/>
                        <a:pt x="80" y="115"/>
                        <a:pt x="107" y="88"/>
                      </a:cubicBezTo>
                      <a:cubicBezTo>
                        <a:pt x="141" y="88"/>
                        <a:pt x="167" y="88"/>
                        <a:pt x="194" y="61"/>
                      </a:cubicBezTo>
                      <a:lnTo>
                        <a:pt x="248" y="61"/>
                      </a:lnTo>
                      <a:cubicBezTo>
                        <a:pt x="274" y="88"/>
                        <a:pt x="308" y="88"/>
                        <a:pt x="335" y="88"/>
                      </a:cubicBezTo>
                      <a:lnTo>
                        <a:pt x="388" y="88"/>
                      </a:lnTo>
                      <a:cubicBezTo>
                        <a:pt x="442" y="115"/>
                        <a:pt x="502" y="142"/>
                        <a:pt x="555" y="202"/>
                      </a:cubicBezTo>
                      <a:cubicBezTo>
                        <a:pt x="609" y="255"/>
                        <a:pt x="642" y="309"/>
                        <a:pt x="696" y="369"/>
                      </a:cubicBezTo>
                      <a:cubicBezTo>
                        <a:pt x="723" y="396"/>
                        <a:pt x="723" y="396"/>
                        <a:pt x="749" y="4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1805688" y="4258588"/>
                  <a:ext cx="91046" cy="116386"/>
                </a:xfrm>
                <a:custGeom>
                  <a:rect b="b" l="l" r="r" t="t"/>
                  <a:pathLst>
                    <a:path extrusionOk="0" h="643" w="503">
                      <a:moveTo>
                        <a:pt x="88" y="0"/>
                      </a:moveTo>
                      <a:lnTo>
                        <a:pt x="88" y="0"/>
                      </a:lnTo>
                      <a:lnTo>
                        <a:pt x="61" y="0"/>
                      </a:lnTo>
                      <a:cubicBezTo>
                        <a:pt x="27" y="27"/>
                        <a:pt x="27" y="54"/>
                        <a:pt x="27" y="54"/>
                      </a:cubicBezTo>
                      <a:cubicBezTo>
                        <a:pt x="1" y="107"/>
                        <a:pt x="1" y="194"/>
                        <a:pt x="27" y="221"/>
                      </a:cubicBezTo>
                      <a:cubicBezTo>
                        <a:pt x="61" y="308"/>
                        <a:pt x="114" y="415"/>
                        <a:pt x="195" y="502"/>
                      </a:cubicBezTo>
                      <a:cubicBezTo>
                        <a:pt x="228" y="529"/>
                        <a:pt x="282" y="556"/>
                        <a:pt x="335" y="582"/>
                      </a:cubicBezTo>
                      <a:cubicBezTo>
                        <a:pt x="395" y="609"/>
                        <a:pt x="422" y="643"/>
                        <a:pt x="476" y="643"/>
                      </a:cubicBezTo>
                      <a:lnTo>
                        <a:pt x="502" y="643"/>
                      </a:lnTo>
                      <a:lnTo>
                        <a:pt x="502" y="609"/>
                      </a:lnTo>
                      <a:cubicBezTo>
                        <a:pt x="449" y="582"/>
                        <a:pt x="395" y="582"/>
                        <a:pt x="362" y="556"/>
                      </a:cubicBezTo>
                      <a:cubicBezTo>
                        <a:pt x="308" y="529"/>
                        <a:pt x="282" y="502"/>
                        <a:pt x="228" y="442"/>
                      </a:cubicBezTo>
                      <a:cubicBezTo>
                        <a:pt x="168" y="388"/>
                        <a:pt x="88" y="308"/>
                        <a:pt x="61" y="194"/>
                      </a:cubicBezTo>
                      <a:lnTo>
                        <a:pt x="61" y="81"/>
                      </a:lnTo>
                      <a:cubicBezTo>
                        <a:pt x="61" y="81"/>
                        <a:pt x="61" y="54"/>
                        <a:pt x="88" y="27"/>
                      </a:cubicBezTo>
                      <a:lnTo>
                        <a:pt x="88" y="0"/>
                      </a:lnTo>
                      <a:lnTo>
                        <a:pt x="114" y="0"/>
                      </a:lnTo>
                      <a:lnTo>
                        <a:pt x="1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1992303" y="4217320"/>
                  <a:ext cx="151501" cy="91046"/>
                </a:xfrm>
                <a:custGeom>
                  <a:rect b="b" l="l" r="r" t="t"/>
                  <a:pathLst>
                    <a:path extrusionOk="0" h="503" w="837">
                      <a:moveTo>
                        <a:pt x="33" y="168"/>
                      </a:moveTo>
                      <a:lnTo>
                        <a:pt x="0" y="168"/>
                      </a:lnTo>
                      <a:lnTo>
                        <a:pt x="0" y="228"/>
                      </a:lnTo>
                      <a:cubicBezTo>
                        <a:pt x="0" y="255"/>
                        <a:pt x="0" y="282"/>
                        <a:pt x="33" y="309"/>
                      </a:cubicBezTo>
                      <a:cubicBezTo>
                        <a:pt x="33" y="335"/>
                        <a:pt x="60" y="369"/>
                        <a:pt x="87" y="395"/>
                      </a:cubicBezTo>
                      <a:cubicBezTo>
                        <a:pt x="141" y="422"/>
                        <a:pt x="201" y="449"/>
                        <a:pt x="254" y="476"/>
                      </a:cubicBezTo>
                      <a:cubicBezTo>
                        <a:pt x="308" y="476"/>
                        <a:pt x="368" y="503"/>
                        <a:pt x="422" y="476"/>
                      </a:cubicBezTo>
                      <a:cubicBezTo>
                        <a:pt x="535" y="449"/>
                        <a:pt x="616" y="422"/>
                        <a:pt x="669" y="369"/>
                      </a:cubicBezTo>
                      <a:cubicBezTo>
                        <a:pt x="703" y="335"/>
                        <a:pt x="729" y="282"/>
                        <a:pt x="756" y="228"/>
                      </a:cubicBezTo>
                      <a:cubicBezTo>
                        <a:pt x="783" y="168"/>
                        <a:pt x="810" y="114"/>
                        <a:pt x="836" y="34"/>
                      </a:cubicBezTo>
                      <a:lnTo>
                        <a:pt x="836" y="1"/>
                      </a:lnTo>
                      <a:lnTo>
                        <a:pt x="810" y="1"/>
                      </a:lnTo>
                      <a:cubicBezTo>
                        <a:pt x="783" y="88"/>
                        <a:pt x="729" y="141"/>
                        <a:pt x="703" y="201"/>
                      </a:cubicBezTo>
                      <a:cubicBezTo>
                        <a:pt x="669" y="255"/>
                        <a:pt x="642" y="282"/>
                        <a:pt x="616" y="309"/>
                      </a:cubicBezTo>
                      <a:cubicBezTo>
                        <a:pt x="562" y="335"/>
                        <a:pt x="502" y="369"/>
                        <a:pt x="395" y="395"/>
                      </a:cubicBezTo>
                      <a:cubicBezTo>
                        <a:pt x="368" y="395"/>
                        <a:pt x="308" y="395"/>
                        <a:pt x="281" y="369"/>
                      </a:cubicBezTo>
                      <a:cubicBezTo>
                        <a:pt x="254" y="369"/>
                        <a:pt x="227" y="335"/>
                        <a:pt x="201" y="335"/>
                      </a:cubicBezTo>
                      <a:cubicBezTo>
                        <a:pt x="141" y="309"/>
                        <a:pt x="114" y="282"/>
                        <a:pt x="87" y="255"/>
                      </a:cubicBezTo>
                      <a:lnTo>
                        <a:pt x="60" y="228"/>
                      </a:lnTo>
                      <a:lnTo>
                        <a:pt x="60" y="168"/>
                      </a:lnTo>
                      <a:lnTo>
                        <a:pt x="33" y="168"/>
                      </a:lnTo>
                      <a:lnTo>
                        <a:pt x="33" y="1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1987416" y="4151977"/>
                  <a:ext cx="172136" cy="41269"/>
                </a:xfrm>
                <a:custGeom>
                  <a:rect b="b" l="l" r="r" t="t"/>
                  <a:pathLst>
                    <a:path extrusionOk="0" h="228" w="951">
                      <a:moveTo>
                        <a:pt x="27" y="61"/>
                      </a:moveTo>
                      <a:cubicBezTo>
                        <a:pt x="27" y="87"/>
                        <a:pt x="0" y="61"/>
                        <a:pt x="27" y="87"/>
                      </a:cubicBezTo>
                      <a:lnTo>
                        <a:pt x="27" y="114"/>
                      </a:lnTo>
                      <a:cubicBezTo>
                        <a:pt x="60" y="114"/>
                        <a:pt x="60" y="141"/>
                        <a:pt x="60" y="141"/>
                      </a:cubicBezTo>
                      <a:cubicBezTo>
                        <a:pt x="87" y="141"/>
                        <a:pt x="87" y="141"/>
                        <a:pt x="87" y="168"/>
                      </a:cubicBezTo>
                      <a:cubicBezTo>
                        <a:pt x="114" y="168"/>
                        <a:pt x="141" y="194"/>
                        <a:pt x="194" y="194"/>
                      </a:cubicBezTo>
                      <a:cubicBezTo>
                        <a:pt x="228" y="194"/>
                        <a:pt x="254" y="194"/>
                        <a:pt x="308" y="228"/>
                      </a:cubicBezTo>
                      <a:cubicBezTo>
                        <a:pt x="422" y="228"/>
                        <a:pt x="529" y="228"/>
                        <a:pt x="616" y="194"/>
                      </a:cubicBezTo>
                      <a:cubicBezTo>
                        <a:pt x="669" y="194"/>
                        <a:pt x="696" y="168"/>
                        <a:pt x="756" y="168"/>
                      </a:cubicBezTo>
                      <a:cubicBezTo>
                        <a:pt x="810" y="141"/>
                        <a:pt x="863" y="114"/>
                        <a:pt x="924" y="61"/>
                      </a:cubicBezTo>
                      <a:cubicBezTo>
                        <a:pt x="924" y="61"/>
                        <a:pt x="950" y="27"/>
                        <a:pt x="924" y="27"/>
                      </a:cubicBezTo>
                      <a:cubicBezTo>
                        <a:pt x="924" y="27"/>
                        <a:pt x="924" y="0"/>
                        <a:pt x="897" y="27"/>
                      </a:cubicBezTo>
                      <a:cubicBezTo>
                        <a:pt x="837" y="27"/>
                        <a:pt x="783" y="27"/>
                        <a:pt x="730" y="61"/>
                      </a:cubicBezTo>
                      <a:cubicBezTo>
                        <a:pt x="669" y="61"/>
                        <a:pt x="616" y="61"/>
                        <a:pt x="529" y="87"/>
                      </a:cubicBezTo>
                      <a:lnTo>
                        <a:pt x="308" y="87"/>
                      </a:lnTo>
                      <a:lnTo>
                        <a:pt x="114" y="61"/>
                      </a:lnTo>
                      <a:lnTo>
                        <a:pt x="114" y="61"/>
                      </a:lnTo>
                      <a:cubicBezTo>
                        <a:pt x="114" y="87"/>
                        <a:pt x="60" y="27"/>
                        <a:pt x="60" y="27"/>
                      </a:cubicBezTo>
                      <a:cubicBezTo>
                        <a:pt x="0" y="61"/>
                        <a:pt x="60" y="27"/>
                        <a:pt x="27" y="61"/>
                      </a:cubicBezTo>
                      <a:lnTo>
                        <a:pt x="27" y="61"/>
                      </a:lnTo>
                      <a:lnTo>
                        <a:pt x="27" y="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2331323" y="4162838"/>
                  <a:ext cx="170869" cy="30409"/>
                </a:xfrm>
                <a:custGeom>
                  <a:rect b="b" l="l" r="r" t="t"/>
                  <a:pathLst>
                    <a:path extrusionOk="0" h="168" w="944">
                      <a:moveTo>
                        <a:pt x="0" y="1"/>
                      </a:moveTo>
                      <a:lnTo>
                        <a:pt x="0" y="27"/>
                      </a:lnTo>
                      <a:lnTo>
                        <a:pt x="0" y="27"/>
                      </a:lnTo>
                      <a:lnTo>
                        <a:pt x="0" y="27"/>
                      </a:lnTo>
                      <a:lnTo>
                        <a:pt x="0" y="54"/>
                      </a:lnTo>
                      <a:lnTo>
                        <a:pt x="0" y="54"/>
                      </a:lnTo>
                      <a:lnTo>
                        <a:pt x="0" y="54"/>
                      </a:lnTo>
                      <a:cubicBezTo>
                        <a:pt x="27" y="81"/>
                        <a:pt x="54" y="81"/>
                        <a:pt x="81" y="108"/>
                      </a:cubicBezTo>
                      <a:cubicBezTo>
                        <a:pt x="134" y="108"/>
                        <a:pt x="194" y="134"/>
                        <a:pt x="248" y="134"/>
                      </a:cubicBezTo>
                      <a:cubicBezTo>
                        <a:pt x="335" y="168"/>
                        <a:pt x="388" y="168"/>
                        <a:pt x="469" y="168"/>
                      </a:cubicBezTo>
                      <a:lnTo>
                        <a:pt x="669" y="168"/>
                      </a:lnTo>
                      <a:cubicBezTo>
                        <a:pt x="723" y="134"/>
                        <a:pt x="803" y="134"/>
                        <a:pt x="863" y="108"/>
                      </a:cubicBezTo>
                      <a:cubicBezTo>
                        <a:pt x="890" y="81"/>
                        <a:pt x="917" y="81"/>
                        <a:pt x="944" y="54"/>
                      </a:cubicBezTo>
                      <a:lnTo>
                        <a:pt x="944" y="27"/>
                      </a:lnTo>
                      <a:lnTo>
                        <a:pt x="917" y="27"/>
                      </a:lnTo>
                      <a:cubicBezTo>
                        <a:pt x="863" y="54"/>
                        <a:pt x="777" y="54"/>
                        <a:pt x="696" y="54"/>
                      </a:cubicBezTo>
                      <a:lnTo>
                        <a:pt x="556" y="54"/>
                      </a:lnTo>
                      <a:cubicBezTo>
                        <a:pt x="469" y="54"/>
                        <a:pt x="388" y="54"/>
                        <a:pt x="301" y="27"/>
                      </a:cubicBezTo>
                      <a:cubicBezTo>
                        <a:pt x="221" y="27"/>
                        <a:pt x="168" y="27"/>
                        <a:pt x="107" y="1"/>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2234486" y="4151977"/>
                  <a:ext cx="20635" cy="283635"/>
                </a:xfrm>
                <a:custGeom>
                  <a:rect b="b" l="l" r="r" t="t"/>
                  <a:pathLst>
                    <a:path extrusionOk="0" h="1567" w="114">
                      <a:moveTo>
                        <a:pt x="114" y="0"/>
                      </a:moveTo>
                      <a:lnTo>
                        <a:pt x="87" y="0"/>
                      </a:lnTo>
                      <a:lnTo>
                        <a:pt x="87" y="0"/>
                      </a:lnTo>
                      <a:lnTo>
                        <a:pt x="87" y="0"/>
                      </a:lnTo>
                      <a:lnTo>
                        <a:pt x="87" y="0"/>
                      </a:lnTo>
                      <a:lnTo>
                        <a:pt x="87" y="0"/>
                      </a:lnTo>
                      <a:lnTo>
                        <a:pt x="60" y="0"/>
                      </a:lnTo>
                      <a:cubicBezTo>
                        <a:pt x="60" y="27"/>
                        <a:pt x="60" y="87"/>
                        <a:pt x="34" y="141"/>
                      </a:cubicBezTo>
                      <a:cubicBezTo>
                        <a:pt x="34" y="228"/>
                        <a:pt x="34" y="335"/>
                        <a:pt x="0" y="449"/>
                      </a:cubicBezTo>
                      <a:lnTo>
                        <a:pt x="0" y="783"/>
                      </a:lnTo>
                      <a:cubicBezTo>
                        <a:pt x="0" y="897"/>
                        <a:pt x="0" y="977"/>
                        <a:pt x="34" y="1091"/>
                      </a:cubicBezTo>
                      <a:cubicBezTo>
                        <a:pt x="34" y="1198"/>
                        <a:pt x="34" y="1312"/>
                        <a:pt x="60" y="1426"/>
                      </a:cubicBezTo>
                      <a:cubicBezTo>
                        <a:pt x="60" y="1479"/>
                        <a:pt x="87" y="1506"/>
                        <a:pt x="87" y="1566"/>
                      </a:cubicBezTo>
                      <a:lnTo>
                        <a:pt x="114" y="1566"/>
                      </a:lnTo>
                      <a:lnTo>
                        <a:pt x="114" y="1533"/>
                      </a:lnTo>
                      <a:cubicBezTo>
                        <a:pt x="87" y="1426"/>
                        <a:pt x="87" y="1285"/>
                        <a:pt x="87" y="1171"/>
                      </a:cubicBezTo>
                      <a:lnTo>
                        <a:pt x="87" y="924"/>
                      </a:lnTo>
                      <a:lnTo>
                        <a:pt x="87" y="502"/>
                      </a:lnTo>
                      <a:cubicBezTo>
                        <a:pt x="87" y="395"/>
                        <a:pt x="114" y="308"/>
                        <a:pt x="114" y="194"/>
                      </a:cubicBezTo>
                      <a:lnTo>
                        <a:pt x="114"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2315576" y="4217320"/>
                  <a:ext cx="156388" cy="76565"/>
                </a:xfrm>
                <a:custGeom>
                  <a:rect b="b" l="l" r="r" t="t"/>
                  <a:pathLst>
                    <a:path extrusionOk="0" h="423" w="864">
                      <a:moveTo>
                        <a:pt x="54" y="141"/>
                      </a:moveTo>
                      <a:lnTo>
                        <a:pt x="54" y="141"/>
                      </a:lnTo>
                      <a:lnTo>
                        <a:pt x="54" y="114"/>
                      </a:lnTo>
                      <a:lnTo>
                        <a:pt x="27" y="114"/>
                      </a:lnTo>
                      <a:lnTo>
                        <a:pt x="27" y="114"/>
                      </a:lnTo>
                      <a:lnTo>
                        <a:pt x="27" y="114"/>
                      </a:lnTo>
                      <a:lnTo>
                        <a:pt x="27" y="114"/>
                      </a:lnTo>
                      <a:cubicBezTo>
                        <a:pt x="0" y="114"/>
                        <a:pt x="27" y="141"/>
                        <a:pt x="0" y="141"/>
                      </a:cubicBezTo>
                      <a:lnTo>
                        <a:pt x="0" y="168"/>
                      </a:lnTo>
                      <a:cubicBezTo>
                        <a:pt x="0" y="168"/>
                        <a:pt x="27" y="168"/>
                        <a:pt x="27" y="201"/>
                      </a:cubicBezTo>
                      <a:cubicBezTo>
                        <a:pt x="27" y="228"/>
                        <a:pt x="54" y="255"/>
                        <a:pt x="54" y="255"/>
                      </a:cubicBezTo>
                      <a:cubicBezTo>
                        <a:pt x="87" y="309"/>
                        <a:pt x="141" y="335"/>
                        <a:pt x="194" y="369"/>
                      </a:cubicBezTo>
                      <a:cubicBezTo>
                        <a:pt x="255" y="395"/>
                        <a:pt x="308" y="422"/>
                        <a:pt x="362" y="422"/>
                      </a:cubicBezTo>
                      <a:cubicBezTo>
                        <a:pt x="475" y="422"/>
                        <a:pt x="556" y="395"/>
                        <a:pt x="643" y="335"/>
                      </a:cubicBezTo>
                      <a:cubicBezTo>
                        <a:pt x="756" y="255"/>
                        <a:pt x="837" y="114"/>
                        <a:pt x="864" y="1"/>
                      </a:cubicBezTo>
                      <a:lnTo>
                        <a:pt x="864" y="1"/>
                      </a:lnTo>
                      <a:lnTo>
                        <a:pt x="864" y="1"/>
                      </a:lnTo>
                      <a:cubicBezTo>
                        <a:pt x="810" y="88"/>
                        <a:pt x="756" y="168"/>
                        <a:pt x="643" y="255"/>
                      </a:cubicBezTo>
                      <a:cubicBezTo>
                        <a:pt x="556" y="309"/>
                        <a:pt x="475" y="369"/>
                        <a:pt x="362" y="335"/>
                      </a:cubicBezTo>
                      <a:cubicBezTo>
                        <a:pt x="335" y="335"/>
                        <a:pt x="281" y="309"/>
                        <a:pt x="221" y="309"/>
                      </a:cubicBezTo>
                      <a:cubicBezTo>
                        <a:pt x="194" y="282"/>
                        <a:pt x="168" y="228"/>
                        <a:pt x="114" y="201"/>
                      </a:cubicBezTo>
                      <a:cubicBezTo>
                        <a:pt x="114" y="201"/>
                        <a:pt x="114" y="168"/>
                        <a:pt x="87" y="141"/>
                      </a:cubicBezTo>
                      <a:lnTo>
                        <a:pt x="87" y="141"/>
                      </a:lnTo>
                      <a:lnTo>
                        <a:pt x="54" y="141"/>
                      </a:lnTo>
                      <a:cubicBezTo>
                        <a:pt x="54" y="168"/>
                        <a:pt x="54" y="141"/>
                        <a:pt x="54"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2189597" y="4510364"/>
                  <a:ext cx="60818" cy="15928"/>
                </a:xfrm>
                <a:custGeom>
                  <a:rect b="b" l="l" r="r" t="t"/>
                  <a:pathLst>
                    <a:path extrusionOk="0" h="88" w="336">
                      <a:moveTo>
                        <a:pt x="1" y="88"/>
                      </a:moveTo>
                      <a:lnTo>
                        <a:pt x="27" y="88"/>
                      </a:lnTo>
                      <a:lnTo>
                        <a:pt x="27" y="88"/>
                      </a:lnTo>
                      <a:lnTo>
                        <a:pt x="81" y="88"/>
                      </a:lnTo>
                      <a:cubicBezTo>
                        <a:pt x="141" y="88"/>
                        <a:pt x="221" y="54"/>
                        <a:pt x="282" y="54"/>
                      </a:cubicBezTo>
                      <a:lnTo>
                        <a:pt x="308" y="54"/>
                      </a:lnTo>
                      <a:lnTo>
                        <a:pt x="335" y="54"/>
                      </a:lnTo>
                      <a:lnTo>
                        <a:pt x="335" y="54"/>
                      </a:lnTo>
                      <a:lnTo>
                        <a:pt x="335" y="28"/>
                      </a:lnTo>
                      <a:cubicBezTo>
                        <a:pt x="335" y="28"/>
                        <a:pt x="308" y="28"/>
                        <a:pt x="308" y="1"/>
                      </a:cubicBezTo>
                      <a:lnTo>
                        <a:pt x="282" y="1"/>
                      </a:lnTo>
                      <a:cubicBezTo>
                        <a:pt x="248" y="1"/>
                        <a:pt x="195" y="1"/>
                        <a:pt x="114" y="28"/>
                      </a:cubicBezTo>
                      <a:cubicBezTo>
                        <a:pt x="81" y="28"/>
                        <a:pt x="54" y="28"/>
                        <a:pt x="27" y="54"/>
                      </a:cubicBezTo>
                      <a:lnTo>
                        <a:pt x="1" y="54"/>
                      </a:lnTo>
                      <a:lnTo>
                        <a:pt x="1" y="88"/>
                      </a:lnTo>
                      <a:lnTo>
                        <a:pt x="1" y="8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1765686" y="3490773"/>
                  <a:ext cx="1029556" cy="732889"/>
                </a:xfrm>
                <a:custGeom>
                  <a:rect b="b" l="l" r="r" t="t"/>
                  <a:pathLst>
                    <a:path extrusionOk="0" h="4049" w="5688">
                      <a:moveTo>
                        <a:pt x="2537" y="228"/>
                      </a:moveTo>
                      <a:cubicBezTo>
                        <a:pt x="2537" y="228"/>
                        <a:pt x="1339" y="114"/>
                        <a:pt x="583" y="870"/>
                      </a:cubicBezTo>
                      <a:cubicBezTo>
                        <a:pt x="168" y="1285"/>
                        <a:pt x="1" y="3239"/>
                        <a:pt x="449" y="4048"/>
                      </a:cubicBezTo>
                      <a:cubicBezTo>
                        <a:pt x="2844" y="3433"/>
                        <a:pt x="3761" y="2008"/>
                        <a:pt x="3761" y="2008"/>
                      </a:cubicBezTo>
                      <a:cubicBezTo>
                        <a:pt x="3821" y="2877"/>
                        <a:pt x="4069" y="3513"/>
                        <a:pt x="4684" y="3680"/>
                      </a:cubicBezTo>
                      <a:cubicBezTo>
                        <a:pt x="4684" y="3680"/>
                        <a:pt x="5688" y="0"/>
                        <a:pt x="2537" y="2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5" name="Shape 1375"/>
        <p:cNvGrpSpPr/>
        <p:nvPr/>
      </p:nvGrpSpPr>
      <p:grpSpPr>
        <a:xfrm>
          <a:off x="0" y="0"/>
          <a:ext cx="0" cy="0"/>
          <a:chOff x="0" y="0"/>
          <a:chExt cx="0" cy="0"/>
        </a:xfrm>
      </p:grpSpPr>
      <p:sp>
        <p:nvSpPr>
          <p:cNvPr id="1376" name="Google Shape;1376;p44"/>
          <p:cNvSpPr txBox="1"/>
          <p:nvPr>
            <p:ph type="title"/>
          </p:nvPr>
        </p:nvSpPr>
        <p:spPr>
          <a:xfrm>
            <a:off x="720000" y="540000"/>
            <a:ext cx="7704000" cy="47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columns, why not?</a:t>
            </a:r>
            <a:endParaRPr/>
          </a:p>
        </p:txBody>
      </p:sp>
      <p:sp>
        <p:nvSpPr>
          <p:cNvPr id="1377" name="Google Shape;1377;p44"/>
          <p:cNvSpPr txBox="1"/>
          <p:nvPr>
            <p:ph idx="1" type="subTitle"/>
          </p:nvPr>
        </p:nvSpPr>
        <p:spPr>
          <a:xfrm>
            <a:off x="1101075" y="3070900"/>
            <a:ext cx="2133900" cy="7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378" name="Google Shape;1378;p44"/>
          <p:cNvSpPr txBox="1"/>
          <p:nvPr>
            <p:ph idx="3" type="subTitle"/>
          </p:nvPr>
        </p:nvSpPr>
        <p:spPr>
          <a:xfrm>
            <a:off x="3505125" y="3070900"/>
            <a:ext cx="2133900" cy="7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a:t>
            </a:r>
            <a:r>
              <a:rPr lang="en"/>
              <a:t>s a gas giant and the biggest planet in our Solar System</a:t>
            </a:r>
            <a:endParaRPr/>
          </a:p>
        </p:txBody>
      </p:sp>
      <p:sp>
        <p:nvSpPr>
          <p:cNvPr id="1379" name="Google Shape;1379;p44"/>
          <p:cNvSpPr txBox="1"/>
          <p:nvPr>
            <p:ph idx="2" type="subTitle"/>
          </p:nvPr>
        </p:nvSpPr>
        <p:spPr>
          <a:xfrm>
            <a:off x="5909175" y="3070900"/>
            <a:ext cx="2133900" cy="74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a:t>
            </a:r>
            <a:r>
              <a:rPr lang="en"/>
              <a:t>s a gastly planet, composed mostly of hydrogen and helium</a:t>
            </a:r>
            <a:endParaRPr/>
          </a:p>
        </p:txBody>
      </p:sp>
      <p:sp>
        <p:nvSpPr>
          <p:cNvPr id="1380" name="Google Shape;1380;p44"/>
          <p:cNvSpPr txBox="1"/>
          <p:nvPr>
            <p:ph idx="4" type="subTitle"/>
          </p:nvPr>
        </p:nvSpPr>
        <p:spPr>
          <a:xfrm>
            <a:off x="1101062" y="2629900"/>
            <a:ext cx="2133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81" name="Google Shape;1381;p44"/>
          <p:cNvSpPr txBox="1"/>
          <p:nvPr>
            <p:ph idx="5" type="subTitle"/>
          </p:nvPr>
        </p:nvSpPr>
        <p:spPr>
          <a:xfrm>
            <a:off x="3505110" y="2629900"/>
            <a:ext cx="2133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382" name="Google Shape;1382;p44"/>
          <p:cNvSpPr txBox="1"/>
          <p:nvPr>
            <p:ph idx="6" type="subTitle"/>
          </p:nvPr>
        </p:nvSpPr>
        <p:spPr>
          <a:xfrm>
            <a:off x="5909171" y="2629900"/>
            <a:ext cx="2133900" cy="4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383" name="Google Shape;1383;p44"/>
          <p:cNvSpPr/>
          <p:nvPr/>
        </p:nvSpPr>
        <p:spPr>
          <a:xfrm>
            <a:off x="1826675" y="184205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4230675" y="184205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6634675" y="1842050"/>
            <a:ext cx="682800" cy="682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1998455" y="2024423"/>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87" name="Google Shape;1387;p44"/>
          <p:cNvGrpSpPr/>
          <p:nvPr/>
        </p:nvGrpSpPr>
        <p:grpSpPr>
          <a:xfrm>
            <a:off x="4402455" y="2013820"/>
            <a:ext cx="339253" cy="339253"/>
            <a:chOff x="5049725" y="3806450"/>
            <a:chExt cx="481825" cy="481825"/>
          </a:xfrm>
        </p:grpSpPr>
        <p:sp>
          <p:nvSpPr>
            <p:cNvPr id="1388" name="Google Shape;1388;p44"/>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89" name="Google Shape;1389;p44"/>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0" name="Google Shape;1390;p44"/>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91" name="Google Shape;1391;p44"/>
          <p:cNvGrpSpPr/>
          <p:nvPr/>
        </p:nvGrpSpPr>
        <p:grpSpPr>
          <a:xfrm>
            <a:off x="6806457" y="2013823"/>
            <a:ext cx="339253" cy="339253"/>
            <a:chOff x="5651375" y="3806450"/>
            <a:chExt cx="481825" cy="481825"/>
          </a:xfrm>
        </p:grpSpPr>
        <p:sp>
          <p:nvSpPr>
            <p:cNvPr id="1392" name="Google Shape;1392;p4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3" name="Google Shape;1393;p4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4" name="Google Shape;1394;p4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95" name="Google Shape;1395;p4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ental Health Awareness Week by Slidesgo">
  <a:themeElements>
    <a:clrScheme name="Simple Light">
      <a:dk1>
        <a:srgbClr val="1D1D1B"/>
      </a:dk1>
      <a:lt1>
        <a:srgbClr val="FFFDFD"/>
      </a:lt1>
      <a:dk2>
        <a:srgbClr val="FFE5DF"/>
      </a:dk2>
      <a:lt2>
        <a:srgbClr val="D4747A"/>
      </a:lt2>
      <a:accent1>
        <a:srgbClr val="9F353D"/>
      </a:accent1>
      <a:accent2>
        <a:srgbClr val="F8AE6E"/>
      </a:accent2>
      <a:accent3>
        <a:srgbClr val="569ACC"/>
      </a:accent3>
      <a:accent4>
        <a:srgbClr val="2B8187"/>
      </a:accent4>
      <a:accent5>
        <a:srgbClr val="FFFFFF"/>
      </a:accent5>
      <a:accent6>
        <a:srgbClr val="FFFFFF"/>
      </a:accent6>
      <a:hlink>
        <a:srgbClr val="1D1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